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7" r:id="rId4"/>
  </p:sldMasterIdLst>
  <p:notesMasterIdLst>
    <p:notesMasterId r:id="rId70"/>
  </p:notesMasterIdLst>
  <p:handoutMasterIdLst>
    <p:handoutMasterId r:id="rId71"/>
  </p:handoutMasterIdLst>
  <p:sldIdLst>
    <p:sldId id="731" r:id="rId5"/>
    <p:sldId id="3323" r:id="rId6"/>
    <p:sldId id="378" r:id="rId7"/>
    <p:sldId id="434" r:id="rId8"/>
    <p:sldId id="3321" r:id="rId9"/>
    <p:sldId id="3383" r:id="rId10"/>
    <p:sldId id="847" r:id="rId11"/>
    <p:sldId id="805" r:id="rId12"/>
    <p:sldId id="806" r:id="rId13"/>
    <p:sldId id="741" r:id="rId14"/>
    <p:sldId id="762" r:id="rId15"/>
    <p:sldId id="754" r:id="rId16"/>
    <p:sldId id="740" r:id="rId17"/>
    <p:sldId id="742" r:id="rId18"/>
    <p:sldId id="743" r:id="rId19"/>
    <p:sldId id="850" r:id="rId20"/>
    <p:sldId id="745" r:id="rId21"/>
    <p:sldId id="749" r:id="rId22"/>
    <p:sldId id="820" r:id="rId23"/>
    <p:sldId id="823" r:id="rId24"/>
    <p:sldId id="746" r:id="rId25"/>
    <p:sldId id="750" r:id="rId26"/>
    <p:sldId id="752" r:id="rId27"/>
    <p:sldId id="748" r:id="rId28"/>
    <p:sldId id="753" r:id="rId29"/>
    <p:sldId id="758" r:id="rId30"/>
    <p:sldId id="759" r:id="rId31"/>
    <p:sldId id="760" r:id="rId32"/>
    <p:sldId id="747" r:id="rId33"/>
    <p:sldId id="751" r:id="rId34"/>
    <p:sldId id="761" r:id="rId35"/>
    <p:sldId id="755" r:id="rId36"/>
    <p:sldId id="756" r:id="rId37"/>
    <p:sldId id="851" r:id="rId38"/>
    <p:sldId id="775" r:id="rId39"/>
    <p:sldId id="776" r:id="rId40"/>
    <p:sldId id="777" r:id="rId41"/>
    <p:sldId id="853" r:id="rId42"/>
    <p:sldId id="859" r:id="rId43"/>
    <p:sldId id="863" r:id="rId44"/>
    <p:sldId id="869" r:id="rId45"/>
    <p:sldId id="765" r:id="rId46"/>
    <p:sldId id="766" r:id="rId47"/>
    <p:sldId id="768" r:id="rId48"/>
    <p:sldId id="767" r:id="rId49"/>
    <p:sldId id="769" r:id="rId50"/>
    <p:sldId id="770" r:id="rId51"/>
    <p:sldId id="771" r:id="rId52"/>
    <p:sldId id="852" r:id="rId53"/>
    <p:sldId id="799" r:id="rId54"/>
    <p:sldId id="800" r:id="rId55"/>
    <p:sldId id="780" r:id="rId56"/>
    <p:sldId id="854" r:id="rId57"/>
    <p:sldId id="3354" r:id="rId58"/>
    <p:sldId id="3339" r:id="rId59"/>
    <p:sldId id="3379" r:id="rId60"/>
    <p:sldId id="3382" r:id="rId61"/>
    <p:sldId id="3381" r:id="rId62"/>
    <p:sldId id="3369" r:id="rId63"/>
    <p:sldId id="3364" r:id="rId64"/>
    <p:sldId id="3365" r:id="rId65"/>
    <p:sldId id="3367" r:id="rId66"/>
    <p:sldId id="3360" r:id="rId67"/>
    <p:sldId id="3363" r:id="rId68"/>
    <p:sldId id="3361" r:id="rId69"/>
  </p:sldIdLst>
  <p:sldSz cx="12188825" cy="6858000"/>
  <p:notesSz cx="6797675" cy="9926638"/>
  <p:defaultTex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ctr" defTabSz="412667"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75787B"/>
        </a:solidFill>
        <a:effectLst/>
        <a:uFillTx/>
        <a:latin typeface="Arial"/>
        <a:ea typeface="Arial"/>
        <a:cs typeface="Arial"/>
        <a:sym typeface="Arial"/>
      </a:defRPr>
    </a:lvl1pPr>
    <a:lvl2pPr marL="0" marR="0" indent="114277" algn="ctr" defTabSz="412667"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75787B"/>
        </a:solidFill>
        <a:effectLst/>
        <a:uFillTx/>
        <a:latin typeface="Arial"/>
        <a:ea typeface="Arial"/>
        <a:cs typeface="Arial"/>
        <a:sym typeface="Arial"/>
      </a:defRPr>
    </a:lvl2pPr>
    <a:lvl3pPr marL="0" marR="0" indent="228554" algn="ctr" defTabSz="412667"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75787B"/>
        </a:solidFill>
        <a:effectLst/>
        <a:uFillTx/>
        <a:latin typeface="Arial"/>
        <a:ea typeface="Arial"/>
        <a:cs typeface="Arial"/>
        <a:sym typeface="Arial"/>
      </a:defRPr>
    </a:lvl3pPr>
    <a:lvl4pPr marL="0" marR="0" indent="342831" algn="ctr" defTabSz="412667"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75787B"/>
        </a:solidFill>
        <a:effectLst/>
        <a:uFillTx/>
        <a:latin typeface="Arial"/>
        <a:ea typeface="Arial"/>
        <a:cs typeface="Arial"/>
        <a:sym typeface="Arial"/>
      </a:defRPr>
    </a:lvl4pPr>
    <a:lvl5pPr marL="0" marR="0" indent="457109" algn="ctr" defTabSz="412667"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75787B"/>
        </a:solidFill>
        <a:effectLst/>
        <a:uFillTx/>
        <a:latin typeface="Arial"/>
        <a:ea typeface="Arial"/>
        <a:cs typeface="Arial"/>
        <a:sym typeface="Arial"/>
      </a:defRPr>
    </a:lvl5pPr>
    <a:lvl6pPr marL="0" marR="0" indent="571386" algn="ctr" defTabSz="412667"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75787B"/>
        </a:solidFill>
        <a:effectLst/>
        <a:uFillTx/>
        <a:latin typeface="Arial"/>
        <a:ea typeface="Arial"/>
        <a:cs typeface="Arial"/>
        <a:sym typeface="Arial"/>
      </a:defRPr>
    </a:lvl6pPr>
    <a:lvl7pPr marL="0" marR="0" indent="685663" algn="ctr" defTabSz="412667"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75787B"/>
        </a:solidFill>
        <a:effectLst/>
        <a:uFillTx/>
        <a:latin typeface="Arial"/>
        <a:ea typeface="Arial"/>
        <a:cs typeface="Arial"/>
        <a:sym typeface="Arial"/>
      </a:defRPr>
    </a:lvl7pPr>
    <a:lvl8pPr marL="0" marR="0" indent="799940" algn="ctr" defTabSz="412667"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75787B"/>
        </a:solidFill>
        <a:effectLst/>
        <a:uFillTx/>
        <a:latin typeface="Arial"/>
        <a:ea typeface="Arial"/>
        <a:cs typeface="Arial"/>
        <a:sym typeface="Arial"/>
      </a:defRPr>
    </a:lvl8pPr>
    <a:lvl9pPr marL="0" marR="0" indent="914217" algn="ctr" defTabSz="412667"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75787B"/>
        </a:solidFill>
        <a:effectLst/>
        <a:uFillTx/>
        <a:latin typeface="Arial"/>
        <a:ea typeface="Arial"/>
        <a:cs typeface="Arial"/>
        <a:sym typeface="Arial"/>
      </a:defRPr>
    </a:lvl9pPr>
  </p:defaultTextStyle>
  <p:extLst>
    <p:ext uri="{521415D9-36F7-43E2-AB2F-B90AF26B5E84}">
      <p14:sectionLst xmlns:p14="http://schemas.microsoft.com/office/powerpoint/2010/main">
        <p14:section name="SAGE 100" id="{03316A2E-CD7C-4199-A302-9F6957CB4672}">
          <p14:sldIdLst>
            <p14:sldId id="731"/>
          </p14:sldIdLst>
        </p14:section>
        <p14:section name="Dashboard" id="{D4E367A5-DF2B-4E86-B637-FFDB0CE19C2B}">
          <p14:sldIdLst>
            <p14:sldId id="3323"/>
          </p14:sldIdLst>
        </p14:section>
        <p14:section name="Sage in Zahlen – weltweit" id="{769EA177-E90C-4D18-B96E-441FB7CAC4A8}">
          <p14:sldIdLst>
            <p14:sldId id="378"/>
            <p14:sldId id="434"/>
            <p14:sldId id="3321"/>
            <p14:sldId id="3383"/>
          </p14:sldIdLst>
        </p14:section>
        <p14:section name="Sage 100" id="{AB13F593-AE15-4715-A849-A91BFB3561DE}">
          <p14:sldIdLst>
            <p14:sldId id="847"/>
          </p14:sldIdLst>
        </p14:section>
        <p14:section name="Dashboard" id="{331EACCD-1C7B-464C-8D0B-A4063EC0518E}">
          <p14:sldIdLst>
            <p14:sldId id="805"/>
            <p14:sldId id="806"/>
          </p14:sldIdLst>
        </p14:section>
        <p14:section name="Stammdaten" id="{34CC7F61-C1A0-4DCC-9CF0-1BE0881ABFF6}">
          <p14:sldIdLst>
            <p14:sldId id="741"/>
            <p14:sldId id="762"/>
            <p14:sldId id="754"/>
            <p14:sldId id="740"/>
            <p14:sldId id="742"/>
            <p14:sldId id="743"/>
            <p14:sldId id="850"/>
          </p14:sldIdLst>
        </p14:section>
        <p14:section name="Belegerfassung" id="{44EC47B0-FAE3-4168-BE20-DBC36995E96B}">
          <p14:sldIdLst>
            <p14:sldId id="745"/>
            <p14:sldId id="749"/>
            <p14:sldId id="820"/>
            <p14:sldId id="823"/>
            <p14:sldId id="746"/>
            <p14:sldId id="750"/>
            <p14:sldId id="752"/>
            <p14:sldId id="748"/>
            <p14:sldId id="753"/>
            <p14:sldId id="758"/>
            <p14:sldId id="759"/>
            <p14:sldId id="760"/>
            <p14:sldId id="747"/>
            <p14:sldId id="751"/>
            <p14:sldId id="761"/>
            <p14:sldId id="755"/>
            <p14:sldId id="756"/>
            <p14:sldId id="851"/>
          </p14:sldIdLst>
        </p14:section>
        <p14:section name="Finanzbuchhaltung" id="{E5B256A7-3D8E-4D77-8922-6751F91D1520}">
          <p14:sldIdLst>
            <p14:sldId id="775"/>
            <p14:sldId id="776"/>
            <p14:sldId id="777"/>
            <p14:sldId id="853"/>
          </p14:sldIdLst>
        </p14:section>
        <p14:section name="xRM" id="{44B58B77-C944-4C7B-870A-9510B282B297}">
          <p14:sldIdLst>
            <p14:sldId id="859"/>
            <p14:sldId id="863"/>
            <p14:sldId id="869"/>
          </p14:sldIdLst>
        </p14:section>
        <p14:section name="Intelligente Listen" id="{3FF68F62-466A-4B41-9397-424D365B83E4}">
          <p14:sldIdLst>
            <p14:sldId id="765"/>
            <p14:sldId id="766"/>
            <p14:sldId id="768"/>
            <p14:sldId id="767"/>
            <p14:sldId id="769"/>
            <p14:sldId id="770"/>
            <p14:sldId id="771"/>
            <p14:sldId id="852"/>
          </p14:sldIdLst>
        </p14:section>
        <p14:section name="Controlling" id="{DA1029C8-2191-426B-8F7C-DF1DA1F42A76}">
          <p14:sldIdLst>
            <p14:sldId id="799"/>
            <p14:sldId id="800"/>
            <p14:sldId id="780"/>
            <p14:sldId id="854"/>
          </p14:sldIdLst>
        </p14:section>
        <p14:section name="TrappInfra Formteil- und Analgenbau GmbH &amp; Co. KG" id="{53586C94-6F0E-4B2E-BB90-F8C733F80DB4}">
          <p14:sldIdLst>
            <p14:sldId id="3354"/>
          </p14:sldIdLst>
        </p14:section>
        <p14:section name="IWS HANDLING GmbH &amp; Co. KG" id="{F9B34583-2E70-47AB-AEE4-509E20F08964}">
          <p14:sldIdLst>
            <p14:sldId id="3339"/>
          </p14:sldIdLst>
        </p14:section>
        <p14:section name="Scottish-Import Finefood GmbH" id="{C0C489AE-D238-4307-B06C-AE7D98B67064}">
          <p14:sldIdLst>
            <p14:sldId id="3379"/>
          </p14:sldIdLst>
        </p14:section>
        <p14:section name="Drees Lichtechnik GmbH" id="{E932369A-67CD-4FDE-814A-F1B12A1D7F03}">
          <p14:sldIdLst>
            <p14:sldId id="3382"/>
          </p14:sldIdLst>
        </p14:section>
        <p14:section name="BRANDES GmbH" id="{FA8E61E1-37CA-41CC-A3FB-6608233FCA83}">
          <p14:sldIdLst>
            <p14:sldId id="3381"/>
          </p14:sldIdLst>
        </p14:section>
        <p14:section name="decoclean GmbH und Co. KG" id="{1A2AD30B-C211-4338-A453-EAFD0F3ECE76}">
          <p14:sldIdLst>
            <p14:sldId id="3369"/>
          </p14:sldIdLst>
        </p14:section>
        <p14:section name="Kopierer-Welt GmbH" id="{D9B808A7-BD27-40E7-AA64-62CEF074B552}">
          <p14:sldIdLst>
            <p14:sldId id="3364"/>
          </p14:sldIdLst>
        </p14:section>
        <p14:section name="KED-Seals GmbH" id="{13F99B40-E0FE-4CEC-8BA5-E123C7D0B269}">
          <p14:sldIdLst>
            <p14:sldId id="3365"/>
          </p14:sldIdLst>
        </p14:section>
        <p14:section name="ROTON PowerSystems GmbH" id="{EB365294-7DEA-4E5C-8AEE-82D846812F4E}">
          <p14:sldIdLst>
            <p14:sldId id="3367"/>
          </p14:sldIdLst>
        </p14:section>
        <p14:section name="KENTER HAGRO GmbH" id="{722AF134-14A1-460E-903A-E584FAE16B97}">
          <p14:sldIdLst>
            <p14:sldId id="3360"/>
          </p14:sldIdLst>
        </p14:section>
        <p14:section name="HBS-Druck" id="{47F86F04-5778-4035-8E91-EA06080FDFBB}">
          <p14:sldIdLst>
            <p14:sldId id="3363"/>
          </p14:sldIdLst>
        </p14:section>
        <p14:section name="KooKoo GmbH" id="{DC12954B-E9C8-427A-B33C-BC17A9BA6812}">
          <p14:sldIdLst>
            <p14:sldId id="3361"/>
          </p14:sldIdLst>
        </p14:section>
      </p14:sectionLst>
    </p:ext>
    <p:ext uri="{EFAFB233-063F-42B5-8137-9DF3F51BA10A}">
      <p15:sldGuideLst xmlns:p15="http://schemas.microsoft.com/office/powerpoint/2012/main">
        <p15:guide id="1" orient="horz" pos="2160" userDrawn="1">
          <p15:clr>
            <a:srgbClr val="A4A3A4"/>
          </p15:clr>
        </p15:guide>
        <p15:guide id="2" pos="7212" userDrawn="1">
          <p15:clr>
            <a:srgbClr val="A4A3A4"/>
          </p15:clr>
        </p15:guide>
        <p15:guide id="3" orient="horz" pos="3453" userDrawn="1">
          <p15:clr>
            <a:srgbClr val="A4A3A4"/>
          </p15:clr>
        </p15:guide>
        <p15:guide id="4" pos="1381" userDrawn="1">
          <p15:clr>
            <a:srgbClr val="A4A3A4"/>
          </p15:clr>
        </p15:guide>
        <p15:guide id="5" pos="5495" userDrawn="1">
          <p15:clr>
            <a:srgbClr val="A4A3A4"/>
          </p15:clr>
        </p15:guide>
        <p15:guide id="6" pos="25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s Reinicke" initials="AR" lastIdx="2" clrIdx="0">
    <p:extLst>
      <p:ext uri="{19B8F6BF-5375-455C-9EA6-DF929625EA0E}">
        <p15:presenceInfo xmlns:p15="http://schemas.microsoft.com/office/powerpoint/2012/main" userId="b684e39bbdc19a5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DC00"/>
    <a:srgbClr val="003349"/>
    <a:srgbClr val="75787B"/>
    <a:srgbClr val="7ACB55"/>
    <a:srgbClr val="FDFDFD"/>
    <a:srgbClr val="B5B5B4"/>
    <a:srgbClr val="2E8743"/>
    <a:srgbClr val="C0C0C0"/>
    <a:srgbClr val="8E8A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00" autoAdjust="0"/>
  </p:normalViewPr>
  <p:slideViewPr>
    <p:cSldViewPr snapToGrid="0">
      <p:cViewPr varScale="1">
        <p:scale>
          <a:sx n="103" d="100"/>
          <a:sy n="103" d="100"/>
        </p:scale>
        <p:origin x="876" y="108"/>
      </p:cViewPr>
      <p:guideLst>
        <p:guide orient="horz" pos="2160"/>
        <p:guide pos="7212"/>
        <p:guide orient="horz" pos="3453"/>
        <p:guide pos="1381"/>
        <p:guide pos="5495"/>
        <p:guide pos="2592"/>
      </p:guideLst>
    </p:cSldViewPr>
  </p:slideViewPr>
  <p:notesTextViewPr>
    <p:cViewPr>
      <p:scale>
        <a:sx n="1" d="1"/>
        <a:sy n="1" d="1"/>
      </p:scale>
      <p:origin x="0" y="0"/>
    </p:cViewPr>
  </p:notesTextViewPr>
  <p:sorterViewPr>
    <p:cViewPr>
      <p:scale>
        <a:sx n="125" d="100"/>
        <a:sy n="125" d="100"/>
      </p:scale>
      <p:origin x="0" y="-132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scha Breithecker" userId="18f222b4-5131-4a82-a7ee-516e48f22ed3" providerId="ADAL" clId="{C99FE9F9-D2F6-4FA2-85CC-5C88A4C52D89}"/>
    <pc:docChg chg="undo custSel delSld addSection delSection modSection">
      <pc:chgData name="Sascha Breithecker" userId="18f222b4-5131-4a82-a7ee-516e48f22ed3" providerId="ADAL" clId="{C99FE9F9-D2F6-4FA2-85CC-5C88A4C52D89}" dt="2023-11-01T14:21:11.669" v="14" actId="2696"/>
      <pc:docMkLst>
        <pc:docMk/>
      </pc:docMkLst>
      <pc:sldChg chg="del">
        <pc:chgData name="Sascha Breithecker" userId="18f222b4-5131-4a82-a7ee-516e48f22ed3" providerId="ADAL" clId="{C99FE9F9-D2F6-4FA2-85CC-5C88A4C52D89}" dt="2023-11-01T14:17:59.350" v="2" actId="18676"/>
        <pc:sldMkLst>
          <pc:docMk/>
          <pc:sldMk cId="1893025937" sldId="429"/>
        </pc:sldMkLst>
      </pc:sldChg>
      <pc:sldChg chg="del">
        <pc:chgData name="Sascha Breithecker" userId="18f222b4-5131-4a82-a7ee-516e48f22ed3" providerId="ADAL" clId="{C99FE9F9-D2F6-4FA2-85CC-5C88A4C52D89}" dt="2023-11-01T14:20:09.103" v="8" actId="2696"/>
        <pc:sldMkLst>
          <pc:docMk/>
          <pc:sldMk cId="1822257346" sldId="772"/>
        </pc:sldMkLst>
      </pc:sldChg>
      <pc:sldChg chg="del">
        <pc:chgData name="Sascha Breithecker" userId="18f222b4-5131-4a82-a7ee-516e48f22ed3" providerId="ADAL" clId="{C99FE9F9-D2F6-4FA2-85CC-5C88A4C52D89}" dt="2023-11-01T14:20:09.103" v="8" actId="2696"/>
        <pc:sldMkLst>
          <pc:docMk/>
          <pc:sldMk cId="774323352" sldId="773"/>
        </pc:sldMkLst>
      </pc:sldChg>
      <pc:sldChg chg="del">
        <pc:chgData name="Sascha Breithecker" userId="18f222b4-5131-4a82-a7ee-516e48f22ed3" providerId="ADAL" clId="{C99FE9F9-D2F6-4FA2-85CC-5C88A4C52D89}" dt="2023-11-01T14:18:27.200" v="4" actId="18676"/>
        <pc:sldMkLst>
          <pc:docMk/>
          <pc:sldMk cId="338550326" sldId="844"/>
        </pc:sldMkLst>
      </pc:sldChg>
      <pc:sldChg chg="del">
        <pc:chgData name="Sascha Breithecker" userId="18f222b4-5131-4a82-a7ee-516e48f22ed3" providerId="ADAL" clId="{C99FE9F9-D2F6-4FA2-85CC-5C88A4C52D89}" dt="2023-11-01T14:19:09.779" v="5" actId="18676"/>
        <pc:sldMkLst>
          <pc:docMk/>
          <pc:sldMk cId="1554548687" sldId="3333"/>
        </pc:sldMkLst>
      </pc:sldChg>
      <pc:sldChg chg="del">
        <pc:chgData name="Sascha Breithecker" userId="18f222b4-5131-4a82-a7ee-516e48f22ed3" providerId="ADAL" clId="{C99FE9F9-D2F6-4FA2-85CC-5C88A4C52D89}" dt="2023-11-01T14:18:14.831" v="3" actId="18676"/>
        <pc:sldMkLst>
          <pc:docMk/>
          <pc:sldMk cId="1574343532" sldId="3350"/>
        </pc:sldMkLst>
      </pc:sldChg>
      <pc:sldChg chg="del">
        <pc:chgData name="Sascha Breithecker" userId="18f222b4-5131-4a82-a7ee-516e48f22ed3" providerId="ADAL" clId="{C99FE9F9-D2F6-4FA2-85CC-5C88A4C52D89}" dt="2023-11-01T14:18:14.831" v="3" actId="18676"/>
        <pc:sldMkLst>
          <pc:docMk/>
          <pc:sldMk cId="3549903526" sldId="3351"/>
        </pc:sldMkLst>
      </pc:sldChg>
      <pc:sldChg chg="del">
        <pc:chgData name="Sascha Breithecker" userId="18f222b4-5131-4a82-a7ee-516e48f22ed3" providerId="ADAL" clId="{C99FE9F9-D2F6-4FA2-85CC-5C88A4C52D89}" dt="2023-11-01T14:18:14.831" v="3" actId="18676"/>
        <pc:sldMkLst>
          <pc:docMk/>
          <pc:sldMk cId="1809051056" sldId="3352"/>
        </pc:sldMkLst>
      </pc:sldChg>
      <pc:sldChg chg="del">
        <pc:chgData name="Sascha Breithecker" userId="18f222b4-5131-4a82-a7ee-516e48f22ed3" providerId="ADAL" clId="{C99FE9F9-D2F6-4FA2-85CC-5C88A4C52D89}" dt="2023-11-01T14:21:11.669" v="14" actId="2696"/>
        <pc:sldMkLst>
          <pc:docMk/>
          <pc:sldMk cId="1295244403" sldId="3370"/>
        </pc:sldMkLst>
      </pc:sldChg>
      <pc:sldChg chg="del">
        <pc:chgData name="Sascha Breithecker" userId="18f222b4-5131-4a82-a7ee-516e48f22ed3" providerId="ADAL" clId="{C99FE9F9-D2F6-4FA2-85CC-5C88A4C52D89}" dt="2023-11-01T14:21:07.144" v="13" actId="2696"/>
        <pc:sldMkLst>
          <pc:docMk/>
          <pc:sldMk cId="1761884198" sldId="3371"/>
        </pc:sldMkLst>
      </pc:sldChg>
      <pc:sldChg chg="del">
        <pc:chgData name="Sascha Breithecker" userId="18f222b4-5131-4a82-a7ee-516e48f22ed3" providerId="ADAL" clId="{C99FE9F9-D2F6-4FA2-85CC-5C88A4C52D89}" dt="2023-11-01T14:21:02.105" v="12" actId="2696"/>
        <pc:sldMkLst>
          <pc:docMk/>
          <pc:sldMk cId="4045057704" sldId="3372"/>
        </pc:sldMkLst>
      </pc:sldChg>
      <pc:sldChg chg="del">
        <pc:chgData name="Sascha Breithecker" userId="18f222b4-5131-4a82-a7ee-516e48f22ed3" providerId="ADAL" clId="{C99FE9F9-D2F6-4FA2-85CC-5C88A4C52D89}" dt="2023-11-01T14:20:54.960" v="11" actId="2696"/>
        <pc:sldMkLst>
          <pc:docMk/>
          <pc:sldMk cId="2883639328" sldId="3373"/>
        </pc:sldMkLst>
      </pc:sldChg>
      <pc:sldChg chg="del">
        <pc:chgData name="Sascha Breithecker" userId="18f222b4-5131-4a82-a7ee-516e48f22ed3" providerId="ADAL" clId="{C99FE9F9-D2F6-4FA2-85CC-5C88A4C52D89}" dt="2023-11-01T14:20:49.183" v="10" actId="2696"/>
        <pc:sldMkLst>
          <pc:docMk/>
          <pc:sldMk cId="1576650904" sldId="3374"/>
        </pc:sldMkLst>
      </pc:sldChg>
      <pc:sldChg chg="del">
        <pc:chgData name="Sascha Breithecker" userId="18f222b4-5131-4a82-a7ee-516e48f22ed3" providerId="ADAL" clId="{C99FE9F9-D2F6-4FA2-85CC-5C88A4C52D89}" dt="2023-11-01T14:20:42.551" v="9" actId="2696"/>
        <pc:sldMkLst>
          <pc:docMk/>
          <pc:sldMk cId="3570573860" sldId="3375"/>
        </pc:sldMkLst>
      </pc:sldChg>
      <pc:sldChg chg="del">
        <pc:chgData name="Sascha Breithecker" userId="18f222b4-5131-4a82-a7ee-516e48f22ed3" providerId="ADAL" clId="{C99FE9F9-D2F6-4FA2-85CC-5C88A4C52D89}" dt="2023-11-01T14:19:51.912" v="7" actId="2696"/>
        <pc:sldMkLst>
          <pc:docMk/>
          <pc:sldMk cId="402337026" sldId="3376"/>
        </pc:sldMkLst>
      </pc:sldChg>
      <pc:sldChg chg="del">
        <pc:chgData name="Sascha Breithecker" userId="18f222b4-5131-4a82-a7ee-516e48f22ed3" providerId="ADAL" clId="{C99FE9F9-D2F6-4FA2-85CC-5C88A4C52D89}" dt="2023-11-01T14:19:31.923" v="6" actId="2696"/>
        <pc:sldMkLst>
          <pc:docMk/>
          <pc:sldMk cId="2888959395" sldId="337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62" tIns="47781" rIns="95562" bIns="47781" rtlCol="0"/>
          <a:lstStyle>
            <a:lvl1pPr algn="l">
              <a:defRPr sz="1300"/>
            </a:lvl1pPr>
          </a:lstStyle>
          <a:p>
            <a:endParaRPr lang="en-GB" i="0">
              <a:latin typeface="Arial Regular" charset="0"/>
              <a:ea typeface="Arial Regular" charset="0"/>
              <a:cs typeface="Arial Regular" charset="0"/>
            </a:endParaRPr>
          </a:p>
        </p:txBody>
      </p:sp>
      <p:sp>
        <p:nvSpPr>
          <p:cNvPr id="3" name="Date Placeholder 2"/>
          <p:cNvSpPr>
            <a:spLocks noGrp="1"/>
          </p:cNvSpPr>
          <p:nvPr>
            <p:ph type="dt" sz="quarter" idx="1"/>
          </p:nvPr>
        </p:nvSpPr>
        <p:spPr>
          <a:xfrm>
            <a:off x="3850443" y="0"/>
            <a:ext cx="2945659" cy="498056"/>
          </a:xfrm>
          <a:prstGeom prst="rect">
            <a:avLst/>
          </a:prstGeom>
        </p:spPr>
        <p:txBody>
          <a:bodyPr vert="horz" lIns="95562" tIns="47781" rIns="95562" bIns="47781" rtlCol="0"/>
          <a:lstStyle>
            <a:lvl1pPr algn="r">
              <a:defRPr sz="1300"/>
            </a:lvl1pPr>
          </a:lstStyle>
          <a:p>
            <a:fld id="{D8C3CDF2-FB84-4F85-89CC-1E944015EEFD}" type="datetimeFigureOut">
              <a:rPr lang="en-GB" i="0" smtClean="0">
                <a:latin typeface="Arial Regular" charset="0"/>
                <a:ea typeface="Arial Regular" charset="0"/>
                <a:cs typeface="Arial Regular" charset="0"/>
              </a:rPr>
              <a:pPr/>
              <a:t>01/11/2023</a:t>
            </a:fld>
            <a:endParaRPr lang="en-GB" i="0">
              <a:latin typeface="Arial Regular" charset="0"/>
              <a:ea typeface="Arial Regular" charset="0"/>
              <a:cs typeface="Arial Regular" charset="0"/>
            </a:endParaRPr>
          </a:p>
        </p:txBody>
      </p:sp>
      <p:sp>
        <p:nvSpPr>
          <p:cNvPr id="4" name="Footer Placeholder 3"/>
          <p:cNvSpPr>
            <a:spLocks noGrp="1"/>
          </p:cNvSpPr>
          <p:nvPr>
            <p:ph type="ftr" sz="quarter" idx="2"/>
          </p:nvPr>
        </p:nvSpPr>
        <p:spPr>
          <a:xfrm>
            <a:off x="0" y="9428585"/>
            <a:ext cx="2945659" cy="498055"/>
          </a:xfrm>
          <a:prstGeom prst="rect">
            <a:avLst/>
          </a:prstGeom>
        </p:spPr>
        <p:txBody>
          <a:bodyPr vert="horz" lIns="95562" tIns="47781" rIns="95562" bIns="47781" rtlCol="0" anchor="b"/>
          <a:lstStyle>
            <a:lvl1pPr algn="l">
              <a:defRPr sz="1300"/>
            </a:lvl1pPr>
          </a:lstStyle>
          <a:p>
            <a:endParaRPr lang="en-GB" i="0">
              <a:latin typeface="Arial Regular" charset="0"/>
              <a:ea typeface="Arial Regular" charset="0"/>
              <a:cs typeface="Arial Regular" charset="0"/>
            </a:endParaRPr>
          </a:p>
        </p:txBody>
      </p:sp>
      <p:sp>
        <p:nvSpPr>
          <p:cNvPr id="5" name="Slide Number Placeholder 4"/>
          <p:cNvSpPr>
            <a:spLocks noGrp="1"/>
          </p:cNvSpPr>
          <p:nvPr>
            <p:ph type="sldNum" sz="quarter" idx="3"/>
          </p:nvPr>
        </p:nvSpPr>
        <p:spPr>
          <a:xfrm>
            <a:off x="3850443" y="9428585"/>
            <a:ext cx="2945659" cy="498055"/>
          </a:xfrm>
          <a:prstGeom prst="rect">
            <a:avLst/>
          </a:prstGeom>
        </p:spPr>
        <p:txBody>
          <a:bodyPr vert="horz" lIns="95562" tIns="47781" rIns="95562" bIns="47781" rtlCol="0" anchor="b"/>
          <a:lstStyle>
            <a:lvl1pPr algn="r">
              <a:defRPr sz="1300"/>
            </a:lvl1pPr>
          </a:lstStyle>
          <a:p>
            <a:fld id="{4F48EF4C-DA84-4243-AE54-DC754598512C}" type="slidenum">
              <a:rPr lang="en-GB" i="0" smtClean="0">
                <a:latin typeface="Arial Regular" charset="0"/>
                <a:ea typeface="Arial Regular" charset="0"/>
                <a:cs typeface="Arial Regular" charset="0"/>
              </a:rPr>
              <a:pPr/>
              <a:t>‹Nr.›</a:t>
            </a:fld>
            <a:endParaRPr lang="en-GB" i="0">
              <a:latin typeface="Arial Regular" charset="0"/>
              <a:ea typeface="Arial Regular" charset="0"/>
              <a:cs typeface="Arial Regular" charset="0"/>
            </a:endParaRPr>
          </a:p>
        </p:txBody>
      </p:sp>
    </p:spTree>
    <p:extLst>
      <p:ext uri="{BB962C8B-B14F-4D97-AF65-F5344CB8AC3E}">
        <p14:creationId xmlns:p14="http://schemas.microsoft.com/office/powerpoint/2010/main" val="3613204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2075" y="744538"/>
            <a:ext cx="6613525" cy="3722687"/>
          </a:xfrm>
          <a:prstGeom prst="rect">
            <a:avLst/>
          </a:prstGeom>
        </p:spPr>
        <p:txBody>
          <a:bodyPr lIns="95562" tIns="47781" rIns="95562" bIns="47781"/>
          <a:lstStyle/>
          <a:p>
            <a:endParaRPr/>
          </a:p>
        </p:txBody>
      </p:sp>
      <p:sp>
        <p:nvSpPr>
          <p:cNvPr id="117" name="Shape 117"/>
          <p:cNvSpPr>
            <a:spLocks noGrp="1"/>
          </p:cNvSpPr>
          <p:nvPr>
            <p:ph type="body" sz="quarter" idx="1"/>
          </p:nvPr>
        </p:nvSpPr>
        <p:spPr>
          <a:xfrm>
            <a:off x="906358" y="4715153"/>
            <a:ext cx="4984961" cy="4466987"/>
          </a:xfrm>
          <a:prstGeom prst="rect">
            <a:avLst/>
          </a:prstGeom>
        </p:spPr>
        <p:txBody>
          <a:bodyPr lIns="95562" tIns="47781" rIns="95562" bIns="47781"/>
          <a:lstStyle/>
          <a:p>
            <a:endParaRPr/>
          </a:p>
        </p:txBody>
      </p:sp>
    </p:spTree>
    <p:extLst>
      <p:ext uri="{BB962C8B-B14F-4D97-AF65-F5344CB8AC3E}">
        <p14:creationId xmlns:p14="http://schemas.microsoft.com/office/powerpoint/2010/main" val="4275557450"/>
      </p:ext>
    </p:extLst>
  </p:cSld>
  <p:clrMap bg1="lt1" tx1="dk1" bg2="lt2" tx2="dk2" accent1="accent1" accent2="accent2" accent3="accent3" accent4="accent4" accent5="accent5" accent6="accent6" hlink="hlink" folHlink="folHlink"/>
  <p:notesStyle>
    <a:lvl1pPr defTabSz="228554" latinLnBrk="0">
      <a:lnSpc>
        <a:spcPct val="117999"/>
      </a:lnSpc>
      <a:defRPr sz="1100">
        <a:latin typeface="Helvetica Neue"/>
        <a:ea typeface="Helvetica Neue"/>
        <a:cs typeface="Helvetica Neue"/>
        <a:sym typeface="Helvetica Neue"/>
      </a:defRPr>
    </a:lvl1pPr>
    <a:lvl2pPr indent="114277" defTabSz="228554" latinLnBrk="0">
      <a:lnSpc>
        <a:spcPct val="117999"/>
      </a:lnSpc>
      <a:defRPr sz="1100">
        <a:latin typeface="Helvetica Neue"/>
        <a:ea typeface="Helvetica Neue"/>
        <a:cs typeface="Helvetica Neue"/>
        <a:sym typeface="Helvetica Neue"/>
      </a:defRPr>
    </a:lvl2pPr>
    <a:lvl3pPr indent="228554" defTabSz="228554" latinLnBrk="0">
      <a:lnSpc>
        <a:spcPct val="117999"/>
      </a:lnSpc>
      <a:defRPr sz="1100">
        <a:latin typeface="Helvetica Neue"/>
        <a:ea typeface="Helvetica Neue"/>
        <a:cs typeface="Helvetica Neue"/>
        <a:sym typeface="Helvetica Neue"/>
      </a:defRPr>
    </a:lvl3pPr>
    <a:lvl4pPr indent="342831" defTabSz="228554" latinLnBrk="0">
      <a:lnSpc>
        <a:spcPct val="117999"/>
      </a:lnSpc>
      <a:defRPr sz="1100">
        <a:latin typeface="Helvetica Neue"/>
        <a:ea typeface="Helvetica Neue"/>
        <a:cs typeface="Helvetica Neue"/>
        <a:sym typeface="Helvetica Neue"/>
      </a:defRPr>
    </a:lvl4pPr>
    <a:lvl5pPr indent="457109" defTabSz="228554" latinLnBrk="0">
      <a:lnSpc>
        <a:spcPct val="117999"/>
      </a:lnSpc>
      <a:defRPr sz="1100">
        <a:latin typeface="Helvetica Neue"/>
        <a:ea typeface="Helvetica Neue"/>
        <a:cs typeface="Helvetica Neue"/>
        <a:sym typeface="Helvetica Neue"/>
      </a:defRPr>
    </a:lvl5pPr>
    <a:lvl6pPr indent="571386" defTabSz="228554" latinLnBrk="0">
      <a:lnSpc>
        <a:spcPct val="117999"/>
      </a:lnSpc>
      <a:defRPr sz="1100">
        <a:latin typeface="Helvetica Neue"/>
        <a:ea typeface="Helvetica Neue"/>
        <a:cs typeface="Helvetica Neue"/>
        <a:sym typeface="Helvetica Neue"/>
      </a:defRPr>
    </a:lvl6pPr>
    <a:lvl7pPr indent="685663" defTabSz="228554" latinLnBrk="0">
      <a:lnSpc>
        <a:spcPct val="117999"/>
      </a:lnSpc>
      <a:defRPr sz="1100">
        <a:latin typeface="Helvetica Neue"/>
        <a:ea typeface="Helvetica Neue"/>
        <a:cs typeface="Helvetica Neue"/>
        <a:sym typeface="Helvetica Neue"/>
      </a:defRPr>
    </a:lvl7pPr>
    <a:lvl8pPr indent="799940" defTabSz="228554" latinLnBrk="0">
      <a:lnSpc>
        <a:spcPct val="117999"/>
      </a:lnSpc>
      <a:defRPr sz="1100">
        <a:latin typeface="Helvetica Neue"/>
        <a:ea typeface="Helvetica Neue"/>
        <a:cs typeface="Helvetica Neue"/>
        <a:sym typeface="Helvetica Neue"/>
      </a:defRPr>
    </a:lvl8pPr>
    <a:lvl9pPr indent="914217" defTabSz="228554" latinLnBrk="0">
      <a:lnSpc>
        <a:spcPct val="117999"/>
      </a:lnSpc>
      <a:defRPr sz="1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95833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Fertig konfigurierter individueller Kundenstamm</a:t>
            </a:r>
          </a:p>
        </p:txBody>
      </p:sp>
    </p:spTree>
    <p:extLst>
      <p:ext uri="{BB962C8B-B14F-4D97-AF65-F5344CB8AC3E}">
        <p14:creationId xmlns:p14="http://schemas.microsoft.com/office/powerpoint/2010/main" val="3853634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Kundenstamm gekippt inklusive "Meine individuellen Felder" und reduzierte Register "Kunde" + "Mein eigenes Register"</a:t>
            </a:r>
          </a:p>
        </p:txBody>
      </p:sp>
    </p:spTree>
    <p:extLst>
      <p:ext uri="{BB962C8B-B14F-4D97-AF65-F5344CB8AC3E}">
        <p14:creationId xmlns:p14="http://schemas.microsoft.com/office/powerpoint/2010/main" val="744007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228554" eaLnBrk="1" fontAlgn="auto" latinLnBrk="0" hangingPunct="1">
              <a:lnSpc>
                <a:spcPct val="117999"/>
              </a:lnSpc>
              <a:spcBef>
                <a:spcPts val="0"/>
              </a:spcBef>
              <a:spcAft>
                <a:spcPts val="0"/>
              </a:spcAft>
              <a:buClrTx/>
              <a:buSzTx/>
              <a:buFontTx/>
              <a:buNone/>
              <a:tabLst/>
              <a:defRPr/>
            </a:pPr>
            <a:r>
              <a:rPr lang="de-DE"/>
              <a:t>Kundenstamm gekippt inklusive "Meine individuellen Felder" und reduzierte Register "Kunde" + "Mein eigenes Register" + Auswahl der Konfigurationen über Konfigurationsmanager</a:t>
            </a:r>
          </a:p>
          <a:p>
            <a:endParaRPr lang="de-DE"/>
          </a:p>
        </p:txBody>
      </p:sp>
    </p:spTree>
    <p:extLst>
      <p:ext uri="{BB962C8B-B14F-4D97-AF65-F5344CB8AC3E}">
        <p14:creationId xmlns:p14="http://schemas.microsoft.com/office/powerpoint/2010/main" val="696147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6370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Verkaufsbelegerfassung Standard Belegkopf</a:t>
            </a:r>
          </a:p>
        </p:txBody>
      </p:sp>
    </p:spTree>
    <p:extLst>
      <p:ext uri="{BB962C8B-B14F-4D97-AF65-F5344CB8AC3E}">
        <p14:creationId xmlns:p14="http://schemas.microsoft.com/office/powerpoint/2010/main" val="2610712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Belegkopf Standard mit vollständigen RTF Editor im Vordergrund mit Formatierungsmöglichkeiten</a:t>
            </a:r>
          </a:p>
        </p:txBody>
      </p:sp>
    </p:spTree>
    <p:extLst>
      <p:ext uri="{BB962C8B-B14F-4D97-AF65-F5344CB8AC3E}">
        <p14:creationId xmlns:p14="http://schemas.microsoft.com/office/powerpoint/2010/main" val="1010772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Belegkopf Standard mit vollständigen RTF Editor im Vordergrund mit Formatierungsmöglichkeiten</a:t>
            </a:r>
          </a:p>
        </p:txBody>
      </p:sp>
    </p:spTree>
    <p:extLst>
      <p:ext uri="{BB962C8B-B14F-4D97-AF65-F5344CB8AC3E}">
        <p14:creationId xmlns:p14="http://schemas.microsoft.com/office/powerpoint/2010/main" val="308582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Belegkopf Standard mit vollständigen RTF Editor im Vordergrund mit Formatierungsmöglichkeiten</a:t>
            </a:r>
          </a:p>
        </p:txBody>
      </p:sp>
    </p:spTree>
    <p:extLst>
      <p:ext uri="{BB962C8B-B14F-4D97-AF65-F5344CB8AC3E}">
        <p14:creationId xmlns:p14="http://schemas.microsoft.com/office/powerpoint/2010/main" val="3010472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Verkaufsbelegerfassung Standard Positionen</a:t>
            </a:r>
          </a:p>
        </p:txBody>
      </p:sp>
    </p:spTree>
    <p:extLst>
      <p:ext uri="{BB962C8B-B14F-4D97-AF65-F5344CB8AC3E}">
        <p14:creationId xmlns:p14="http://schemas.microsoft.com/office/powerpoint/2010/main" val="1187389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Positionserfassung dreizeilig und erweitert um zahlreiche Spalten. Ausgeblendeter Detailbereich. Konfigurationsmodus im Vordergrund für Positionen. -&gt; Projektverkauf </a:t>
            </a:r>
          </a:p>
        </p:txBody>
      </p:sp>
    </p:spTree>
    <p:extLst>
      <p:ext uri="{BB962C8B-B14F-4D97-AF65-F5344CB8AC3E}">
        <p14:creationId xmlns:p14="http://schemas.microsoft.com/office/powerpoint/2010/main" val="185890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dirty="0"/>
            </a:br>
            <a:endParaRPr lang="en-US" dirty="0"/>
          </a:p>
          <a:p>
            <a:endParaRPr lang="en-US" dirty="0"/>
          </a:p>
        </p:txBody>
      </p:sp>
    </p:spTree>
    <p:extLst>
      <p:ext uri="{BB962C8B-B14F-4D97-AF65-F5344CB8AC3E}">
        <p14:creationId xmlns:p14="http://schemas.microsoft.com/office/powerpoint/2010/main" val="1133688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Angepasste Verkaufsbelegerfassung mit Fuß, Positionen, Kopf konsolidiert auf 1 Register als "Telefonverkauf" + Konfigurationsmanager für Umschaltung</a:t>
            </a:r>
          </a:p>
        </p:txBody>
      </p:sp>
    </p:spTree>
    <p:extLst>
      <p:ext uri="{BB962C8B-B14F-4D97-AF65-F5344CB8AC3E}">
        <p14:creationId xmlns:p14="http://schemas.microsoft.com/office/powerpoint/2010/main" val="2891103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228554" eaLnBrk="1" fontAlgn="auto" latinLnBrk="0" hangingPunct="1">
              <a:lnSpc>
                <a:spcPct val="117999"/>
              </a:lnSpc>
              <a:spcBef>
                <a:spcPts val="0"/>
              </a:spcBef>
              <a:spcAft>
                <a:spcPts val="0"/>
              </a:spcAft>
              <a:buClrTx/>
              <a:buSzTx/>
              <a:buFontTx/>
              <a:buNone/>
              <a:tabLst/>
              <a:defRPr/>
            </a:pPr>
            <a:r>
              <a:rPr lang="de-DE"/>
              <a:t>Angepasste Verkaufsbelegerfassung mit Fuß, Positionen, Kopf konsolidiert auf 1 Register als "Telefonverkauf"</a:t>
            </a:r>
          </a:p>
          <a:p>
            <a:endParaRPr lang="de-DE"/>
          </a:p>
        </p:txBody>
      </p:sp>
    </p:spTree>
    <p:extLst>
      <p:ext uri="{BB962C8B-B14F-4D97-AF65-F5344CB8AC3E}">
        <p14:creationId xmlns:p14="http://schemas.microsoft.com/office/powerpoint/2010/main" val="3654646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Einstellen der TAB Reihenfolge in Verkaufsbelegerfassung "Telefonverkauf"</a:t>
            </a:r>
          </a:p>
        </p:txBody>
      </p:sp>
    </p:spTree>
    <p:extLst>
      <p:ext uri="{BB962C8B-B14F-4D97-AF65-F5344CB8AC3E}">
        <p14:creationId xmlns:p14="http://schemas.microsoft.com/office/powerpoint/2010/main" val="2497175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Hinzufügen von Massenartikel über Artikelsuche "Mehrfachauswahl"</a:t>
            </a:r>
          </a:p>
        </p:txBody>
      </p:sp>
    </p:spTree>
    <p:extLst>
      <p:ext uri="{BB962C8B-B14F-4D97-AF65-F5344CB8AC3E}">
        <p14:creationId xmlns:p14="http://schemas.microsoft.com/office/powerpoint/2010/main" val="2131928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Telefonverkauf mit übernommenen T-Shirts aus "Mehrfachauswahl"</a:t>
            </a:r>
          </a:p>
        </p:txBody>
      </p:sp>
    </p:spTree>
    <p:extLst>
      <p:ext uri="{BB962C8B-B14F-4D97-AF65-F5344CB8AC3E}">
        <p14:creationId xmlns:p14="http://schemas.microsoft.com/office/powerpoint/2010/main" val="2271710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584110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Verkaufsbelegerfassung Standard Beleg Fuß</a:t>
            </a:r>
          </a:p>
        </p:txBody>
      </p:sp>
    </p:spTree>
    <p:extLst>
      <p:ext uri="{BB962C8B-B14F-4D97-AF65-F5344CB8AC3E}">
        <p14:creationId xmlns:p14="http://schemas.microsoft.com/office/powerpoint/2010/main" val="3328806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Beleg Fuß mit Workflow unterstützter Fehlermeldung im Fehler-Stack</a:t>
            </a:r>
          </a:p>
        </p:txBody>
      </p:sp>
    </p:spTree>
    <p:extLst>
      <p:ext uri="{BB962C8B-B14F-4D97-AF65-F5344CB8AC3E}">
        <p14:creationId xmlns:p14="http://schemas.microsoft.com/office/powerpoint/2010/main" val="3679946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Belegerfassung mit Druckvorschau</a:t>
            </a:r>
          </a:p>
        </p:txBody>
      </p:sp>
    </p:spTree>
    <p:extLst>
      <p:ext uri="{BB962C8B-B14F-4D97-AF65-F5344CB8AC3E}">
        <p14:creationId xmlns:p14="http://schemas.microsoft.com/office/powerpoint/2010/main" val="2389927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Drill Down in Verkaufsbeleg-Erfassung "Hier im Beispiel: Kundenstamm – Kunde Hydrokulturen Lohmann GmbH"</a:t>
            </a:r>
          </a:p>
        </p:txBody>
      </p:sp>
    </p:spTree>
    <p:extLst>
      <p:ext uri="{BB962C8B-B14F-4D97-AF65-F5344CB8AC3E}">
        <p14:creationId xmlns:p14="http://schemas.microsoft.com/office/powerpoint/2010/main" val="3720812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AFCF067-3F8C-4AB8-8A3F-6E07C34180CF}" type="slidenum">
              <a:rPr lang="de-DE" smtClean="0"/>
              <a:t>6</a:t>
            </a:fld>
            <a:endParaRPr lang="de-DE"/>
          </a:p>
        </p:txBody>
      </p:sp>
    </p:spTree>
    <p:extLst>
      <p:ext uri="{BB962C8B-B14F-4D97-AF65-F5344CB8AC3E}">
        <p14:creationId xmlns:p14="http://schemas.microsoft.com/office/powerpoint/2010/main" val="1158677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Kontext Menü Aufruf zu Google Maps mit Übergabe der Kundenadresse</a:t>
            </a:r>
          </a:p>
        </p:txBody>
      </p:sp>
    </p:spTree>
    <p:extLst>
      <p:ext uri="{BB962C8B-B14F-4D97-AF65-F5344CB8AC3E}">
        <p14:creationId xmlns:p14="http://schemas.microsoft.com/office/powerpoint/2010/main" val="1065975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mj-lt"/>
              <a:buNone/>
            </a:pPr>
            <a:endParaRPr lang="de-DE" dirty="0"/>
          </a:p>
        </p:txBody>
      </p:sp>
    </p:spTree>
    <p:extLst>
      <p:ext uri="{BB962C8B-B14F-4D97-AF65-F5344CB8AC3E}">
        <p14:creationId xmlns:p14="http://schemas.microsoft.com/office/powerpoint/2010/main" val="68906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Buchungserfassung Standard</a:t>
            </a:r>
          </a:p>
        </p:txBody>
      </p:sp>
    </p:spTree>
    <p:extLst>
      <p:ext uri="{BB962C8B-B14F-4D97-AF65-F5344CB8AC3E}">
        <p14:creationId xmlns:p14="http://schemas.microsoft.com/office/powerpoint/2010/main" val="1758209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Standard-Buchungserfassung und Buchungserfassung Kompakt, Wechsel über Konfigurationsmanager</a:t>
            </a:r>
          </a:p>
        </p:txBody>
      </p:sp>
    </p:spTree>
    <p:extLst>
      <p:ext uri="{BB962C8B-B14F-4D97-AF65-F5344CB8AC3E}">
        <p14:creationId xmlns:p14="http://schemas.microsoft.com/office/powerpoint/2010/main" val="204844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Buchungserfassung Kompakt </a:t>
            </a:r>
          </a:p>
        </p:txBody>
      </p:sp>
    </p:spTree>
    <p:extLst>
      <p:ext uri="{BB962C8B-B14F-4D97-AF65-F5344CB8AC3E}">
        <p14:creationId xmlns:p14="http://schemas.microsoft.com/office/powerpoint/2010/main" val="1767914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mj-lt"/>
              <a:buNone/>
            </a:pPr>
            <a:endParaRPr lang="de-DE" sz="1400" dirty="0"/>
          </a:p>
        </p:txBody>
      </p:sp>
    </p:spTree>
    <p:extLst>
      <p:ext uri="{BB962C8B-B14F-4D97-AF65-F5344CB8AC3E}">
        <p14:creationId xmlns:p14="http://schemas.microsoft.com/office/powerpoint/2010/main" val="2612400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964349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683952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Intelligente Listen "Auskunft – Belegauskunft" im Standard</a:t>
            </a:r>
          </a:p>
          <a:p>
            <a:r>
              <a:rPr lang="de-DE"/>
              <a:t>Master Detail Ansicht. Oben Beleg, Unten die dazugehörigen Positionen</a:t>
            </a:r>
          </a:p>
        </p:txBody>
      </p:sp>
    </p:spTree>
    <p:extLst>
      <p:ext uri="{BB962C8B-B14F-4D97-AF65-F5344CB8AC3E}">
        <p14:creationId xmlns:p14="http://schemas.microsoft.com/office/powerpoint/2010/main" val="32091277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Intelligente Listen – Hinzufügen von Spalten via Spalten konfigurieren</a:t>
            </a:r>
          </a:p>
        </p:txBody>
      </p:sp>
    </p:spTree>
    <p:extLst>
      <p:ext uri="{BB962C8B-B14F-4D97-AF65-F5344CB8AC3E}">
        <p14:creationId xmlns:p14="http://schemas.microsoft.com/office/powerpoint/2010/main" val="350000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583237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Intelligente Listen mit erweiterten Spalten und Filter Funktion im Master "Beleg Art = Auftragsbestätigung" + "Matchcode Auftraggeber = </a:t>
            </a:r>
            <a:r>
              <a:rPr lang="de-DE" err="1"/>
              <a:t>Hydro</a:t>
            </a:r>
            <a:r>
              <a:rPr lang="de-DE"/>
              <a:t>" + "Nettobetrag Eigenwährung kleiner gleich 1.000"</a:t>
            </a:r>
          </a:p>
        </p:txBody>
      </p:sp>
    </p:spTree>
    <p:extLst>
      <p:ext uri="{BB962C8B-B14F-4D97-AF65-F5344CB8AC3E}">
        <p14:creationId xmlns:p14="http://schemas.microsoft.com/office/powerpoint/2010/main" val="285486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„Google“ Suche im Bereich der Belegpositionen nach Suchbegriffen "Niet und Holzschraube" </a:t>
            </a:r>
          </a:p>
        </p:txBody>
      </p:sp>
    </p:spTree>
    <p:extLst>
      <p:ext uri="{BB962C8B-B14F-4D97-AF65-F5344CB8AC3E}">
        <p14:creationId xmlns:p14="http://schemas.microsoft.com/office/powerpoint/2010/main" val="2931164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Belege gefiltert auf Beleg Art Auftragsbestätigung und gruppiert in oberste Ebene auf Jahr, Zusätzlich Einblendung Summe, Anzahl und Durchschnitt um Vergleich mit VJ anzustellen.</a:t>
            </a:r>
          </a:p>
        </p:txBody>
      </p:sp>
    </p:spTree>
    <p:extLst>
      <p:ext uri="{BB962C8B-B14F-4D97-AF65-F5344CB8AC3E}">
        <p14:creationId xmlns:p14="http://schemas.microsoft.com/office/powerpoint/2010/main" val="1199080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Inklusive Bedingte Formatierung für alles Nettobeträge unter 1000 zwischen 1001 und 9999 sowie über 100 mit </a:t>
            </a:r>
            <a:r>
              <a:rPr lang="de-DE" err="1"/>
              <a:t>Highlighting</a:t>
            </a:r>
            <a:r>
              <a:rPr lang="de-DE"/>
              <a:t> in Spalte</a:t>
            </a:r>
          </a:p>
        </p:txBody>
      </p:sp>
    </p:spTree>
    <p:extLst>
      <p:ext uri="{BB962C8B-B14F-4D97-AF65-F5344CB8AC3E}">
        <p14:creationId xmlns:p14="http://schemas.microsoft.com/office/powerpoint/2010/main" val="16128847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Speicher verschiedener "Intelligenter Listen" (Auskünften) über Konfigurationsmanager</a:t>
            </a:r>
          </a:p>
        </p:txBody>
      </p:sp>
    </p:spTree>
    <p:extLst>
      <p:ext uri="{BB962C8B-B14F-4D97-AF65-F5344CB8AC3E}">
        <p14:creationId xmlns:p14="http://schemas.microsoft.com/office/powerpoint/2010/main" val="2737236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mj-lt"/>
              <a:buNone/>
            </a:pPr>
            <a:endParaRPr lang="de-DE" sz="1400" dirty="0"/>
          </a:p>
        </p:txBody>
      </p:sp>
    </p:spTree>
    <p:extLst>
      <p:ext uri="{BB962C8B-B14F-4D97-AF65-F5344CB8AC3E}">
        <p14:creationId xmlns:p14="http://schemas.microsoft.com/office/powerpoint/2010/main" val="45510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Dashboard für Geschäftsführer im Rechnungswesen ( hier allgemeiner Überblick)</a:t>
            </a:r>
          </a:p>
        </p:txBody>
      </p:sp>
    </p:spTree>
    <p:extLst>
      <p:ext uri="{BB962C8B-B14F-4D97-AF65-F5344CB8AC3E}">
        <p14:creationId xmlns:p14="http://schemas.microsoft.com/office/powerpoint/2010/main" val="40094077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Liste der fälligen Lieferanten- und Kunden OPs</a:t>
            </a:r>
          </a:p>
        </p:txBody>
      </p:sp>
    </p:spTree>
    <p:extLst>
      <p:ext uri="{BB962C8B-B14F-4D97-AF65-F5344CB8AC3E}">
        <p14:creationId xmlns:p14="http://schemas.microsoft.com/office/powerpoint/2010/main" val="35807652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808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554" eaLnBrk="1" fontAlgn="auto" latinLnBrk="0" hangingPunct="1">
              <a:lnSpc>
                <a:spcPct val="117999"/>
              </a:lnSpc>
              <a:spcBef>
                <a:spcPts val="0"/>
              </a:spcBef>
              <a:spcAft>
                <a:spcPts val="0"/>
              </a:spcAft>
              <a:buClrTx/>
              <a:buSzTx/>
              <a:buFontTx/>
              <a:buNone/>
              <a:tabLst/>
              <a:defRPr/>
            </a:pPr>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838039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Erster Eindruck</a:t>
            </a:r>
          </a:p>
          <a:p>
            <a:r>
              <a:rPr lang="de-DE" dirty="0"/>
              <a:t>Erklärung Regiezentrum, Dashboard – Aufrufe und Orientierung</a:t>
            </a:r>
          </a:p>
        </p:txBody>
      </p:sp>
    </p:spTree>
    <p:extLst>
      <p:ext uri="{BB962C8B-B14F-4D97-AF65-F5344CB8AC3E}">
        <p14:creationId xmlns:p14="http://schemas.microsoft.com/office/powerpoint/2010/main" val="8065665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7190373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554" eaLnBrk="1" fontAlgn="auto" latinLnBrk="0" hangingPunct="1">
              <a:lnSpc>
                <a:spcPct val="117999"/>
              </a:lnSpc>
              <a:spcBef>
                <a:spcPts val="0"/>
              </a:spcBef>
              <a:spcAft>
                <a:spcPts val="0"/>
              </a:spcAft>
              <a:buClrTx/>
              <a:buSzTx/>
              <a:buFontTx/>
              <a:buNone/>
              <a:tabLst/>
              <a:defRPr/>
            </a:pPr>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37871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554" eaLnBrk="1" fontAlgn="auto" latinLnBrk="0" hangingPunct="1">
              <a:lnSpc>
                <a:spcPct val="117999"/>
              </a:lnSpc>
              <a:spcBef>
                <a:spcPts val="0"/>
              </a:spcBef>
              <a:spcAft>
                <a:spcPts val="0"/>
              </a:spcAft>
              <a:buClrTx/>
              <a:buSzTx/>
              <a:buFontTx/>
              <a:buNone/>
              <a:tabLst/>
              <a:defRPr/>
            </a:pPr>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0808122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554" eaLnBrk="1" fontAlgn="auto" latinLnBrk="0" hangingPunct="1">
              <a:lnSpc>
                <a:spcPct val="117999"/>
              </a:lnSpc>
              <a:spcBef>
                <a:spcPts val="0"/>
              </a:spcBef>
              <a:spcAft>
                <a:spcPts val="0"/>
              </a:spcAft>
              <a:buClrTx/>
              <a:buSzTx/>
              <a:buFontTx/>
              <a:buNone/>
              <a:tabLst/>
              <a:defRPr/>
            </a:pPr>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3093405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b="1"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903072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4549086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b="1"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0896574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b="1"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7998153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228554" eaLnBrk="1" fontAlgn="auto" latinLnBrk="0" hangingPunct="1">
              <a:lnSpc>
                <a:spcPct val="117999"/>
              </a:lnSpc>
              <a:spcBef>
                <a:spcPts val="0"/>
              </a:spcBef>
              <a:spcAft>
                <a:spcPts val="0"/>
              </a:spcAft>
              <a:buClrTx/>
              <a:buSzTx/>
              <a:buFontTx/>
              <a:buNone/>
              <a:tabLst/>
              <a:defRPr/>
            </a:pPr>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7232340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227551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0344092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703771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Kundenstamm Standard</a:t>
            </a:r>
          </a:p>
        </p:txBody>
      </p:sp>
    </p:spTree>
    <p:extLst>
      <p:ext uri="{BB962C8B-B14F-4D97-AF65-F5344CB8AC3E}">
        <p14:creationId xmlns:p14="http://schemas.microsoft.com/office/powerpoint/2010/main" val="418050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Kundenstamm Standard gezoomt mit STRG + Mausrad</a:t>
            </a:r>
          </a:p>
        </p:txBody>
      </p:sp>
    </p:spTree>
    <p:extLst>
      <p:ext uri="{BB962C8B-B14F-4D97-AF65-F5344CB8AC3E}">
        <p14:creationId xmlns:p14="http://schemas.microsoft.com/office/powerpoint/2010/main" val="1702434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Angepasster Kundenstamm mit eigenen Register "Mein eigenes Register" + Konfigurationseditor</a:t>
            </a:r>
          </a:p>
        </p:txBody>
      </p:sp>
    </p:spTree>
    <p:extLst>
      <p:ext uri="{BB962C8B-B14F-4D97-AF65-F5344CB8AC3E}">
        <p14:creationId xmlns:p14="http://schemas.microsoft.com/office/powerpoint/2010/main" val="555351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Image title">
    <p:spTree>
      <p:nvGrpSpPr>
        <p:cNvPr id="1" name=""/>
        <p:cNvGrpSpPr/>
        <p:nvPr/>
      </p:nvGrpSpPr>
      <p:grpSpPr>
        <a:xfrm>
          <a:off x="0" y="0"/>
          <a:ext cx="0" cy="0"/>
          <a:chOff x="0" y="0"/>
          <a:chExt cx="0" cy="0"/>
        </a:xfrm>
      </p:grpSpPr>
      <p:pic>
        <p:nvPicPr>
          <p:cNvPr id="10" name="Picture 9" descr="M-PESAFoundation_FY19_X3_EnterpriseManagement_23.jpg">
            <a:extLst>
              <a:ext uri="{FF2B5EF4-FFF2-40B4-BE49-F238E27FC236}">
                <a16:creationId xmlns:a16="http://schemas.microsoft.com/office/drawing/2014/main" id="{A601BB92-A0D1-2045-955E-93D33A3BEF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227933"/>
            <a:ext cx="12188825" cy="4995121"/>
          </a:xfrm>
          <a:prstGeom prst="rect">
            <a:avLst/>
          </a:prstGeom>
        </p:spPr>
      </p:pic>
      <p:sp>
        <p:nvSpPr>
          <p:cNvPr id="7" name="Rectangle 6">
            <a:extLst>
              <a:ext uri="{FF2B5EF4-FFF2-40B4-BE49-F238E27FC236}">
                <a16:creationId xmlns:a16="http://schemas.microsoft.com/office/drawing/2014/main" id="{B29C99E8-CC44-CE49-8CC2-D1441DC6D3F5}"/>
              </a:ext>
            </a:extLst>
          </p:cNvPr>
          <p:cNvSpPr/>
          <p:nvPr userDrawn="1"/>
        </p:nvSpPr>
        <p:spPr>
          <a:xfrm>
            <a:off x="606445" y="0"/>
            <a:ext cx="5421312" cy="5334000"/>
          </a:xfrm>
          <a:prstGeom prst="rect">
            <a:avLst/>
          </a:prstGeom>
          <a:solidFill>
            <a:schemeClr val="tx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Title 9"/>
          <p:cNvSpPr>
            <a:spLocks noGrp="1"/>
          </p:cNvSpPr>
          <p:nvPr>
            <p:ph type="title" hasCustomPrompt="1"/>
          </p:nvPr>
        </p:nvSpPr>
        <p:spPr>
          <a:xfrm>
            <a:off x="826166" y="2463141"/>
            <a:ext cx="4982448" cy="596196"/>
          </a:xfrm>
        </p:spPr>
        <p:txBody>
          <a:bodyPr anchor="b" anchorCtr="0"/>
          <a:lstStyle>
            <a:lvl1pPr algn="ctr">
              <a:defRPr baseline="0">
                <a:solidFill>
                  <a:schemeClr val="accent1"/>
                </a:solidFill>
              </a:defRPr>
            </a:lvl1pPr>
          </a:lstStyle>
          <a:p>
            <a:r>
              <a:rPr lang="en-US" dirty="0"/>
              <a:t>Image title option 32pt</a:t>
            </a:r>
            <a:endParaRPr lang="en-GB" dirty="0"/>
          </a:p>
        </p:txBody>
      </p:sp>
      <p:sp>
        <p:nvSpPr>
          <p:cNvPr id="8" name="Text Placeholder 4">
            <a:extLst>
              <a:ext uri="{FF2B5EF4-FFF2-40B4-BE49-F238E27FC236}">
                <a16:creationId xmlns:a16="http://schemas.microsoft.com/office/drawing/2014/main" id="{3CBD57E0-031D-4047-93C6-BA14C27B4A0D}"/>
              </a:ext>
            </a:extLst>
          </p:cNvPr>
          <p:cNvSpPr>
            <a:spLocks noGrp="1"/>
          </p:cNvSpPr>
          <p:nvPr>
            <p:ph type="body" sz="quarter" idx="14" hasCustomPrompt="1"/>
          </p:nvPr>
        </p:nvSpPr>
        <p:spPr>
          <a:xfrm>
            <a:off x="825500" y="3662448"/>
            <a:ext cx="4983163" cy="493713"/>
          </a:xfrm>
        </p:spPr>
        <p:txBody>
          <a:bodyPr/>
          <a:lstStyle>
            <a:lvl1pPr algn="ctr">
              <a:defRPr sz="1600" i="1">
                <a:solidFill>
                  <a:srgbClr val="97999B"/>
                </a:solidFill>
              </a:defRPr>
            </a:lvl1pPr>
            <a:lvl2pPr algn="ctr">
              <a:defRPr sz="1800" i="1">
                <a:solidFill>
                  <a:srgbClr val="97999B"/>
                </a:solidFill>
              </a:defRPr>
            </a:lvl2pPr>
            <a:lvl3pPr algn="ctr">
              <a:defRPr sz="1800" i="1">
                <a:solidFill>
                  <a:srgbClr val="97999B"/>
                </a:solidFill>
              </a:defRPr>
            </a:lvl3pPr>
            <a:lvl4pPr algn="ctr">
              <a:defRPr sz="1800" i="1">
                <a:solidFill>
                  <a:srgbClr val="97999B"/>
                </a:solidFill>
              </a:defRPr>
            </a:lvl4pPr>
            <a:lvl5pPr algn="ctr">
              <a:defRPr sz="1800" i="1">
                <a:solidFill>
                  <a:srgbClr val="97999B"/>
                </a:solidFill>
              </a:defRPr>
            </a:lvl5pPr>
          </a:lstStyle>
          <a:p>
            <a:pPr lvl="0"/>
            <a:r>
              <a:rPr lang="en-US" dirty="0"/>
              <a:t>dd/mm/</a:t>
            </a:r>
            <a:r>
              <a:rPr lang="en-US" dirty="0" err="1"/>
              <a:t>yyy</a:t>
            </a:r>
            <a:endParaRPr lang="en-US" dirty="0"/>
          </a:p>
        </p:txBody>
      </p:sp>
      <p:sp>
        <p:nvSpPr>
          <p:cNvPr id="11" name="Text Placeholder 3">
            <a:extLst>
              <a:ext uri="{FF2B5EF4-FFF2-40B4-BE49-F238E27FC236}">
                <a16:creationId xmlns:a16="http://schemas.microsoft.com/office/drawing/2014/main" id="{9A40B3D5-B1FD-1E44-854B-536692514FC5}"/>
              </a:ext>
            </a:extLst>
          </p:cNvPr>
          <p:cNvSpPr>
            <a:spLocks noGrp="1"/>
          </p:cNvSpPr>
          <p:nvPr>
            <p:ph type="body" sz="quarter" idx="15" hasCustomPrompt="1"/>
          </p:nvPr>
        </p:nvSpPr>
        <p:spPr>
          <a:xfrm>
            <a:off x="825500" y="3239093"/>
            <a:ext cx="4983163" cy="504911"/>
          </a:xfrm>
        </p:spPr>
        <p:txBody>
          <a:bodyPr/>
          <a:lstStyle>
            <a:lvl1pPr algn="ctr">
              <a:defRPr sz="2000" i="1">
                <a:solidFill>
                  <a:schemeClr val="bg2"/>
                </a:solidFill>
              </a:defRPr>
            </a:lvl1pPr>
            <a:lvl2pPr algn="ctr">
              <a:defRPr sz="2000">
                <a:solidFill>
                  <a:schemeClr val="bg2"/>
                </a:solidFill>
              </a:defRPr>
            </a:lvl2pPr>
            <a:lvl3pPr algn="ctr">
              <a:defRPr sz="2000">
                <a:solidFill>
                  <a:schemeClr val="bg2"/>
                </a:solidFill>
              </a:defRPr>
            </a:lvl3pPr>
            <a:lvl4pPr algn="ctr">
              <a:defRPr sz="2000">
                <a:solidFill>
                  <a:schemeClr val="bg2"/>
                </a:solidFill>
              </a:defRPr>
            </a:lvl4pPr>
            <a:lvl5pPr algn="ctr">
              <a:defRPr sz="2000">
                <a:solidFill>
                  <a:schemeClr val="bg2"/>
                </a:solidFill>
              </a:defRPr>
            </a:lvl5pPr>
          </a:lstStyle>
          <a:p>
            <a:pPr lvl="0"/>
            <a:r>
              <a:rPr lang="en-US" dirty="0"/>
              <a:t>Presenter’s name</a:t>
            </a:r>
          </a:p>
        </p:txBody>
      </p:sp>
      <p:pic>
        <p:nvPicPr>
          <p:cNvPr id="13" name="Picture 12">
            <a:hlinkClick r:id="rId3" action="ppaction://hlinksldjump"/>
            <a:extLst>
              <a:ext uri="{FF2B5EF4-FFF2-40B4-BE49-F238E27FC236}">
                <a16:creationId xmlns:a16="http://schemas.microsoft.com/office/drawing/2014/main" id="{C523C755-8DA7-B14E-A7DB-2E8E8102E64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10259121" y="417515"/>
            <a:ext cx="1424879" cy="545281"/>
          </a:xfrm>
          <a:prstGeom prst="rect">
            <a:avLst/>
          </a:prstGeom>
          <a:noFill/>
          <a:ln>
            <a:noFill/>
          </a:ln>
        </p:spPr>
      </p:pic>
    </p:spTree>
    <p:extLst>
      <p:ext uri="{BB962C8B-B14F-4D97-AF65-F5344CB8AC3E}">
        <p14:creationId xmlns:p14="http://schemas.microsoft.com/office/powerpoint/2010/main" val="2298344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with 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baseline="0"/>
            </a:lvl1pPr>
          </a:lstStyle>
          <a:p>
            <a:r>
              <a:rPr lang="en-US" dirty="0"/>
              <a:t>Click to edit 32pt bold/titles two lines max</a:t>
            </a:r>
            <a:endParaRPr lang="en-GB" dirty="0"/>
          </a:p>
        </p:txBody>
      </p:sp>
      <p:sp>
        <p:nvSpPr>
          <p:cNvPr id="4" name="Text Placeholder 3">
            <a:extLst>
              <a:ext uri="{FF2B5EF4-FFF2-40B4-BE49-F238E27FC236}">
                <a16:creationId xmlns:a16="http://schemas.microsoft.com/office/drawing/2014/main" id="{A79B8142-9DC8-694D-BC7A-5E2491099C50}"/>
              </a:ext>
            </a:extLst>
          </p:cNvPr>
          <p:cNvSpPr>
            <a:spLocks noGrp="1"/>
          </p:cNvSpPr>
          <p:nvPr>
            <p:ph type="body" sz="quarter" idx="13"/>
          </p:nvPr>
        </p:nvSpPr>
        <p:spPr>
          <a:xfrm>
            <a:off x="508000" y="993662"/>
            <a:ext cx="9750425" cy="465137"/>
          </a:xfrm>
        </p:spPr>
        <p:txBody>
          <a:bodyPr/>
          <a:lstStyle>
            <a:lvl1pPr>
              <a:defRPr sz="2000">
                <a:solidFill>
                  <a:schemeClr val="tx2"/>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de-DE"/>
              <a:t>Mastertextformat bearbeiten</a:t>
            </a:r>
          </a:p>
        </p:txBody>
      </p:sp>
      <p:sp>
        <p:nvSpPr>
          <p:cNvPr id="6" name="Date Placeholder 5">
            <a:extLst>
              <a:ext uri="{FF2B5EF4-FFF2-40B4-BE49-F238E27FC236}">
                <a16:creationId xmlns:a16="http://schemas.microsoft.com/office/drawing/2014/main" id="{424714F4-4213-C440-BE57-D6C18E4C2CAC}"/>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4B14F715-08AA-974F-AA93-4EC1843B2893}" type="datetime1">
              <a:rPr lang="en-US" smtClean="0"/>
              <a:t>11/1/2023</a:t>
            </a:fld>
            <a:endParaRPr lang="en-GB" dirty="0"/>
          </a:p>
        </p:txBody>
      </p:sp>
      <p:sp>
        <p:nvSpPr>
          <p:cNvPr id="9" name="Slide Number Placeholder 6">
            <a:extLst>
              <a:ext uri="{FF2B5EF4-FFF2-40B4-BE49-F238E27FC236}">
                <a16:creationId xmlns:a16="http://schemas.microsoft.com/office/drawing/2014/main" id="{5ADF425E-6445-5E4B-A51B-30B16E4CAE47}"/>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7" name="Picture 6">
            <a:hlinkClick r:id="rId2" action="ppaction://hlinksldjump"/>
            <a:extLst>
              <a:ext uri="{FF2B5EF4-FFF2-40B4-BE49-F238E27FC236}">
                <a16:creationId xmlns:a16="http://schemas.microsoft.com/office/drawing/2014/main" id="{C2689EE6-5D4C-6244-8340-E5C0D15323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1228962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 title and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a:lvl1pPr>
          </a:lstStyle>
          <a:p>
            <a:r>
              <a:rPr lang="en-US" dirty="0"/>
              <a:t>Click to edit 32pt bold/titles two lines max</a:t>
            </a:r>
            <a:endParaRPr lang="en-GB" dirty="0"/>
          </a:p>
        </p:txBody>
      </p:sp>
      <p:sp>
        <p:nvSpPr>
          <p:cNvPr id="7" name="Text Placeholder 5"/>
          <p:cNvSpPr>
            <a:spLocks noGrp="1"/>
          </p:cNvSpPr>
          <p:nvPr>
            <p:ph type="body" sz="quarter" idx="12" hasCustomPrompt="1"/>
          </p:nvPr>
        </p:nvSpPr>
        <p:spPr>
          <a:xfrm>
            <a:off x="521370" y="1638300"/>
            <a:ext cx="5363493" cy="4267648"/>
          </a:xfrm>
        </p:spPr>
        <p:txBody>
          <a:bodyPr numCol="1" spcCol="360000"/>
          <a:lstStyle>
            <a:lvl1pPr>
              <a:defRPr baseline="0">
                <a:solidFill>
                  <a:srgbClr val="666666"/>
                </a:solidFill>
              </a:defRPr>
            </a:lvl1pPr>
          </a:lstStyle>
          <a:p>
            <a:pPr lvl="0"/>
            <a:r>
              <a:rPr lang="en-GB" dirty="0"/>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6" name="Text Placeholder 5"/>
          <p:cNvSpPr>
            <a:spLocks noGrp="1"/>
          </p:cNvSpPr>
          <p:nvPr>
            <p:ph type="body" sz="quarter" idx="13" hasCustomPrompt="1"/>
          </p:nvPr>
        </p:nvSpPr>
        <p:spPr>
          <a:xfrm>
            <a:off x="6307138" y="1638300"/>
            <a:ext cx="5376861" cy="4267648"/>
          </a:xfrm>
        </p:spPr>
        <p:txBody>
          <a:bodyPr numCol="1" spcCol="360000"/>
          <a:lstStyle>
            <a:lvl1pPr>
              <a:defRPr baseline="0">
                <a:solidFill>
                  <a:srgbClr val="666666"/>
                </a:solidFill>
              </a:defRPr>
            </a:lvl1pPr>
          </a:lstStyle>
          <a:p>
            <a:pPr lvl="0"/>
            <a:r>
              <a:rPr lang="en-GB" dirty="0"/>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8" name="Date Placeholder 5">
            <a:extLst>
              <a:ext uri="{FF2B5EF4-FFF2-40B4-BE49-F238E27FC236}">
                <a16:creationId xmlns:a16="http://schemas.microsoft.com/office/drawing/2014/main" id="{25C094B0-8350-3241-87E8-90FF59DB0E2A}"/>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692A7C57-5026-3642-8A3D-6372115071EE}" type="datetime1">
              <a:rPr lang="en-US" smtClean="0"/>
              <a:t>11/1/2023</a:t>
            </a:fld>
            <a:endParaRPr lang="en-GB" dirty="0"/>
          </a:p>
        </p:txBody>
      </p:sp>
      <p:sp>
        <p:nvSpPr>
          <p:cNvPr id="11" name="Slide Number Placeholder 6">
            <a:extLst>
              <a:ext uri="{FF2B5EF4-FFF2-40B4-BE49-F238E27FC236}">
                <a16:creationId xmlns:a16="http://schemas.microsoft.com/office/drawing/2014/main" id="{8FB7DDD1-BC0F-9F41-AB33-F53E8F056CA3}"/>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9" name="Picture 8">
            <a:hlinkClick r:id="rId2" action="ppaction://hlinksldjump"/>
            <a:extLst>
              <a:ext uri="{FF2B5EF4-FFF2-40B4-BE49-F238E27FC236}">
                <a16:creationId xmlns:a16="http://schemas.microsoft.com/office/drawing/2014/main" id="{B2B2A0F7-709C-FB49-8C6A-55364AEEDE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1469518916"/>
      </p:ext>
    </p:extLst>
  </p:cSld>
  <p:clrMapOvr>
    <a:masterClrMapping/>
  </p:clrMapOvr>
  <p:extLst>
    <p:ext uri="{DCECCB84-F9BA-43D5-87BE-67443E8EF086}">
      <p15:sldGuideLst xmlns:p15="http://schemas.microsoft.com/office/powerpoint/2012/main">
        <p15:guide id="1" pos="3973">
          <p15:clr>
            <a:srgbClr val="FBAE40"/>
          </p15:clr>
        </p15:guide>
        <p15:guide id="2" pos="370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 title, subtitle,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a:lvl1pPr>
          </a:lstStyle>
          <a:p>
            <a:r>
              <a:rPr lang="en-US" dirty="0"/>
              <a:t>Click to edit 32pt bold/titles two lines max</a:t>
            </a:r>
            <a:endParaRPr lang="en-GB" dirty="0"/>
          </a:p>
        </p:txBody>
      </p:sp>
      <p:sp>
        <p:nvSpPr>
          <p:cNvPr id="7" name="Text Placeholder 5"/>
          <p:cNvSpPr>
            <a:spLocks noGrp="1"/>
          </p:cNvSpPr>
          <p:nvPr>
            <p:ph type="body" sz="quarter" idx="12" hasCustomPrompt="1"/>
          </p:nvPr>
        </p:nvSpPr>
        <p:spPr>
          <a:xfrm>
            <a:off x="521370" y="1638300"/>
            <a:ext cx="5363493" cy="4267647"/>
          </a:xfrm>
        </p:spPr>
        <p:txBody>
          <a:bodyPr numCol="1" spcCol="360000"/>
          <a:lstStyle>
            <a:lvl1pPr>
              <a:defRPr baseline="0">
                <a:solidFill>
                  <a:srgbClr val="666666"/>
                </a:solidFill>
              </a:defRPr>
            </a:lvl1pPr>
          </a:lstStyle>
          <a:p>
            <a:pPr lvl="0"/>
            <a:r>
              <a:rPr lang="en-GB" dirty="0"/>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6" name="Text Placeholder 5"/>
          <p:cNvSpPr>
            <a:spLocks noGrp="1"/>
          </p:cNvSpPr>
          <p:nvPr>
            <p:ph type="body" sz="quarter" idx="13" hasCustomPrompt="1"/>
          </p:nvPr>
        </p:nvSpPr>
        <p:spPr>
          <a:xfrm>
            <a:off x="6307138" y="1638300"/>
            <a:ext cx="5376862" cy="4267647"/>
          </a:xfrm>
        </p:spPr>
        <p:txBody>
          <a:bodyPr numCol="1" spcCol="360000"/>
          <a:lstStyle>
            <a:lvl1pPr>
              <a:defRPr baseline="0">
                <a:solidFill>
                  <a:srgbClr val="666666"/>
                </a:solidFill>
              </a:defRPr>
            </a:lvl1pPr>
          </a:lstStyle>
          <a:p>
            <a:pPr lvl="0"/>
            <a:r>
              <a:rPr lang="en-GB" dirty="0"/>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8" name="Text Placeholder 3">
            <a:extLst>
              <a:ext uri="{FF2B5EF4-FFF2-40B4-BE49-F238E27FC236}">
                <a16:creationId xmlns:a16="http://schemas.microsoft.com/office/drawing/2014/main" id="{9ADD7D79-1600-2A43-8360-AD86CA8F2BCF}"/>
              </a:ext>
            </a:extLst>
          </p:cNvPr>
          <p:cNvSpPr>
            <a:spLocks noGrp="1"/>
          </p:cNvSpPr>
          <p:nvPr>
            <p:ph type="body" sz="quarter" idx="14"/>
          </p:nvPr>
        </p:nvSpPr>
        <p:spPr>
          <a:xfrm>
            <a:off x="508000" y="993662"/>
            <a:ext cx="9750425" cy="465137"/>
          </a:xfrm>
        </p:spPr>
        <p:txBody>
          <a:bodyPr/>
          <a:lstStyle>
            <a:lvl1pPr>
              <a:defRPr sz="2000">
                <a:solidFill>
                  <a:schemeClr val="tx2"/>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de-DE"/>
              <a:t>Mastertextformat bearbeiten</a:t>
            </a:r>
          </a:p>
        </p:txBody>
      </p:sp>
      <p:sp>
        <p:nvSpPr>
          <p:cNvPr id="11" name="Date Placeholder 5">
            <a:extLst>
              <a:ext uri="{FF2B5EF4-FFF2-40B4-BE49-F238E27FC236}">
                <a16:creationId xmlns:a16="http://schemas.microsoft.com/office/drawing/2014/main" id="{ADFF8697-9DF9-5140-8C5A-56CE8FBFC878}"/>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9D52256C-5B6C-F44E-876D-7B125F4E5439}" type="datetime1">
              <a:rPr lang="en-US" smtClean="0"/>
              <a:t>11/1/2023</a:t>
            </a:fld>
            <a:endParaRPr lang="en-GB" dirty="0"/>
          </a:p>
        </p:txBody>
      </p:sp>
      <p:sp>
        <p:nvSpPr>
          <p:cNvPr id="12" name="Slide Number Placeholder 6">
            <a:extLst>
              <a:ext uri="{FF2B5EF4-FFF2-40B4-BE49-F238E27FC236}">
                <a16:creationId xmlns:a16="http://schemas.microsoft.com/office/drawing/2014/main" id="{C80F7827-5097-CC49-928C-60F346A16488}"/>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9" name="Picture 8">
            <a:hlinkClick r:id="rId2" action="ppaction://hlinksldjump"/>
            <a:extLst>
              <a:ext uri="{FF2B5EF4-FFF2-40B4-BE49-F238E27FC236}">
                <a16:creationId xmlns:a16="http://schemas.microsoft.com/office/drawing/2014/main" id="{A5A94382-A8A6-3340-AC1F-3DC4E7DEAD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470098041"/>
      </p:ext>
    </p:extLst>
  </p:cSld>
  <p:clrMapOvr>
    <a:masterClrMapping/>
  </p:clrMapOvr>
  <p:extLst>
    <p:ext uri="{DCECCB84-F9BA-43D5-87BE-67443E8EF086}">
      <p15:sldGuideLst xmlns:p15="http://schemas.microsoft.com/office/powerpoint/2012/main">
        <p15:guide id="1" orient="horz" pos="1032">
          <p15:clr>
            <a:srgbClr val="FBAE40"/>
          </p15:clr>
        </p15:guide>
        <p15:guide id="2" pos="3707">
          <p15:clr>
            <a:srgbClr val="FBAE40"/>
          </p15:clr>
        </p15:guide>
        <p15:guide id="3" pos="397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 title, 2 column text and quote">
    <p:spTree>
      <p:nvGrpSpPr>
        <p:cNvPr id="1" name=""/>
        <p:cNvGrpSpPr/>
        <p:nvPr/>
      </p:nvGrpSpPr>
      <p:grpSpPr>
        <a:xfrm>
          <a:off x="0" y="0"/>
          <a:ext cx="0" cy="0"/>
          <a:chOff x="0" y="0"/>
          <a:chExt cx="0" cy="0"/>
        </a:xfrm>
      </p:grpSpPr>
      <p:sp>
        <p:nvSpPr>
          <p:cNvPr id="9" name="Text Placeholder 5"/>
          <p:cNvSpPr>
            <a:spLocks noGrp="1"/>
          </p:cNvSpPr>
          <p:nvPr>
            <p:ph type="body" sz="quarter" idx="12" hasCustomPrompt="1"/>
          </p:nvPr>
        </p:nvSpPr>
        <p:spPr>
          <a:xfrm>
            <a:off x="520582" y="1638300"/>
            <a:ext cx="5364282" cy="4573588"/>
          </a:xfrm>
        </p:spPr>
        <p:txBody>
          <a:bodyPr numCol="1" spcCol="360000"/>
          <a:lstStyle>
            <a:lvl1pPr>
              <a:defRPr baseline="0">
                <a:solidFill>
                  <a:srgbClr val="666666"/>
                </a:solidFill>
              </a:defRPr>
            </a:lvl1pPr>
          </a:lstStyle>
          <a:p>
            <a:pPr lvl="0"/>
            <a:r>
              <a:rPr lang="en-GB" dirty="0"/>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2" name="Title 1"/>
          <p:cNvSpPr>
            <a:spLocks noGrp="1"/>
          </p:cNvSpPr>
          <p:nvPr>
            <p:ph type="title" hasCustomPrompt="1"/>
          </p:nvPr>
        </p:nvSpPr>
        <p:spPr/>
        <p:txBody>
          <a:bodyPr anchor="t"/>
          <a:lstStyle>
            <a:lvl1pPr>
              <a:defRPr>
                <a:solidFill>
                  <a:schemeClr val="tx2"/>
                </a:solidFill>
              </a:defRPr>
            </a:lvl1pPr>
          </a:lstStyle>
          <a:p>
            <a:r>
              <a:rPr lang="en-US" dirty="0"/>
              <a:t>Click to edit 32pt bold/titles two lines max</a:t>
            </a:r>
            <a:endParaRPr lang="en-GB" dirty="0"/>
          </a:p>
        </p:txBody>
      </p:sp>
      <p:sp>
        <p:nvSpPr>
          <p:cNvPr id="6" name="Text Placeholder 5"/>
          <p:cNvSpPr>
            <a:spLocks noGrp="1"/>
          </p:cNvSpPr>
          <p:nvPr>
            <p:ph type="body" sz="quarter" idx="13" hasCustomPrompt="1"/>
          </p:nvPr>
        </p:nvSpPr>
        <p:spPr>
          <a:xfrm>
            <a:off x="6307138" y="1638300"/>
            <a:ext cx="5376862" cy="3557814"/>
          </a:xfrm>
        </p:spPr>
        <p:txBody>
          <a:bodyPr numCol="1" spcCol="360000"/>
          <a:lstStyle>
            <a:lvl1pPr>
              <a:defRPr sz="3200" b="0" baseline="0">
                <a:solidFill>
                  <a:schemeClr val="tx2"/>
                </a:solidFill>
              </a:defRPr>
            </a:lvl1pPr>
          </a:lstStyle>
          <a:p>
            <a:pPr>
              <a:lnSpc>
                <a:spcPct val="100000"/>
              </a:lnSpc>
            </a:pPr>
            <a:r>
              <a:rPr lang="en-GB" dirty="0">
                <a:latin typeface="Arial"/>
                <a:cs typeface="Arial"/>
              </a:rPr>
              <a:t>Pull Quote style 32pt</a:t>
            </a:r>
            <a:endParaRPr lang="en-GB" b="0" dirty="0">
              <a:solidFill>
                <a:srgbClr val="8246AF"/>
              </a:solidFill>
              <a:latin typeface="Arial"/>
              <a:cs typeface="Arial"/>
            </a:endParaRPr>
          </a:p>
        </p:txBody>
      </p:sp>
      <p:sp>
        <p:nvSpPr>
          <p:cNvPr id="4" name="Text Placeholder 3">
            <a:extLst>
              <a:ext uri="{FF2B5EF4-FFF2-40B4-BE49-F238E27FC236}">
                <a16:creationId xmlns:a16="http://schemas.microsoft.com/office/drawing/2014/main" id="{B32A6320-11AD-814B-B9B8-328C372B6C90}"/>
              </a:ext>
            </a:extLst>
          </p:cNvPr>
          <p:cNvSpPr>
            <a:spLocks noGrp="1"/>
          </p:cNvSpPr>
          <p:nvPr>
            <p:ph type="body" sz="quarter" idx="14" hasCustomPrompt="1"/>
          </p:nvPr>
        </p:nvSpPr>
        <p:spPr>
          <a:xfrm>
            <a:off x="6307138" y="5318301"/>
            <a:ext cx="5376862" cy="514350"/>
          </a:xfrm>
        </p:spPr>
        <p:txBody>
          <a:bodyPr/>
          <a:lstStyle>
            <a:lvl1pPr marL="234950" indent="-234950">
              <a:buFont typeface=".PingFang SC Regular"/>
              <a:buChar char="－"/>
              <a:tabLst/>
              <a:defRPr sz="2000">
                <a:solidFill>
                  <a:srgbClr val="003349"/>
                </a:solidFill>
              </a:defRPr>
            </a:lvl1pPr>
          </a:lstStyle>
          <a:p>
            <a:pPr lvl="0"/>
            <a:r>
              <a:rPr lang="en-US" dirty="0"/>
              <a:t>Attribution</a:t>
            </a:r>
          </a:p>
        </p:txBody>
      </p:sp>
      <p:sp>
        <p:nvSpPr>
          <p:cNvPr id="10" name="Date Placeholder 5">
            <a:extLst>
              <a:ext uri="{FF2B5EF4-FFF2-40B4-BE49-F238E27FC236}">
                <a16:creationId xmlns:a16="http://schemas.microsoft.com/office/drawing/2014/main" id="{B154E33E-449C-394F-BAEF-A816CF1FC70D}"/>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2C2CEEEB-5A0C-224F-8AAB-40B0A0059164}" type="datetime1">
              <a:rPr lang="en-US" smtClean="0"/>
              <a:t>11/1/2023</a:t>
            </a:fld>
            <a:endParaRPr lang="en-GB" dirty="0"/>
          </a:p>
        </p:txBody>
      </p:sp>
      <p:sp>
        <p:nvSpPr>
          <p:cNvPr id="11" name="Slide Number Placeholder 6">
            <a:extLst>
              <a:ext uri="{FF2B5EF4-FFF2-40B4-BE49-F238E27FC236}">
                <a16:creationId xmlns:a16="http://schemas.microsoft.com/office/drawing/2014/main" id="{006832D8-2108-5344-9F45-54F2251DFBD0}"/>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8" name="Picture 7">
            <a:hlinkClick r:id="rId2" action="ppaction://hlinksldjump"/>
            <a:extLst>
              <a:ext uri="{FF2B5EF4-FFF2-40B4-BE49-F238E27FC236}">
                <a16:creationId xmlns:a16="http://schemas.microsoft.com/office/drawing/2014/main" id="{F138A1F1-9C2C-1E43-9AF0-F228AC1E32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1197872601"/>
      </p:ext>
    </p:extLst>
  </p:cSld>
  <p:clrMapOvr>
    <a:masterClrMapping/>
  </p:clrMapOvr>
  <p:extLst>
    <p:ext uri="{DCECCB84-F9BA-43D5-87BE-67443E8EF086}">
      <p15:sldGuideLst xmlns:p15="http://schemas.microsoft.com/office/powerpoint/2012/main">
        <p15:guide id="1" pos="3707">
          <p15:clr>
            <a:srgbClr val="FBAE40"/>
          </p15:clr>
        </p15:guide>
        <p15:guide id="2" pos="397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 Blank layout">
    <p:spTree>
      <p:nvGrpSpPr>
        <p:cNvPr id="1" name=""/>
        <p:cNvGrpSpPr/>
        <p:nvPr/>
      </p:nvGrpSpPr>
      <p:grpSpPr>
        <a:xfrm>
          <a:off x="0" y="0"/>
          <a:ext cx="0" cy="0"/>
          <a:chOff x="0" y="0"/>
          <a:chExt cx="0" cy="0"/>
        </a:xfrm>
      </p:grpSpPr>
      <p:sp>
        <p:nvSpPr>
          <p:cNvPr id="4" name="Date Placeholder 5">
            <a:extLst>
              <a:ext uri="{FF2B5EF4-FFF2-40B4-BE49-F238E27FC236}">
                <a16:creationId xmlns:a16="http://schemas.microsoft.com/office/drawing/2014/main" id="{A18BF944-3A41-4841-A68C-6B8F9F867169}"/>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EE6A56AE-D3C4-6748-849E-B488F30A3C69}" type="datetime1">
              <a:rPr lang="en-US" smtClean="0"/>
              <a:t>11/1/2023</a:t>
            </a:fld>
            <a:endParaRPr lang="en-GB" dirty="0"/>
          </a:p>
        </p:txBody>
      </p:sp>
      <p:sp>
        <p:nvSpPr>
          <p:cNvPr id="5" name="Slide Number Placeholder 6">
            <a:extLst>
              <a:ext uri="{FF2B5EF4-FFF2-40B4-BE49-F238E27FC236}">
                <a16:creationId xmlns:a16="http://schemas.microsoft.com/office/drawing/2014/main" id="{097240DD-773F-6343-B4E4-D68F9425240F}"/>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6" name="Picture 5">
            <a:hlinkClick r:id="rId2" action="ppaction://hlinksldjump"/>
            <a:extLst>
              <a:ext uri="{FF2B5EF4-FFF2-40B4-BE49-F238E27FC236}">
                <a16:creationId xmlns:a16="http://schemas.microsoft.com/office/drawing/2014/main" id="{44C55112-A4FA-7D4D-9641-BA3DDE95DAA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366101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ate - title and 1 column">
    <p:spTree>
      <p:nvGrpSpPr>
        <p:cNvPr id="1" name=""/>
        <p:cNvGrpSpPr/>
        <p:nvPr/>
      </p:nvGrpSpPr>
      <p:grpSpPr>
        <a:xfrm>
          <a:off x="0" y="0"/>
          <a:ext cx="0" cy="0"/>
          <a:chOff x="0" y="0"/>
          <a:chExt cx="0" cy="0"/>
        </a:xfrm>
      </p:grpSpPr>
      <p:sp>
        <p:nvSpPr>
          <p:cNvPr id="6" name="Rectangle 5"/>
          <p:cNvSpPr/>
          <p:nvPr userDrawn="1"/>
        </p:nvSpPr>
        <p:spPr>
          <a:xfrm>
            <a:off x="0" y="0"/>
            <a:ext cx="12188825" cy="6858000"/>
          </a:xfrm>
          <a:prstGeom prst="rect">
            <a:avLst/>
          </a:prstGeom>
          <a:solidFill>
            <a:srgbClr val="0033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bg1"/>
              </a:solidFill>
            </a:endParaRPr>
          </a:p>
        </p:txBody>
      </p:sp>
      <p:sp>
        <p:nvSpPr>
          <p:cNvPr id="9" name="Text Placeholder 5"/>
          <p:cNvSpPr>
            <a:spLocks noGrp="1"/>
          </p:cNvSpPr>
          <p:nvPr>
            <p:ph type="body" sz="quarter" idx="12" hasCustomPrompt="1"/>
          </p:nvPr>
        </p:nvSpPr>
        <p:spPr>
          <a:xfrm>
            <a:off x="520580" y="1638300"/>
            <a:ext cx="11094777" cy="4364467"/>
          </a:xfrm>
        </p:spPr>
        <p:txBody>
          <a:bodyPr numCol="1" spcCol="360000"/>
          <a:lstStyle>
            <a:lvl1pPr marL="0" indent="0">
              <a:buFont typeface="Arial" charset="0"/>
              <a:buNone/>
              <a:defRPr baseline="0">
                <a:solidFill>
                  <a:schemeClr val="bg1"/>
                </a:solidFill>
              </a:defRPr>
            </a:lvl1pPr>
          </a:lstStyle>
          <a:p>
            <a:pPr lvl="0"/>
            <a:r>
              <a:rPr lang="en-GB" dirty="0"/>
              <a:t>Body text style 20pt. Dummy text means you won’t see the inevitable variations that show up once real information is entered. </a:t>
            </a:r>
          </a:p>
          <a:p>
            <a:pPr lvl="0"/>
            <a:r>
              <a:rPr lang="en-GB" dirty="0"/>
              <a:t>It means you won’t know what it’s like to fill out forms on your site. Dummy text is a veil between you and reality. </a:t>
            </a:r>
          </a:p>
          <a:p>
            <a:pPr lvl="0"/>
            <a:endParaRPr lang="en-GB" dirty="0"/>
          </a:p>
        </p:txBody>
      </p:sp>
      <p:sp>
        <p:nvSpPr>
          <p:cNvPr id="2" name="Title 1"/>
          <p:cNvSpPr>
            <a:spLocks noGrp="1"/>
          </p:cNvSpPr>
          <p:nvPr>
            <p:ph type="title" hasCustomPrompt="1"/>
          </p:nvPr>
        </p:nvSpPr>
        <p:spPr/>
        <p:txBody>
          <a:bodyPr anchor="t"/>
          <a:lstStyle>
            <a:lvl1pPr>
              <a:defRPr>
                <a:solidFill>
                  <a:schemeClr val="bg1"/>
                </a:solidFill>
              </a:defRPr>
            </a:lvl1pPr>
          </a:lstStyle>
          <a:p>
            <a:r>
              <a:rPr lang="en-US" dirty="0"/>
              <a:t>Click to edit 32pt bold/titles 2 line max</a:t>
            </a:r>
            <a:endParaRPr lang="en-GB" dirty="0"/>
          </a:p>
        </p:txBody>
      </p:sp>
      <p:sp>
        <p:nvSpPr>
          <p:cNvPr id="11" name="TextBox 10"/>
          <p:cNvSpPr txBox="1"/>
          <p:nvPr userDrawn="1"/>
        </p:nvSpPr>
        <p:spPr>
          <a:xfrm>
            <a:off x="3685077" y="6452685"/>
            <a:ext cx="4778478" cy="215444"/>
          </a:xfrm>
          <a:prstGeom prst="rect">
            <a:avLst/>
          </a:prstGeom>
          <a:noFill/>
        </p:spPr>
        <p:txBody>
          <a:bodyPr wrap="square" rtlCol="0">
            <a:spAutoFit/>
          </a:bodyPr>
          <a:lstStyle/>
          <a:p>
            <a:r>
              <a:rPr lang="en-GB" sz="800" i="0" dirty="0">
                <a:solidFill>
                  <a:schemeClr val="bg1"/>
                </a:solidFill>
                <a:latin typeface="Arial" panose="020B0604020202020204" pitchFamily="34" charset="0"/>
                <a:cs typeface="Arial" panose="020B0604020202020204" pitchFamily="34" charset="0"/>
              </a:rPr>
              <a:t>© 2020 The Sage Group plc or its licensors. All rights reserved.</a:t>
            </a:r>
          </a:p>
        </p:txBody>
      </p:sp>
      <p:sp>
        <p:nvSpPr>
          <p:cNvPr id="12" name="Date Placeholder 5">
            <a:extLst>
              <a:ext uri="{FF2B5EF4-FFF2-40B4-BE49-F238E27FC236}">
                <a16:creationId xmlns:a16="http://schemas.microsoft.com/office/drawing/2014/main" id="{AFA0ED7A-65BE-544A-876F-5F5C1CA7EC84}"/>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ea typeface="Arial Regular" charset="0"/>
                <a:cs typeface="Arial" panose="020B0604020202020204" pitchFamily="34" charset="0"/>
              </a:defRPr>
            </a:lvl1pPr>
          </a:lstStyle>
          <a:p>
            <a:fld id="{A0E5CF29-CAE7-7740-840A-B49E431D829F}" type="datetime1">
              <a:rPr lang="en-US" smtClean="0"/>
              <a:t>11/1/2023</a:t>
            </a:fld>
            <a:endParaRPr lang="en-GB" dirty="0"/>
          </a:p>
        </p:txBody>
      </p:sp>
      <p:sp>
        <p:nvSpPr>
          <p:cNvPr id="13" name="Slide Number Placeholder 6">
            <a:extLst>
              <a:ext uri="{FF2B5EF4-FFF2-40B4-BE49-F238E27FC236}">
                <a16:creationId xmlns:a16="http://schemas.microsoft.com/office/drawing/2014/main" id="{33EEB59D-3C14-4A4C-9237-985E53B766E5}"/>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14" name="Picture 13">
            <a:hlinkClick r:id="rId2" action="ppaction://hlinksldjump"/>
            <a:extLst>
              <a:ext uri="{FF2B5EF4-FFF2-40B4-BE49-F238E27FC236}">
                <a16:creationId xmlns:a16="http://schemas.microsoft.com/office/drawing/2014/main" id="{23ACA8B7-2649-334C-81A8-2B0181D3A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1579736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ate - title">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solidFill>
            <a:srgbClr val="0033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00DC00"/>
              </a:solidFill>
            </a:endParaRPr>
          </a:p>
        </p:txBody>
      </p:sp>
      <p:sp>
        <p:nvSpPr>
          <p:cNvPr id="2" name="Title 1"/>
          <p:cNvSpPr>
            <a:spLocks noGrp="1"/>
          </p:cNvSpPr>
          <p:nvPr>
            <p:ph type="title" hasCustomPrompt="1"/>
          </p:nvPr>
        </p:nvSpPr>
        <p:spPr/>
        <p:txBody>
          <a:bodyPr anchor="t"/>
          <a:lstStyle>
            <a:lvl1pPr>
              <a:defRPr baseline="0">
                <a:solidFill>
                  <a:schemeClr val="bg1"/>
                </a:solidFill>
              </a:defRPr>
            </a:lvl1pPr>
          </a:lstStyle>
          <a:p>
            <a:r>
              <a:rPr lang="en-US" dirty="0"/>
              <a:t>Click to edit 32pt bold/titles 2 line max</a:t>
            </a:r>
            <a:endParaRPr lang="en-GB" dirty="0"/>
          </a:p>
        </p:txBody>
      </p:sp>
      <p:sp>
        <p:nvSpPr>
          <p:cNvPr id="9" name="TextBox 8"/>
          <p:cNvSpPr txBox="1"/>
          <p:nvPr userDrawn="1"/>
        </p:nvSpPr>
        <p:spPr>
          <a:xfrm>
            <a:off x="3685077" y="6452685"/>
            <a:ext cx="4778478" cy="215444"/>
          </a:xfrm>
          <a:prstGeom prst="rect">
            <a:avLst/>
          </a:prstGeom>
          <a:noFill/>
        </p:spPr>
        <p:txBody>
          <a:bodyPr wrap="square" rtlCol="0">
            <a:spAutoFit/>
          </a:bodyPr>
          <a:lstStyle/>
          <a:p>
            <a:r>
              <a:rPr lang="en-GB" sz="800" i="0" dirty="0">
                <a:solidFill>
                  <a:schemeClr val="bg1"/>
                </a:solidFill>
                <a:latin typeface="Arial" panose="020B0604020202020204" pitchFamily="34" charset="0"/>
                <a:cs typeface="Arial" panose="020B0604020202020204" pitchFamily="34" charset="0"/>
              </a:rPr>
              <a:t>© 2020 The Sage Group plc or its licensors. All rights reserved.</a:t>
            </a:r>
          </a:p>
        </p:txBody>
      </p:sp>
      <p:sp>
        <p:nvSpPr>
          <p:cNvPr id="10" name="Date Placeholder 5">
            <a:extLst>
              <a:ext uri="{FF2B5EF4-FFF2-40B4-BE49-F238E27FC236}">
                <a16:creationId xmlns:a16="http://schemas.microsoft.com/office/drawing/2014/main" id="{77531682-CC9F-CB42-81B8-FABE01E4AA18}"/>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ea typeface="Arial Regular" charset="0"/>
                <a:cs typeface="Arial" panose="020B0604020202020204" pitchFamily="34" charset="0"/>
              </a:defRPr>
            </a:lvl1pPr>
          </a:lstStyle>
          <a:p>
            <a:fld id="{C701CF59-84B9-3147-BC5B-56960E3E1F7A}" type="datetime1">
              <a:rPr lang="en-US" smtClean="0"/>
              <a:t>11/1/2023</a:t>
            </a:fld>
            <a:endParaRPr lang="en-GB" dirty="0"/>
          </a:p>
        </p:txBody>
      </p:sp>
      <p:sp>
        <p:nvSpPr>
          <p:cNvPr id="11" name="Slide Number Placeholder 6">
            <a:extLst>
              <a:ext uri="{FF2B5EF4-FFF2-40B4-BE49-F238E27FC236}">
                <a16:creationId xmlns:a16="http://schemas.microsoft.com/office/drawing/2014/main" id="{885F59D0-14DF-C944-9DD9-E0F8BAB3DC4A}"/>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12" name="Picture 11">
            <a:hlinkClick r:id="rId2" action="ppaction://hlinksldjump"/>
            <a:extLst>
              <a:ext uri="{FF2B5EF4-FFF2-40B4-BE49-F238E27FC236}">
                <a16:creationId xmlns:a16="http://schemas.microsoft.com/office/drawing/2014/main" id="{0B613AC0-FF8E-B740-AB81-D427667469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1772582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late- title and subtitle">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solidFill>
            <a:srgbClr val="0033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00DC00"/>
              </a:solidFill>
            </a:endParaRPr>
          </a:p>
        </p:txBody>
      </p:sp>
      <p:sp>
        <p:nvSpPr>
          <p:cNvPr id="2" name="Title 1"/>
          <p:cNvSpPr>
            <a:spLocks noGrp="1"/>
          </p:cNvSpPr>
          <p:nvPr>
            <p:ph type="title" hasCustomPrompt="1"/>
          </p:nvPr>
        </p:nvSpPr>
        <p:spPr/>
        <p:txBody>
          <a:bodyPr anchor="t"/>
          <a:lstStyle>
            <a:lvl1pPr>
              <a:defRPr baseline="0">
                <a:solidFill>
                  <a:schemeClr val="bg1"/>
                </a:solidFill>
              </a:defRPr>
            </a:lvl1pPr>
          </a:lstStyle>
          <a:p>
            <a:r>
              <a:rPr lang="en-US" dirty="0"/>
              <a:t>Click to edit 32pt bold/titles 2 line max</a:t>
            </a:r>
            <a:endParaRPr lang="en-GB" dirty="0"/>
          </a:p>
        </p:txBody>
      </p:sp>
      <p:sp>
        <p:nvSpPr>
          <p:cNvPr id="9" name="TextBox 8"/>
          <p:cNvSpPr txBox="1"/>
          <p:nvPr userDrawn="1"/>
        </p:nvSpPr>
        <p:spPr>
          <a:xfrm>
            <a:off x="3685077" y="6452685"/>
            <a:ext cx="4778478" cy="215444"/>
          </a:xfrm>
          <a:prstGeom prst="rect">
            <a:avLst/>
          </a:prstGeom>
          <a:noFill/>
        </p:spPr>
        <p:txBody>
          <a:bodyPr wrap="square" rtlCol="0">
            <a:spAutoFit/>
          </a:bodyPr>
          <a:lstStyle/>
          <a:p>
            <a:r>
              <a:rPr lang="en-GB" sz="800" i="0" dirty="0">
                <a:solidFill>
                  <a:schemeClr val="bg1"/>
                </a:solidFill>
                <a:latin typeface="Arial" panose="020B0604020202020204" pitchFamily="34" charset="0"/>
                <a:cs typeface="Arial" panose="020B0604020202020204" pitchFamily="34" charset="0"/>
              </a:rPr>
              <a:t>© 2020 The Sage Group plc or its licensors. All rights reserved.</a:t>
            </a:r>
          </a:p>
        </p:txBody>
      </p:sp>
      <p:sp>
        <p:nvSpPr>
          <p:cNvPr id="10" name="Date Placeholder 5">
            <a:extLst>
              <a:ext uri="{FF2B5EF4-FFF2-40B4-BE49-F238E27FC236}">
                <a16:creationId xmlns:a16="http://schemas.microsoft.com/office/drawing/2014/main" id="{77531682-CC9F-CB42-81B8-FABE01E4AA18}"/>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ea typeface="Arial Regular" charset="0"/>
                <a:cs typeface="Arial" panose="020B0604020202020204" pitchFamily="34" charset="0"/>
              </a:defRPr>
            </a:lvl1pPr>
          </a:lstStyle>
          <a:p>
            <a:fld id="{2B940512-FF7B-FE46-9873-6924226E9DBF}" type="datetime1">
              <a:rPr lang="en-US" smtClean="0"/>
              <a:t>11/1/2023</a:t>
            </a:fld>
            <a:endParaRPr lang="en-GB" dirty="0"/>
          </a:p>
        </p:txBody>
      </p:sp>
      <p:sp>
        <p:nvSpPr>
          <p:cNvPr id="11" name="Slide Number Placeholder 6">
            <a:extLst>
              <a:ext uri="{FF2B5EF4-FFF2-40B4-BE49-F238E27FC236}">
                <a16:creationId xmlns:a16="http://schemas.microsoft.com/office/drawing/2014/main" id="{885F59D0-14DF-C944-9DD9-E0F8BAB3DC4A}"/>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12" name="Picture 11">
            <a:hlinkClick r:id="rId2" action="ppaction://hlinksldjump"/>
            <a:extLst>
              <a:ext uri="{FF2B5EF4-FFF2-40B4-BE49-F238E27FC236}">
                <a16:creationId xmlns:a16="http://schemas.microsoft.com/office/drawing/2014/main" id="{0B613AC0-FF8E-B740-AB81-D427667469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
        <p:nvSpPr>
          <p:cNvPr id="8" name="Text Placeholder 3">
            <a:extLst>
              <a:ext uri="{FF2B5EF4-FFF2-40B4-BE49-F238E27FC236}">
                <a16:creationId xmlns:a16="http://schemas.microsoft.com/office/drawing/2014/main" id="{F7613094-39F3-7E47-ACE6-0F920A88342D}"/>
              </a:ext>
            </a:extLst>
          </p:cNvPr>
          <p:cNvSpPr>
            <a:spLocks noGrp="1"/>
          </p:cNvSpPr>
          <p:nvPr>
            <p:ph type="body" sz="quarter" idx="13"/>
          </p:nvPr>
        </p:nvSpPr>
        <p:spPr>
          <a:xfrm>
            <a:off x="508000" y="993662"/>
            <a:ext cx="9750425" cy="465137"/>
          </a:xfrm>
        </p:spPr>
        <p:txBody>
          <a:bodyPr/>
          <a:lstStyle>
            <a:lvl1pPr>
              <a:defRPr sz="2000">
                <a:solidFill>
                  <a:schemeClr val="bg1"/>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de-DE"/>
              <a:t>Mastertextformat bearbeiten</a:t>
            </a:r>
          </a:p>
        </p:txBody>
      </p:sp>
    </p:spTree>
    <p:extLst>
      <p:ext uri="{BB962C8B-B14F-4D97-AF65-F5344CB8AC3E}">
        <p14:creationId xmlns:p14="http://schemas.microsoft.com/office/powerpoint/2010/main" val="1938220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late - two column layou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a:solidFill>
                  <a:schemeClr val="bg1"/>
                </a:solidFill>
              </a:defRPr>
            </a:lvl1pPr>
          </a:lstStyle>
          <a:p>
            <a:r>
              <a:rPr lang="en-US" dirty="0"/>
              <a:t>Click to edit 32pt bold/titles 2 line max</a:t>
            </a:r>
            <a:endParaRPr lang="en-GB" dirty="0"/>
          </a:p>
        </p:txBody>
      </p:sp>
      <p:sp>
        <p:nvSpPr>
          <p:cNvPr id="7" name="Text Placeholder 5"/>
          <p:cNvSpPr>
            <a:spLocks noGrp="1"/>
          </p:cNvSpPr>
          <p:nvPr>
            <p:ph type="body" sz="quarter" idx="12" hasCustomPrompt="1"/>
          </p:nvPr>
        </p:nvSpPr>
        <p:spPr>
          <a:xfrm>
            <a:off x="521370" y="1638300"/>
            <a:ext cx="5363493" cy="4267648"/>
          </a:xfrm>
        </p:spPr>
        <p:txBody>
          <a:bodyPr numCol="1" spcCol="360000"/>
          <a:lstStyle>
            <a:lvl1pPr>
              <a:defRPr baseline="0">
                <a:solidFill>
                  <a:schemeClr val="bg1"/>
                </a:solidFill>
              </a:defRPr>
            </a:lvl1pPr>
          </a:lstStyle>
          <a:p>
            <a:pPr lvl="0"/>
            <a:r>
              <a:rPr lang="en-GB" dirty="0"/>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6" name="Text Placeholder 5"/>
          <p:cNvSpPr>
            <a:spLocks noGrp="1"/>
          </p:cNvSpPr>
          <p:nvPr>
            <p:ph type="body" sz="quarter" idx="13" hasCustomPrompt="1"/>
          </p:nvPr>
        </p:nvSpPr>
        <p:spPr>
          <a:xfrm>
            <a:off x="6307138" y="1638300"/>
            <a:ext cx="5359737" cy="4267648"/>
          </a:xfrm>
        </p:spPr>
        <p:txBody>
          <a:bodyPr numCol="1" spcCol="360000"/>
          <a:lstStyle>
            <a:lvl1pPr>
              <a:defRPr baseline="0">
                <a:solidFill>
                  <a:schemeClr val="bg1"/>
                </a:solidFill>
              </a:defRPr>
            </a:lvl1pPr>
          </a:lstStyle>
          <a:p>
            <a:pPr lvl="0"/>
            <a:r>
              <a:rPr lang="en-GB" dirty="0"/>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11" name="TextBox 10"/>
          <p:cNvSpPr txBox="1"/>
          <p:nvPr userDrawn="1"/>
        </p:nvSpPr>
        <p:spPr>
          <a:xfrm>
            <a:off x="3685077" y="6452685"/>
            <a:ext cx="4778478" cy="215444"/>
          </a:xfrm>
          <a:prstGeom prst="rect">
            <a:avLst/>
          </a:prstGeom>
          <a:noFill/>
        </p:spPr>
        <p:txBody>
          <a:bodyPr wrap="square" rtlCol="0">
            <a:spAutoFit/>
          </a:bodyPr>
          <a:lstStyle/>
          <a:p>
            <a:r>
              <a:rPr lang="en-GB" sz="800" i="0" dirty="0">
                <a:solidFill>
                  <a:schemeClr val="bg1"/>
                </a:solidFill>
                <a:latin typeface="Arial" panose="020B0604020202020204" pitchFamily="34" charset="0"/>
                <a:cs typeface="Arial" panose="020B0604020202020204" pitchFamily="34" charset="0"/>
              </a:rPr>
              <a:t>© 2020 The Sage Group plc or its licensors. All rights reserved.</a:t>
            </a:r>
          </a:p>
        </p:txBody>
      </p:sp>
      <p:sp>
        <p:nvSpPr>
          <p:cNvPr id="12" name="Date Placeholder 5">
            <a:extLst>
              <a:ext uri="{FF2B5EF4-FFF2-40B4-BE49-F238E27FC236}">
                <a16:creationId xmlns:a16="http://schemas.microsoft.com/office/drawing/2014/main" id="{92888943-9FB1-5941-8832-2F4BAF084828}"/>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ea typeface="Arial Regular" charset="0"/>
                <a:cs typeface="Arial" panose="020B0604020202020204" pitchFamily="34" charset="0"/>
              </a:defRPr>
            </a:lvl1pPr>
          </a:lstStyle>
          <a:p>
            <a:fld id="{8B053138-79A0-D045-9C66-07A72D4155FB}" type="datetime1">
              <a:rPr lang="en-US" smtClean="0"/>
              <a:t>11/1/2023</a:t>
            </a:fld>
            <a:endParaRPr lang="en-GB" dirty="0"/>
          </a:p>
        </p:txBody>
      </p:sp>
      <p:sp>
        <p:nvSpPr>
          <p:cNvPr id="13" name="Slide Number Placeholder 6">
            <a:extLst>
              <a:ext uri="{FF2B5EF4-FFF2-40B4-BE49-F238E27FC236}">
                <a16:creationId xmlns:a16="http://schemas.microsoft.com/office/drawing/2014/main" id="{4B3E2585-8822-7F49-AE5A-AF4BDEBF685A}"/>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14" name="Picture 13">
            <a:hlinkClick r:id="rId2" action="ppaction://hlinksldjump"/>
            <a:extLst>
              <a:ext uri="{FF2B5EF4-FFF2-40B4-BE49-F238E27FC236}">
                <a16:creationId xmlns:a16="http://schemas.microsoft.com/office/drawing/2014/main" id="{10D799EF-38EC-8F48-BB5F-72D09ECE32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4237696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ate blank">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solidFill>
            <a:srgbClr val="0033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00DC00"/>
              </a:solidFill>
            </a:endParaRPr>
          </a:p>
        </p:txBody>
      </p:sp>
      <p:sp>
        <p:nvSpPr>
          <p:cNvPr id="9" name="TextBox 8"/>
          <p:cNvSpPr txBox="1"/>
          <p:nvPr userDrawn="1"/>
        </p:nvSpPr>
        <p:spPr>
          <a:xfrm>
            <a:off x="3685077" y="6452685"/>
            <a:ext cx="4778478" cy="215444"/>
          </a:xfrm>
          <a:prstGeom prst="rect">
            <a:avLst/>
          </a:prstGeom>
          <a:noFill/>
        </p:spPr>
        <p:txBody>
          <a:bodyPr wrap="square" rtlCol="0">
            <a:spAutoFit/>
          </a:bodyPr>
          <a:lstStyle/>
          <a:p>
            <a:r>
              <a:rPr lang="en-GB" sz="800" i="0" dirty="0">
                <a:solidFill>
                  <a:schemeClr val="bg1"/>
                </a:solidFill>
                <a:latin typeface="Arial" panose="020B0604020202020204" pitchFamily="34" charset="0"/>
                <a:cs typeface="Arial" panose="020B0604020202020204" pitchFamily="34" charset="0"/>
              </a:rPr>
              <a:t>© 2020 The Sage Group plc or its licensors. All rights reserved.</a:t>
            </a:r>
          </a:p>
        </p:txBody>
      </p:sp>
      <p:sp>
        <p:nvSpPr>
          <p:cNvPr id="10" name="Date Placeholder 5">
            <a:extLst>
              <a:ext uri="{FF2B5EF4-FFF2-40B4-BE49-F238E27FC236}">
                <a16:creationId xmlns:a16="http://schemas.microsoft.com/office/drawing/2014/main" id="{3BDCE605-ABC8-7649-B833-2577CDC931E2}"/>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chemeClr val="bg1"/>
                </a:solidFill>
                <a:latin typeface="Arial" panose="020B0604020202020204" pitchFamily="34" charset="0"/>
                <a:ea typeface="Arial Regular" charset="0"/>
                <a:cs typeface="Arial" panose="020B0604020202020204" pitchFamily="34" charset="0"/>
              </a:defRPr>
            </a:lvl1pPr>
          </a:lstStyle>
          <a:p>
            <a:fld id="{7B61F79B-3B56-E04A-BC90-A866D0CDEB85}" type="datetime1">
              <a:rPr lang="en-US" smtClean="0"/>
              <a:t>11/1/2023</a:t>
            </a:fld>
            <a:endParaRPr lang="en-GB" dirty="0"/>
          </a:p>
        </p:txBody>
      </p:sp>
      <p:sp>
        <p:nvSpPr>
          <p:cNvPr id="11" name="Slide Number Placeholder 6">
            <a:extLst>
              <a:ext uri="{FF2B5EF4-FFF2-40B4-BE49-F238E27FC236}">
                <a16:creationId xmlns:a16="http://schemas.microsoft.com/office/drawing/2014/main" id="{DCE28005-695C-F546-91E9-176BEA5CFD29}"/>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chemeClr val="bg1"/>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12" name="Picture 11">
            <a:hlinkClick r:id="rId2" action="ppaction://hlinksldjump"/>
            <a:extLst>
              <a:ext uri="{FF2B5EF4-FFF2-40B4-BE49-F238E27FC236}">
                <a16:creationId xmlns:a16="http://schemas.microsoft.com/office/drawing/2014/main" id="{80B9D5D0-E166-9544-A1CB-397FA6A52B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1128109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 right text (add photo)">
    <p:spTree>
      <p:nvGrpSpPr>
        <p:cNvPr id="1" name=""/>
        <p:cNvGrpSpPr/>
        <p:nvPr/>
      </p:nvGrpSpPr>
      <p:grpSpPr>
        <a:xfrm>
          <a:off x="0" y="0"/>
          <a:ext cx="0" cy="0"/>
          <a:chOff x="0" y="0"/>
          <a:chExt cx="0" cy="0"/>
        </a:xfrm>
      </p:grpSpPr>
      <p:sp>
        <p:nvSpPr>
          <p:cNvPr id="5" name="Rectangle 4"/>
          <p:cNvSpPr/>
          <p:nvPr userDrawn="1"/>
        </p:nvSpPr>
        <p:spPr>
          <a:xfrm>
            <a:off x="0" y="1233488"/>
            <a:ext cx="12188825" cy="4978400"/>
          </a:xfrm>
          <a:prstGeom prst="rect">
            <a:avLst/>
          </a:prstGeom>
          <a:solidFill>
            <a:srgbClr val="003349"/>
          </a:solidFill>
          <a:ln>
            <a:noFill/>
          </a:ln>
          <a:effectLst/>
        </p:spPr>
        <p:style>
          <a:lnRef idx="1">
            <a:schemeClr val="accent1"/>
          </a:lnRef>
          <a:fillRef idx="3">
            <a:schemeClr val="accent1"/>
          </a:fillRef>
          <a:effectRef idx="2">
            <a:schemeClr val="accent1"/>
          </a:effectRef>
          <a:fontRef idx="minor">
            <a:schemeClr val="lt1"/>
          </a:fontRef>
        </p:style>
        <p:txBody>
          <a:bodyPr lIns="45711" tIns="22855" rIns="45711" bIns="22855" rtlCol="0" anchor="ctr"/>
          <a:lstStyle/>
          <a:p>
            <a:pPr algn="ctr"/>
            <a:endParaRPr lang="en-US"/>
          </a:p>
        </p:txBody>
      </p:sp>
      <p:sp>
        <p:nvSpPr>
          <p:cNvPr id="2" name="Title 1"/>
          <p:cNvSpPr>
            <a:spLocks noGrp="1"/>
          </p:cNvSpPr>
          <p:nvPr>
            <p:ph type="title" hasCustomPrompt="1"/>
          </p:nvPr>
        </p:nvSpPr>
        <p:spPr>
          <a:xfrm>
            <a:off x="6307138" y="1233488"/>
            <a:ext cx="5376862" cy="4978400"/>
          </a:xfrm>
        </p:spPr>
        <p:txBody>
          <a:bodyPr anchor="ctr" anchorCtr="0"/>
          <a:lstStyle>
            <a:lvl1pPr algn="l">
              <a:defRPr sz="4000">
                <a:solidFill>
                  <a:schemeClr val="bg2"/>
                </a:solidFill>
              </a:defRPr>
            </a:lvl1pPr>
          </a:lstStyle>
          <a:p>
            <a:r>
              <a:rPr lang="en-US" dirty="0"/>
              <a:t>Divider slide main heading 40pt bold</a:t>
            </a:r>
            <a:endParaRPr lang="en-GB" dirty="0"/>
          </a:p>
        </p:txBody>
      </p:sp>
      <p:pic>
        <p:nvPicPr>
          <p:cNvPr id="6" name="Picture 5">
            <a:hlinkClick r:id="rId2" action="ppaction://hlinksldjump"/>
            <a:extLst>
              <a:ext uri="{FF2B5EF4-FFF2-40B4-BE49-F238E27FC236}">
                <a16:creationId xmlns:a16="http://schemas.microsoft.com/office/drawing/2014/main" id="{475F04ED-ABA9-6148-BF43-AEB9141D6E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
        <p:nvSpPr>
          <p:cNvPr id="10" name="Date Placeholder 5">
            <a:extLst>
              <a:ext uri="{FF2B5EF4-FFF2-40B4-BE49-F238E27FC236}">
                <a16:creationId xmlns:a16="http://schemas.microsoft.com/office/drawing/2014/main" id="{19832789-9824-614F-B272-F1A7C62E3F56}"/>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D79DCCBF-471B-0743-A08B-D8B813CBE282}" type="datetime1">
              <a:rPr lang="en-US" smtClean="0"/>
              <a:t>11/1/2023</a:t>
            </a:fld>
            <a:endParaRPr lang="en-GB" dirty="0"/>
          </a:p>
        </p:txBody>
      </p:sp>
      <p:sp>
        <p:nvSpPr>
          <p:cNvPr id="11" name="Slide Number Placeholder 6">
            <a:extLst>
              <a:ext uri="{FF2B5EF4-FFF2-40B4-BE49-F238E27FC236}">
                <a16:creationId xmlns:a16="http://schemas.microsoft.com/office/drawing/2014/main" id="{A9759529-8E82-8C45-A029-3BEBD5B94EBD}"/>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sp>
        <p:nvSpPr>
          <p:cNvPr id="7" name="Picture Placeholder 6">
            <a:extLst>
              <a:ext uri="{FF2B5EF4-FFF2-40B4-BE49-F238E27FC236}">
                <a16:creationId xmlns:a16="http://schemas.microsoft.com/office/drawing/2014/main" id="{B50C9542-2ED1-5640-8932-372FE2A9AE29}"/>
              </a:ext>
            </a:extLst>
          </p:cNvPr>
          <p:cNvSpPr>
            <a:spLocks noGrp="1"/>
          </p:cNvSpPr>
          <p:nvPr>
            <p:ph type="pic" sz="quarter" idx="10"/>
          </p:nvPr>
        </p:nvSpPr>
        <p:spPr>
          <a:xfrm>
            <a:off x="0" y="1233488"/>
            <a:ext cx="5884863" cy="4978400"/>
          </a:xfrm>
        </p:spPr>
        <p:txBody>
          <a:bodyPr/>
          <a:lstStyle/>
          <a:p>
            <a:r>
              <a:rPr lang="de-DE"/>
              <a:t>Bild durch Klicken auf Symbol hinzufügen</a:t>
            </a:r>
            <a:endParaRPr lang="en-US"/>
          </a:p>
        </p:txBody>
      </p:sp>
    </p:spTree>
    <p:extLst>
      <p:ext uri="{BB962C8B-B14F-4D97-AF65-F5344CB8AC3E}">
        <p14:creationId xmlns:p14="http://schemas.microsoft.com/office/powerpoint/2010/main" val="799911566"/>
      </p:ext>
    </p:extLst>
  </p:cSld>
  <p:clrMapOvr>
    <a:masterClrMapping/>
  </p:clrMapOvr>
  <p:extLst>
    <p:ext uri="{DCECCB84-F9BA-43D5-87BE-67443E8EF086}">
      <p15:sldGuideLst xmlns:p15="http://schemas.microsoft.com/office/powerpoint/2012/main">
        <p15:guide id="1" orient="horz" pos="22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Image and right quote (Slat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7C8D509-DD83-BC46-8D3A-8B962147F450}"/>
              </a:ext>
            </a:extLst>
          </p:cNvPr>
          <p:cNvSpPr>
            <a:spLocks noGrp="1"/>
          </p:cNvSpPr>
          <p:nvPr>
            <p:ph type="body" sz="quarter" idx="16" hasCustomPrompt="1"/>
          </p:nvPr>
        </p:nvSpPr>
        <p:spPr>
          <a:xfrm>
            <a:off x="6307138" y="5318125"/>
            <a:ext cx="5372100" cy="514350"/>
          </a:xfrm>
        </p:spPr>
        <p:txBody>
          <a:bodyPr/>
          <a:lstStyle>
            <a:lvl1pPr marL="236538" indent="-236538">
              <a:buFont typeface=".PingFang SC Regular"/>
              <a:buChar char="－"/>
              <a:tabLst/>
              <a:defRPr sz="2000">
                <a:solidFill>
                  <a:schemeClr val="tx2"/>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Attribution 20pt</a:t>
            </a:r>
          </a:p>
        </p:txBody>
      </p:sp>
      <p:sp>
        <p:nvSpPr>
          <p:cNvPr id="4" name="Text Placeholder 3">
            <a:extLst>
              <a:ext uri="{FF2B5EF4-FFF2-40B4-BE49-F238E27FC236}">
                <a16:creationId xmlns:a16="http://schemas.microsoft.com/office/drawing/2014/main" id="{124D8328-1C64-E340-B489-0FBC402436EA}"/>
              </a:ext>
            </a:extLst>
          </p:cNvPr>
          <p:cNvSpPr>
            <a:spLocks noGrp="1"/>
          </p:cNvSpPr>
          <p:nvPr>
            <p:ph type="body" sz="quarter" idx="15" hasCustomPrompt="1"/>
          </p:nvPr>
        </p:nvSpPr>
        <p:spPr>
          <a:xfrm>
            <a:off x="6307138" y="1227138"/>
            <a:ext cx="5372099" cy="3911600"/>
          </a:xfrm>
        </p:spPr>
        <p:txBody>
          <a:bodyPr/>
          <a:lstStyle>
            <a:lvl1pPr>
              <a:defRPr sz="3200">
                <a:solidFill>
                  <a:schemeClr val="tx2"/>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Pull Quote style 32pt</a:t>
            </a:r>
          </a:p>
        </p:txBody>
      </p:sp>
      <p:sp>
        <p:nvSpPr>
          <p:cNvPr id="3" name="Picture Placeholder 2"/>
          <p:cNvSpPr>
            <a:spLocks noGrp="1"/>
          </p:cNvSpPr>
          <p:nvPr>
            <p:ph type="pic" sz="quarter" idx="13"/>
          </p:nvPr>
        </p:nvSpPr>
        <p:spPr>
          <a:xfrm>
            <a:off x="0" y="1227382"/>
            <a:ext cx="5884863" cy="5000381"/>
          </a:xfrm>
        </p:spPr>
        <p:txBody>
          <a:bodyPr/>
          <a:lstStyle>
            <a:lvl1pPr>
              <a:defRPr>
                <a:solidFill>
                  <a:srgbClr val="666666"/>
                </a:solidFill>
              </a:defRPr>
            </a:lvl1pPr>
          </a:lstStyle>
          <a:p>
            <a:r>
              <a:rPr lang="de-DE"/>
              <a:t>Bild durch Klicken auf Symbol hinzufügen</a:t>
            </a:r>
            <a:endParaRPr lang="en-GB" dirty="0"/>
          </a:p>
        </p:txBody>
      </p:sp>
      <p:sp>
        <p:nvSpPr>
          <p:cNvPr id="6" name="Date Placeholder 5">
            <a:extLst>
              <a:ext uri="{FF2B5EF4-FFF2-40B4-BE49-F238E27FC236}">
                <a16:creationId xmlns:a16="http://schemas.microsoft.com/office/drawing/2014/main" id="{9FDF9C19-0643-6940-BB9E-2B0699626A63}"/>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6113F527-9BEA-5644-A1FC-5003BCA94593}" type="datetime1">
              <a:rPr lang="en-US" smtClean="0"/>
              <a:t>11/1/2023</a:t>
            </a:fld>
            <a:endParaRPr lang="en-GB" dirty="0"/>
          </a:p>
        </p:txBody>
      </p:sp>
      <p:sp>
        <p:nvSpPr>
          <p:cNvPr id="7" name="Slide Number Placeholder 6">
            <a:extLst>
              <a:ext uri="{FF2B5EF4-FFF2-40B4-BE49-F238E27FC236}">
                <a16:creationId xmlns:a16="http://schemas.microsoft.com/office/drawing/2014/main" id="{356D386B-5486-884B-8BCD-FB721B1E035D}"/>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8" name="Picture 7">
            <a:hlinkClick r:id="rId2" action="ppaction://hlinksldjump"/>
            <a:extLst>
              <a:ext uri="{FF2B5EF4-FFF2-40B4-BE49-F238E27FC236}">
                <a16:creationId xmlns:a16="http://schemas.microsoft.com/office/drawing/2014/main" id="{F7165BB7-208B-2647-9FEB-0E82ABE6D5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3588074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mage and left quote (Slate)">
    <p:spTree>
      <p:nvGrpSpPr>
        <p:cNvPr id="1" name=""/>
        <p:cNvGrpSpPr/>
        <p:nvPr/>
      </p:nvGrpSpPr>
      <p:grpSpPr>
        <a:xfrm>
          <a:off x="0" y="0"/>
          <a:ext cx="0" cy="0"/>
          <a:chOff x="0" y="0"/>
          <a:chExt cx="0" cy="0"/>
        </a:xfrm>
      </p:grpSpPr>
      <p:sp>
        <p:nvSpPr>
          <p:cNvPr id="9" name="Picture Placeholder 2"/>
          <p:cNvSpPr>
            <a:spLocks noGrp="1"/>
          </p:cNvSpPr>
          <p:nvPr>
            <p:ph type="pic" sz="quarter" idx="13"/>
          </p:nvPr>
        </p:nvSpPr>
        <p:spPr>
          <a:xfrm>
            <a:off x="6307137" y="1227382"/>
            <a:ext cx="5882957" cy="5000381"/>
          </a:xfrm>
        </p:spPr>
        <p:txBody>
          <a:bodyPr/>
          <a:lstStyle>
            <a:lvl1pPr>
              <a:defRPr>
                <a:solidFill>
                  <a:srgbClr val="666666"/>
                </a:solidFill>
              </a:defRPr>
            </a:lvl1pPr>
          </a:lstStyle>
          <a:p>
            <a:r>
              <a:rPr lang="de-DE"/>
              <a:t>Bild durch Klicken auf Symbol hinzufügen</a:t>
            </a:r>
            <a:endParaRPr lang="en-GB" dirty="0"/>
          </a:p>
        </p:txBody>
      </p:sp>
      <p:sp>
        <p:nvSpPr>
          <p:cNvPr id="6" name="Date Placeholder 5">
            <a:extLst>
              <a:ext uri="{FF2B5EF4-FFF2-40B4-BE49-F238E27FC236}">
                <a16:creationId xmlns:a16="http://schemas.microsoft.com/office/drawing/2014/main" id="{6D3725D6-00C4-6D4B-990B-0327ADD63A46}"/>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B035DCED-28B2-8A45-A4F2-FE464B36A078}" type="datetime1">
              <a:rPr lang="en-US" smtClean="0"/>
              <a:t>11/1/2023</a:t>
            </a:fld>
            <a:endParaRPr lang="en-GB" dirty="0"/>
          </a:p>
        </p:txBody>
      </p:sp>
      <p:sp>
        <p:nvSpPr>
          <p:cNvPr id="7" name="Slide Number Placeholder 6">
            <a:extLst>
              <a:ext uri="{FF2B5EF4-FFF2-40B4-BE49-F238E27FC236}">
                <a16:creationId xmlns:a16="http://schemas.microsoft.com/office/drawing/2014/main" id="{6DC07B21-8D5A-CA42-8E02-2288B7426F2A}"/>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sp>
        <p:nvSpPr>
          <p:cNvPr id="11" name="Text Placeholder 9">
            <a:extLst>
              <a:ext uri="{FF2B5EF4-FFF2-40B4-BE49-F238E27FC236}">
                <a16:creationId xmlns:a16="http://schemas.microsoft.com/office/drawing/2014/main" id="{7E7397AA-0AC8-334E-99AB-9917049AA414}"/>
              </a:ext>
            </a:extLst>
          </p:cNvPr>
          <p:cNvSpPr>
            <a:spLocks noGrp="1"/>
          </p:cNvSpPr>
          <p:nvPr>
            <p:ph type="body" sz="quarter" idx="16" hasCustomPrompt="1"/>
          </p:nvPr>
        </p:nvSpPr>
        <p:spPr>
          <a:xfrm>
            <a:off x="509588" y="5318125"/>
            <a:ext cx="5375275" cy="514350"/>
          </a:xfrm>
        </p:spPr>
        <p:txBody>
          <a:bodyPr/>
          <a:lstStyle>
            <a:lvl1pPr marL="236538" indent="-236538">
              <a:buFont typeface=".PingFang SC Regular"/>
              <a:buChar char="－"/>
              <a:tabLst/>
              <a:defRPr sz="2000">
                <a:solidFill>
                  <a:schemeClr val="tx2"/>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Attribution 20pt</a:t>
            </a:r>
          </a:p>
        </p:txBody>
      </p:sp>
      <p:sp>
        <p:nvSpPr>
          <p:cNvPr id="12" name="Text Placeholder 3">
            <a:extLst>
              <a:ext uri="{FF2B5EF4-FFF2-40B4-BE49-F238E27FC236}">
                <a16:creationId xmlns:a16="http://schemas.microsoft.com/office/drawing/2014/main" id="{71C86262-B6D5-4E40-B0C8-9FEAD7F8FAAC}"/>
              </a:ext>
            </a:extLst>
          </p:cNvPr>
          <p:cNvSpPr>
            <a:spLocks noGrp="1"/>
          </p:cNvSpPr>
          <p:nvPr>
            <p:ph type="body" sz="quarter" idx="15" hasCustomPrompt="1"/>
          </p:nvPr>
        </p:nvSpPr>
        <p:spPr>
          <a:xfrm>
            <a:off x="509589" y="1227138"/>
            <a:ext cx="5375274" cy="3911600"/>
          </a:xfrm>
        </p:spPr>
        <p:txBody>
          <a:bodyPr/>
          <a:lstStyle>
            <a:lvl1pPr>
              <a:defRPr sz="3200">
                <a:solidFill>
                  <a:schemeClr val="tx2"/>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Pull Quote style 32pt</a:t>
            </a:r>
          </a:p>
        </p:txBody>
      </p:sp>
      <p:pic>
        <p:nvPicPr>
          <p:cNvPr id="8" name="Picture 7">
            <a:hlinkClick r:id="rId2" action="ppaction://hlinksldjump"/>
            <a:extLst>
              <a:ext uri="{FF2B5EF4-FFF2-40B4-BE49-F238E27FC236}">
                <a16:creationId xmlns:a16="http://schemas.microsoft.com/office/drawing/2014/main" id="{63D0017D-C784-3F4D-8686-7CD41655C53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3404931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right text">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6307138" y="1233488"/>
            <a:ext cx="5376861" cy="529151"/>
          </a:xfrm>
        </p:spPr>
        <p:txBody>
          <a:bodyPr anchor="t">
            <a:noAutofit/>
          </a:bodyPr>
          <a:lstStyle>
            <a:lvl1pPr>
              <a:defRPr sz="3200" b="1"/>
            </a:lvl1pPr>
          </a:lstStyle>
          <a:p>
            <a:r>
              <a:rPr lang="en-US" dirty="0"/>
              <a:t>Body header 32pt bold</a:t>
            </a:r>
            <a:endParaRPr lang="en-GB" dirty="0"/>
          </a:p>
        </p:txBody>
      </p:sp>
      <p:sp>
        <p:nvSpPr>
          <p:cNvPr id="5" name="Text Placeholder 4"/>
          <p:cNvSpPr>
            <a:spLocks noGrp="1"/>
          </p:cNvSpPr>
          <p:nvPr>
            <p:ph type="body" sz="quarter" idx="13" hasCustomPrompt="1"/>
          </p:nvPr>
        </p:nvSpPr>
        <p:spPr>
          <a:xfrm>
            <a:off x="6307138" y="2209800"/>
            <a:ext cx="5376861" cy="4013200"/>
          </a:xfrm>
        </p:spPr>
        <p:txBody>
          <a:bodyPr/>
          <a:lstStyle>
            <a:lvl1pPr>
              <a:lnSpc>
                <a:spcPct val="100000"/>
              </a:lnSpc>
              <a:defRPr>
                <a:solidFill>
                  <a:srgbClr val="666666"/>
                </a:solidFill>
              </a:defRPr>
            </a:lvl1pPr>
          </a:lstStyle>
          <a:p>
            <a:pPr lvl="0"/>
            <a:r>
              <a:rPr lang="en-US" dirty="0"/>
              <a:t>Body text style 20pt</a:t>
            </a:r>
            <a:endParaRPr lang="en-GB" dirty="0"/>
          </a:p>
        </p:txBody>
      </p:sp>
      <p:sp>
        <p:nvSpPr>
          <p:cNvPr id="7" name="Picture Placeholder 2"/>
          <p:cNvSpPr>
            <a:spLocks noGrp="1"/>
          </p:cNvSpPr>
          <p:nvPr>
            <p:ph type="pic" sz="quarter" idx="14"/>
          </p:nvPr>
        </p:nvSpPr>
        <p:spPr>
          <a:xfrm>
            <a:off x="0" y="1227383"/>
            <a:ext cx="5884863" cy="4995618"/>
          </a:xfrm>
        </p:spPr>
        <p:txBody>
          <a:bodyPr/>
          <a:lstStyle>
            <a:lvl1pPr>
              <a:defRPr>
                <a:solidFill>
                  <a:srgbClr val="666666"/>
                </a:solidFill>
              </a:defRPr>
            </a:lvl1pPr>
          </a:lstStyle>
          <a:p>
            <a:r>
              <a:rPr lang="de-DE"/>
              <a:t>Bild durch Klicken auf Symbol hinzufügen</a:t>
            </a:r>
            <a:endParaRPr lang="en-GB"/>
          </a:p>
        </p:txBody>
      </p:sp>
      <p:sp>
        <p:nvSpPr>
          <p:cNvPr id="8" name="Date Placeholder 5">
            <a:extLst>
              <a:ext uri="{FF2B5EF4-FFF2-40B4-BE49-F238E27FC236}">
                <a16:creationId xmlns:a16="http://schemas.microsoft.com/office/drawing/2014/main" id="{3BBB2C1D-D142-D345-BD61-5F40AC3E3B82}"/>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E60A188E-A225-AC4F-A9ED-CD04E9025109}" type="datetime1">
              <a:rPr lang="en-US" smtClean="0"/>
              <a:t>11/1/2023</a:t>
            </a:fld>
            <a:endParaRPr lang="en-GB" dirty="0"/>
          </a:p>
        </p:txBody>
      </p:sp>
      <p:sp>
        <p:nvSpPr>
          <p:cNvPr id="9" name="Slide Number Placeholder 6">
            <a:extLst>
              <a:ext uri="{FF2B5EF4-FFF2-40B4-BE49-F238E27FC236}">
                <a16:creationId xmlns:a16="http://schemas.microsoft.com/office/drawing/2014/main" id="{1C6F570A-1632-0148-A56E-7E017574AD00}"/>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11" name="Picture 10">
            <a:hlinkClick r:id="rId2" action="ppaction://hlinksldjump"/>
            <a:extLst>
              <a:ext uri="{FF2B5EF4-FFF2-40B4-BE49-F238E27FC236}">
                <a16:creationId xmlns:a16="http://schemas.microsoft.com/office/drawing/2014/main" id="{C9D583E0-2710-9A4B-B7AF-02AE103183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2382287911"/>
      </p:ext>
    </p:extLst>
  </p:cSld>
  <p:clrMapOvr>
    <a:masterClrMapping/>
  </p:clrMapOvr>
  <p:extLst>
    <p:ext uri="{DCECCB84-F9BA-43D5-87BE-67443E8EF086}">
      <p15:sldGuideLst xmlns:p15="http://schemas.microsoft.com/office/powerpoint/2012/main">
        <p15:guide id="1" orient="horz" pos="139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nd left text">
    <p:spTree>
      <p:nvGrpSpPr>
        <p:cNvPr id="1" name=""/>
        <p:cNvGrpSpPr/>
        <p:nvPr/>
      </p:nvGrpSpPr>
      <p:grpSpPr>
        <a:xfrm>
          <a:off x="0" y="0"/>
          <a:ext cx="0" cy="0"/>
          <a:chOff x="0" y="0"/>
          <a:chExt cx="0" cy="0"/>
        </a:xfrm>
      </p:grpSpPr>
      <p:sp>
        <p:nvSpPr>
          <p:cNvPr id="7" name="Text Placeholder 4"/>
          <p:cNvSpPr>
            <a:spLocks noGrp="1"/>
          </p:cNvSpPr>
          <p:nvPr>
            <p:ph type="body" sz="quarter" idx="13" hasCustomPrompt="1"/>
          </p:nvPr>
        </p:nvSpPr>
        <p:spPr>
          <a:xfrm>
            <a:off x="526703" y="2209800"/>
            <a:ext cx="5415310" cy="4013198"/>
          </a:xfrm>
        </p:spPr>
        <p:txBody>
          <a:bodyPr/>
          <a:lstStyle>
            <a:lvl1pPr>
              <a:lnSpc>
                <a:spcPct val="100000"/>
              </a:lnSpc>
              <a:spcBef>
                <a:spcPts val="1200"/>
              </a:spcBef>
              <a:defRPr>
                <a:solidFill>
                  <a:srgbClr val="666666"/>
                </a:solidFill>
              </a:defRPr>
            </a:lvl1pPr>
          </a:lstStyle>
          <a:p>
            <a:pPr lvl="0"/>
            <a:r>
              <a:rPr lang="en-US" dirty="0"/>
              <a:t>Body text style 20pt</a:t>
            </a:r>
            <a:endParaRPr lang="en-GB" dirty="0"/>
          </a:p>
        </p:txBody>
      </p:sp>
      <p:sp>
        <p:nvSpPr>
          <p:cNvPr id="10" name="Title 9"/>
          <p:cNvSpPr>
            <a:spLocks noGrp="1"/>
          </p:cNvSpPr>
          <p:nvPr>
            <p:ph type="title" hasCustomPrompt="1"/>
          </p:nvPr>
        </p:nvSpPr>
        <p:spPr>
          <a:xfrm>
            <a:off x="508000" y="1227382"/>
            <a:ext cx="5434013" cy="525218"/>
          </a:xfrm>
        </p:spPr>
        <p:txBody>
          <a:bodyPr anchor="t">
            <a:noAutofit/>
          </a:bodyPr>
          <a:lstStyle>
            <a:lvl1pPr>
              <a:defRPr sz="3200" b="1" baseline="0"/>
            </a:lvl1pPr>
          </a:lstStyle>
          <a:p>
            <a:r>
              <a:rPr lang="en-US" dirty="0"/>
              <a:t>Body header 32pt bold</a:t>
            </a:r>
            <a:endParaRPr lang="en-GB" dirty="0"/>
          </a:p>
        </p:txBody>
      </p:sp>
      <p:sp>
        <p:nvSpPr>
          <p:cNvPr id="8" name="Picture Placeholder 2"/>
          <p:cNvSpPr>
            <a:spLocks noGrp="1"/>
          </p:cNvSpPr>
          <p:nvPr>
            <p:ph type="pic" sz="quarter" idx="14"/>
          </p:nvPr>
        </p:nvSpPr>
        <p:spPr>
          <a:xfrm>
            <a:off x="6307137" y="1233487"/>
            <a:ext cx="5882957" cy="4978401"/>
          </a:xfrm>
        </p:spPr>
        <p:txBody>
          <a:bodyPr/>
          <a:lstStyle>
            <a:lvl1pPr>
              <a:defRPr>
                <a:solidFill>
                  <a:srgbClr val="666666"/>
                </a:solidFill>
              </a:defRPr>
            </a:lvl1pPr>
          </a:lstStyle>
          <a:p>
            <a:r>
              <a:rPr lang="de-DE"/>
              <a:t>Bild durch Klicken auf Symbol hinzufügen</a:t>
            </a:r>
            <a:endParaRPr lang="en-GB" dirty="0"/>
          </a:p>
        </p:txBody>
      </p:sp>
      <p:sp>
        <p:nvSpPr>
          <p:cNvPr id="9" name="Date Placeholder 5">
            <a:extLst>
              <a:ext uri="{FF2B5EF4-FFF2-40B4-BE49-F238E27FC236}">
                <a16:creationId xmlns:a16="http://schemas.microsoft.com/office/drawing/2014/main" id="{64E78673-D4D1-B547-9FF3-34626F945BE2}"/>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A82E4E1A-03D7-724E-8BCA-533838960A70}" type="datetime1">
              <a:rPr lang="en-US" smtClean="0"/>
              <a:t>11/1/2023</a:t>
            </a:fld>
            <a:endParaRPr lang="en-GB" dirty="0"/>
          </a:p>
        </p:txBody>
      </p:sp>
      <p:sp>
        <p:nvSpPr>
          <p:cNvPr id="11" name="Slide Number Placeholder 6">
            <a:extLst>
              <a:ext uri="{FF2B5EF4-FFF2-40B4-BE49-F238E27FC236}">
                <a16:creationId xmlns:a16="http://schemas.microsoft.com/office/drawing/2014/main" id="{65490E00-5011-E843-8AD0-3EE5BEC650D6}"/>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12" name="Picture 11">
            <a:hlinkClick r:id="rId2" action="ppaction://hlinksldjump"/>
            <a:extLst>
              <a:ext uri="{FF2B5EF4-FFF2-40B4-BE49-F238E27FC236}">
                <a16:creationId xmlns:a16="http://schemas.microsoft.com/office/drawing/2014/main" id="{5D5159F7-E612-9A41-A4D7-72B5DB61B7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294677813"/>
      </p:ext>
    </p:extLst>
  </p:cSld>
  <p:clrMapOvr>
    <a:masterClrMapping/>
  </p:clrMapOvr>
  <p:extLst>
    <p:ext uri="{DCECCB84-F9BA-43D5-87BE-67443E8EF086}">
      <p15:sldGuideLst xmlns:p15="http://schemas.microsoft.com/office/powerpoint/2012/main">
        <p15:guide id="1" orient="horz" pos="139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ank you / End slide">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solidFill>
            <a:srgbClr val="0033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1778558" y="2943224"/>
            <a:ext cx="8641584" cy="708236"/>
          </a:xfrm>
        </p:spPr>
        <p:txBody>
          <a:bodyPr/>
          <a:lstStyle>
            <a:lvl1pPr algn="ctr">
              <a:defRPr sz="4000">
                <a:solidFill>
                  <a:schemeClr val="bg1"/>
                </a:solidFill>
              </a:defRPr>
            </a:lvl1pPr>
          </a:lstStyle>
          <a:p>
            <a:r>
              <a:rPr lang="en-US" dirty="0"/>
              <a:t>Title bold 40pt</a:t>
            </a:r>
            <a:endParaRPr lang="en-GB" dirty="0"/>
          </a:p>
        </p:txBody>
      </p:sp>
      <p:sp>
        <p:nvSpPr>
          <p:cNvPr id="8" name="Text Placeholder 7"/>
          <p:cNvSpPr>
            <a:spLocks noGrp="1"/>
          </p:cNvSpPr>
          <p:nvPr>
            <p:ph type="body" sz="quarter" idx="12" hasCustomPrompt="1"/>
          </p:nvPr>
        </p:nvSpPr>
        <p:spPr>
          <a:xfrm>
            <a:off x="3101110" y="6304397"/>
            <a:ext cx="5986604" cy="406788"/>
          </a:xfrm>
        </p:spPr>
        <p:txBody>
          <a:bodyPr>
            <a:normAutofit/>
          </a:bodyPr>
          <a:lstStyle>
            <a:lvl1pPr algn="ctr">
              <a:defRPr sz="800" i="0">
                <a:solidFill>
                  <a:schemeClr val="bg1"/>
                </a:solidFill>
              </a:defRPr>
            </a:lvl1pPr>
          </a:lstStyle>
          <a:p>
            <a:r>
              <a:rPr lang="en-GB" dirty="0"/>
              <a:t>© </a:t>
            </a:r>
            <a:r>
              <a:rPr lang="en-GB" dirty="0">
                <a:solidFill>
                  <a:srgbClr val="FFFFFF"/>
                </a:solidFill>
                <a:latin typeface="Arial"/>
                <a:cs typeface="Arial"/>
              </a:rPr>
              <a:t>2020 The Sage Group plc or its licensors. Sage, Sage logos, Sage product ad service names mentioned herein are the trademarks of The Sage Group plc or its licensors. All other trademarks are the property of their respective owners.</a:t>
            </a:r>
            <a:endParaRPr lang="en-US" dirty="0"/>
          </a:p>
        </p:txBody>
      </p:sp>
      <p:pic>
        <p:nvPicPr>
          <p:cNvPr id="7" name="Picture 6">
            <a:hlinkClick r:id="rId2" action="ppaction://hlinksldjump"/>
            <a:extLst>
              <a:ext uri="{FF2B5EF4-FFF2-40B4-BE49-F238E27FC236}">
                <a16:creationId xmlns:a16="http://schemas.microsoft.com/office/drawing/2014/main" id="{A208976B-CA6B-BB47-A1C5-6A6F40BD51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5381973" y="5257409"/>
            <a:ext cx="1424879" cy="545281"/>
          </a:xfrm>
          <a:prstGeom prst="rect">
            <a:avLst/>
          </a:prstGeom>
          <a:noFill/>
          <a:ln>
            <a:noFill/>
          </a:ln>
        </p:spPr>
      </p:pic>
    </p:spTree>
    <p:extLst>
      <p:ext uri="{BB962C8B-B14F-4D97-AF65-F5344CB8AC3E}">
        <p14:creationId xmlns:p14="http://schemas.microsoft.com/office/powerpoint/2010/main" val="263249552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ivider - right text 1">
    <p:spTree>
      <p:nvGrpSpPr>
        <p:cNvPr id="1" name=""/>
        <p:cNvGrpSpPr/>
        <p:nvPr/>
      </p:nvGrpSpPr>
      <p:grpSpPr>
        <a:xfrm>
          <a:off x="0" y="0"/>
          <a:ext cx="0" cy="0"/>
          <a:chOff x="0" y="0"/>
          <a:chExt cx="0" cy="0"/>
        </a:xfrm>
      </p:grpSpPr>
      <p:sp>
        <p:nvSpPr>
          <p:cNvPr id="5" name="Rectangle 4"/>
          <p:cNvSpPr/>
          <p:nvPr userDrawn="1"/>
        </p:nvSpPr>
        <p:spPr>
          <a:xfrm>
            <a:off x="1" y="1233488"/>
            <a:ext cx="12188825" cy="4978400"/>
          </a:xfrm>
          <a:prstGeom prst="rect">
            <a:avLst/>
          </a:prstGeom>
          <a:solidFill>
            <a:srgbClr val="003349"/>
          </a:solidFill>
          <a:ln>
            <a:noFill/>
          </a:ln>
          <a:effectLst/>
        </p:spPr>
        <p:style>
          <a:lnRef idx="1">
            <a:schemeClr val="accent1"/>
          </a:lnRef>
          <a:fillRef idx="3">
            <a:schemeClr val="accent1"/>
          </a:fillRef>
          <a:effectRef idx="2">
            <a:schemeClr val="accent1"/>
          </a:effectRef>
          <a:fontRef idx="minor">
            <a:schemeClr val="lt1"/>
          </a:fontRef>
        </p:style>
        <p:txBody>
          <a:bodyPr lIns="45699" tIns="22849" rIns="45699" bIns="22849" rtlCol="0" anchor="ctr"/>
          <a:lstStyle/>
          <a:p>
            <a:pPr algn="ctr"/>
            <a:endParaRPr lang="en-US" sz="1799"/>
          </a:p>
        </p:txBody>
      </p:sp>
      <p:sp>
        <p:nvSpPr>
          <p:cNvPr id="2" name="Title 1"/>
          <p:cNvSpPr>
            <a:spLocks noGrp="1"/>
          </p:cNvSpPr>
          <p:nvPr>
            <p:ph type="title" hasCustomPrompt="1"/>
          </p:nvPr>
        </p:nvSpPr>
        <p:spPr>
          <a:xfrm>
            <a:off x="6307139" y="1233488"/>
            <a:ext cx="5376862" cy="4978400"/>
          </a:xfrm>
        </p:spPr>
        <p:txBody>
          <a:bodyPr anchor="ctr" anchorCtr="0"/>
          <a:lstStyle>
            <a:lvl1pPr algn="l">
              <a:defRPr sz="3999">
                <a:solidFill>
                  <a:schemeClr val="bg2"/>
                </a:solidFill>
              </a:defRPr>
            </a:lvl1pPr>
          </a:lstStyle>
          <a:p>
            <a:r>
              <a:rPr lang="en-US" dirty="0"/>
              <a:t>Divider slide main heading 40pt bold</a:t>
            </a:r>
            <a:endParaRPr lang="en-GB" dirty="0"/>
          </a:p>
        </p:txBody>
      </p:sp>
      <p:pic>
        <p:nvPicPr>
          <p:cNvPr id="6" name="Picture 5">
            <a:hlinkClick r:id="rId2" action="ppaction://hlinksldjump"/>
            <a:extLst>
              <a:ext uri="{FF2B5EF4-FFF2-40B4-BE49-F238E27FC236}">
                <a16:creationId xmlns:a16="http://schemas.microsoft.com/office/drawing/2014/main" id="{475F04ED-ABA9-6148-BF43-AEB9141D6E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4" y="492121"/>
            <a:ext cx="865187" cy="331095"/>
          </a:xfrm>
          <a:prstGeom prst="rect">
            <a:avLst/>
          </a:prstGeom>
          <a:noFill/>
          <a:ln>
            <a:noFill/>
          </a:ln>
        </p:spPr>
      </p:pic>
      <p:sp>
        <p:nvSpPr>
          <p:cNvPr id="10" name="Date Placeholder 5">
            <a:extLst>
              <a:ext uri="{FF2B5EF4-FFF2-40B4-BE49-F238E27FC236}">
                <a16:creationId xmlns:a16="http://schemas.microsoft.com/office/drawing/2014/main" id="{19832789-9824-614F-B272-F1A7C62E3F56}"/>
              </a:ext>
            </a:extLst>
          </p:cNvPr>
          <p:cNvSpPr>
            <a:spLocks noGrp="1"/>
          </p:cNvSpPr>
          <p:nvPr>
            <p:ph type="dt" sz="half" idx="2"/>
          </p:nvPr>
        </p:nvSpPr>
        <p:spPr>
          <a:xfrm>
            <a:off x="421754" y="6370501"/>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5888F94E-78DA-0A44-B001-7EA9DD84ADCF}" type="datetime1">
              <a:rPr lang="en-US" smtClean="0"/>
              <a:t>11/1/2023</a:t>
            </a:fld>
            <a:endParaRPr lang="en-GB" dirty="0"/>
          </a:p>
        </p:txBody>
      </p:sp>
      <p:sp>
        <p:nvSpPr>
          <p:cNvPr id="11" name="Slide Number Placeholder 6">
            <a:extLst>
              <a:ext uri="{FF2B5EF4-FFF2-40B4-BE49-F238E27FC236}">
                <a16:creationId xmlns:a16="http://schemas.microsoft.com/office/drawing/2014/main" id="{A9759529-8E82-8C45-A029-3BEBD5B94EBD}"/>
              </a:ext>
            </a:extLst>
          </p:cNvPr>
          <p:cNvSpPr>
            <a:spLocks noGrp="1"/>
          </p:cNvSpPr>
          <p:nvPr>
            <p:ph type="sldNum" sz="quarter" idx="4"/>
          </p:nvPr>
        </p:nvSpPr>
        <p:spPr>
          <a:xfrm>
            <a:off x="9023259" y="6370501"/>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8" name="Picture Placeholder 4" descr="roba Baumann_2018_X3_34041.jpg">
            <a:extLst>
              <a:ext uri="{FF2B5EF4-FFF2-40B4-BE49-F238E27FC236}">
                <a16:creationId xmlns:a16="http://schemas.microsoft.com/office/drawing/2014/main" id="{18ACE8A5-C58C-8E40-AE33-FB560790F1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 y="1227933"/>
            <a:ext cx="5884862" cy="4983957"/>
          </a:xfrm>
          <a:prstGeom prst="rect">
            <a:avLst/>
          </a:prstGeom>
        </p:spPr>
      </p:pic>
    </p:spTree>
    <p:extLst>
      <p:ext uri="{BB962C8B-B14F-4D97-AF65-F5344CB8AC3E}">
        <p14:creationId xmlns:p14="http://schemas.microsoft.com/office/powerpoint/2010/main" val="1248016397"/>
      </p:ext>
    </p:extLst>
  </p:cSld>
  <p:clrMapOvr>
    <a:masterClrMapping/>
  </p:clrMapOvr>
  <p:extLst>
    <p:ext uri="{DCECCB84-F9BA-43D5-87BE-67443E8EF086}">
      <p15:sldGuideLst xmlns:p15="http://schemas.microsoft.com/office/powerpoint/2012/main">
        <p15:guide id="1" orient="horz" pos="22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section Divider_full image, left text">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1233487"/>
            <a:ext cx="12188825" cy="4978401"/>
          </a:xfrm>
        </p:spPr>
        <p:txBody>
          <a:bodyPr/>
          <a:lstStyle/>
          <a:p>
            <a:r>
              <a:rPr lang="de-DE"/>
              <a:t>Bild durch Klicken auf Symbol hinzufügen</a:t>
            </a:r>
            <a:endParaRPr lang="en-GB"/>
          </a:p>
        </p:txBody>
      </p:sp>
      <p:sp>
        <p:nvSpPr>
          <p:cNvPr id="7" name="Date Placeholder 5">
            <a:extLst>
              <a:ext uri="{FF2B5EF4-FFF2-40B4-BE49-F238E27FC236}">
                <a16:creationId xmlns:a16="http://schemas.microsoft.com/office/drawing/2014/main" id="{239D32D3-AA89-744F-B97F-92E132D6A661}"/>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543AAE07-BEAA-0B49-B43A-253CB2578CB4}" type="datetime1">
              <a:rPr lang="en-US" smtClean="0"/>
              <a:t>11/1/2023</a:t>
            </a:fld>
            <a:endParaRPr lang="en-GB" dirty="0"/>
          </a:p>
        </p:txBody>
      </p:sp>
      <p:sp>
        <p:nvSpPr>
          <p:cNvPr id="9" name="Slide Number Placeholder 6">
            <a:extLst>
              <a:ext uri="{FF2B5EF4-FFF2-40B4-BE49-F238E27FC236}">
                <a16:creationId xmlns:a16="http://schemas.microsoft.com/office/drawing/2014/main" id="{89F6E8F6-81EE-8248-BB2F-AF1B2DDC34B0}"/>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10" name="Picture 9">
            <a:hlinkClick r:id="rId2" action="ppaction://hlinksldjump"/>
            <a:extLst>
              <a:ext uri="{FF2B5EF4-FFF2-40B4-BE49-F238E27FC236}">
                <a16:creationId xmlns:a16="http://schemas.microsoft.com/office/drawing/2014/main" id="{49144E92-8856-E546-9CFE-C6780F6A79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
        <p:nvSpPr>
          <p:cNvPr id="4" name="Text Placeholder 3">
            <a:extLst>
              <a:ext uri="{FF2B5EF4-FFF2-40B4-BE49-F238E27FC236}">
                <a16:creationId xmlns:a16="http://schemas.microsoft.com/office/drawing/2014/main" id="{BA75C53C-4715-024D-844F-89BB168A42A3}"/>
              </a:ext>
            </a:extLst>
          </p:cNvPr>
          <p:cNvSpPr>
            <a:spLocks noGrp="1"/>
          </p:cNvSpPr>
          <p:nvPr>
            <p:ph type="body" sz="quarter" idx="15" hasCustomPrompt="1"/>
          </p:nvPr>
        </p:nvSpPr>
        <p:spPr>
          <a:xfrm>
            <a:off x="508000" y="1752600"/>
            <a:ext cx="5092700" cy="4019550"/>
          </a:xfrm>
          <a:solidFill>
            <a:schemeClr val="tx2">
              <a:alpha val="85000"/>
            </a:schemeClr>
          </a:solidFill>
        </p:spPr>
        <p:txBody>
          <a:bodyPr lIns="365760" tIns="91440" rIns="365760" bIns="91440" anchor="ctr" anchorCtr="0"/>
          <a:lstStyle>
            <a:lvl1pPr>
              <a:defRPr sz="3200" b="1">
                <a:solidFill>
                  <a:schemeClr val="bg2"/>
                </a:solidFill>
              </a:defRPr>
            </a:lvl1pPr>
            <a:lvl2pPr marL="0" indent="0">
              <a:buNone/>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Subsection Divider Slide</a:t>
            </a:r>
          </a:p>
        </p:txBody>
      </p:sp>
    </p:spTree>
    <p:extLst>
      <p:ext uri="{BB962C8B-B14F-4D97-AF65-F5344CB8AC3E}">
        <p14:creationId xmlns:p14="http://schemas.microsoft.com/office/powerpoint/2010/main" val="81762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section Divider_Full Image, right text">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1233487"/>
            <a:ext cx="12188825" cy="4978401"/>
          </a:xfrm>
        </p:spPr>
        <p:txBody>
          <a:bodyPr/>
          <a:lstStyle/>
          <a:p>
            <a:r>
              <a:rPr lang="de-DE"/>
              <a:t>Bild durch Klicken auf Symbol hinzufügen</a:t>
            </a:r>
            <a:endParaRPr lang="en-GB"/>
          </a:p>
        </p:txBody>
      </p:sp>
      <p:sp>
        <p:nvSpPr>
          <p:cNvPr id="7" name="Date Placeholder 5">
            <a:extLst>
              <a:ext uri="{FF2B5EF4-FFF2-40B4-BE49-F238E27FC236}">
                <a16:creationId xmlns:a16="http://schemas.microsoft.com/office/drawing/2014/main" id="{239D32D3-AA89-744F-B97F-92E132D6A661}"/>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F50E9AEF-3E8F-A241-9EDB-8ABD68F3FA3B}" type="datetime1">
              <a:rPr lang="en-US" smtClean="0"/>
              <a:t>11/1/2023</a:t>
            </a:fld>
            <a:endParaRPr lang="en-GB" dirty="0"/>
          </a:p>
        </p:txBody>
      </p:sp>
      <p:sp>
        <p:nvSpPr>
          <p:cNvPr id="9" name="Slide Number Placeholder 6">
            <a:extLst>
              <a:ext uri="{FF2B5EF4-FFF2-40B4-BE49-F238E27FC236}">
                <a16:creationId xmlns:a16="http://schemas.microsoft.com/office/drawing/2014/main" id="{89F6E8F6-81EE-8248-BB2F-AF1B2DDC34B0}"/>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10" name="Picture 9">
            <a:hlinkClick r:id="rId2" action="ppaction://hlinksldjump"/>
            <a:extLst>
              <a:ext uri="{FF2B5EF4-FFF2-40B4-BE49-F238E27FC236}">
                <a16:creationId xmlns:a16="http://schemas.microsoft.com/office/drawing/2014/main" id="{49144E92-8856-E546-9CFE-C6780F6A794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
        <p:nvSpPr>
          <p:cNvPr id="4" name="Text Placeholder 3">
            <a:extLst>
              <a:ext uri="{FF2B5EF4-FFF2-40B4-BE49-F238E27FC236}">
                <a16:creationId xmlns:a16="http://schemas.microsoft.com/office/drawing/2014/main" id="{BA75C53C-4715-024D-844F-89BB168A42A3}"/>
              </a:ext>
            </a:extLst>
          </p:cNvPr>
          <p:cNvSpPr>
            <a:spLocks noGrp="1"/>
          </p:cNvSpPr>
          <p:nvPr>
            <p:ph type="body" sz="quarter" idx="15" hasCustomPrompt="1"/>
          </p:nvPr>
        </p:nvSpPr>
        <p:spPr>
          <a:xfrm>
            <a:off x="6591300" y="1752600"/>
            <a:ext cx="5092700" cy="4019550"/>
          </a:xfrm>
          <a:solidFill>
            <a:schemeClr val="tx2">
              <a:alpha val="85000"/>
            </a:schemeClr>
          </a:solidFill>
        </p:spPr>
        <p:txBody>
          <a:bodyPr lIns="365760" tIns="91440" rIns="365760" bIns="91440" anchor="ctr" anchorCtr="0"/>
          <a:lstStyle>
            <a:lvl1pPr>
              <a:defRPr sz="3200" b="1">
                <a:solidFill>
                  <a:schemeClr val="bg2"/>
                </a:solidFill>
              </a:defRPr>
            </a:lvl1pPr>
            <a:lvl2pPr marL="0" indent="0">
              <a:buNone/>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Subsection Divider Slide</a:t>
            </a:r>
          </a:p>
        </p:txBody>
      </p:sp>
    </p:spTree>
    <p:extLst>
      <p:ext uri="{BB962C8B-B14F-4D97-AF65-F5344CB8AC3E}">
        <p14:creationId xmlns:p14="http://schemas.microsoft.com/office/powerpoint/2010/main" val="2676314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or Agenda slide">
    <p:bg>
      <p:bgPr>
        <a:solidFill>
          <a:schemeClr val="tx2"/>
        </a:solidFill>
        <a:effectLst/>
      </p:bgPr>
    </p:bg>
    <p:spTree>
      <p:nvGrpSpPr>
        <p:cNvPr id="1" name=""/>
        <p:cNvGrpSpPr/>
        <p:nvPr/>
      </p:nvGrpSpPr>
      <p:grpSpPr>
        <a:xfrm>
          <a:off x="0" y="0"/>
          <a:ext cx="0" cy="0"/>
          <a:chOff x="0" y="0"/>
          <a:chExt cx="0" cy="0"/>
        </a:xfrm>
      </p:grpSpPr>
      <p:sp>
        <p:nvSpPr>
          <p:cNvPr id="9" name="Text Placeholder 5"/>
          <p:cNvSpPr>
            <a:spLocks noGrp="1"/>
          </p:cNvSpPr>
          <p:nvPr>
            <p:ph type="body" sz="quarter" idx="12" hasCustomPrompt="1"/>
          </p:nvPr>
        </p:nvSpPr>
        <p:spPr>
          <a:xfrm>
            <a:off x="521369" y="1638300"/>
            <a:ext cx="9737754" cy="4573588"/>
          </a:xfrm>
        </p:spPr>
        <p:txBody>
          <a:bodyPr numCol="1" spcCol="360000"/>
          <a:lstStyle>
            <a:lvl1pPr marL="460375" indent="-460375">
              <a:spcBef>
                <a:spcPts val="2400"/>
              </a:spcBef>
              <a:buClr>
                <a:schemeClr val="tx2"/>
              </a:buClr>
              <a:buFont typeface="+mj-lt"/>
              <a:buAutoNum type="arabicPeriod"/>
              <a:tabLst/>
              <a:defRPr b="1" baseline="0">
                <a:solidFill>
                  <a:schemeClr val="bg2"/>
                </a:solidFill>
              </a:defRPr>
            </a:lvl1pPr>
            <a:lvl2pPr marL="801688" indent="0">
              <a:buNone/>
              <a:tabLst/>
              <a:defRPr sz="1800">
                <a:solidFill>
                  <a:schemeClr val="bg2"/>
                </a:solidFill>
              </a:defRPr>
            </a:lvl2pPr>
          </a:lstStyle>
          <a:p>
            <a:pPr lvl="0"/>
            <a:r>
              <a:rPr lang="en-GB" dirty="0"/>
              <a:t>Body text style 20pt. Dummy text means you won’t see the inevitable variations that show up once real information is entered. It means you won’t know what it’s like to fill out forms on your site. Dummy text is a veil between you and reality.</a:t>
            </a:r>
          </a:p>
          <a:p>
            <a:pPr lvl="1"/>
            <a:r>
              <a:rPr lang="en-GB" dirty="0"/>
              <a:t>Sub-section </a:t>
            </a:r>
          </a:p>
          <a:p>
            <a:pPr lvl="0"/>
            <a:endParaRPr lang="en-GB" dirty="0"/>
          </a:p>
        </p:txBody>
      </p:sp>
      <p:sp>
        <p:nvSpPr>
          <p:cNvPr id="2" name="Title 1"/>
          <p:cNvSpPr>
            <a:spLocks noGrp="1"/>
          </p:cNvSpPr>
          <p:nvPr>
            <p:ph type="title" hasCustomPrompt="1"/>
          </p:nvPr>
        </p:nvSpPr>
        <p:spPr/>
        <p:txBody>
          <a:bodyPr anchor="t"/>
          <a:lstStyle>
            <a:lvl1pPr>
              <a:defRPr baseline="0">
                <a:solidFill>
                  <a:schemeClr val="bg2"/>
                </a:solidFill>
              </a:defRPr>
            </a:lvl1pPr>
          </a:lstStyle>
          <a:p>
            <a:r>
              <a:rPr lang="en-US" dirty="0"/>
              <a:t>Click to edit 32pt bold/titles two lines max</a:t>
            </a:r>
            <a:endParaRPr lang="en-GB" dirty="0"/>
          </a:p>
        </p:txBody>
      </p:sp>
      <p:sp>
        <p:nvSpPr>
          <p:cNvPr id="6" name="Date Placeholder 5">
            <a:extLst>
              <a:ext uri="{FF2B5EF4-FFF2-40B4-BE49-F238E27FC236}">
                <a16:creationId xmlns:a16="http://schemas.microsoft.com/office/drawing/2014/main" id="{8429CF0B-0739-E244-9FCD-D6C94962A22E}"/>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chemeClr val="bg2"/>
                </a:solidFill>
                <a:latin typeface="Arial" panose="020B0604020202020204" pitchFamily="34" charset="0"/>
                <a:ea typeface="Arial Regular" charset="0"/>
                <a:cs typeface="Arial" panose="020B0604020202020204" pitchFamily="34" charset="0"/>
              </a:defRPr>
            </a:lvl1pPr>
          </a:lstStyle>
          <a:p>
            <a:fld id="{1A40BFA5-ED6C-5746-9958-A603F1591081}" type="datetime1">
              <a:rPr lang="en-US" smtClean="0"/>
              <a:t>11/1/2023</a:t>
            </a:fld>
            <a:endParaRPr lang="en-GB" dirty="0"/>
          </a:p>
        </p:txBody>
      </p:sp>
      <p:sp>
        <p:nvSpPr>
          <p:cNvPr id="10" name="Slide Number Placeholder 6">
            <a:extLst>
              <a:ext uri="{FF2B5EF4-FFF2-40B4-BE49-F238E27FC236}">
                <a16:creationId xmlns:a16="http://schemas.microsoft.com/office/drawing/2014/main" id="{126C0F5A-6718-2447-BCC6-EEC1D1C8660D}"/>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chemeClr val="bg2"/>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7" name="Picture 6">
            <a:hlinkClick r:id="rId2" action="ppaction://hlinksldjump"/>
            <a:extLst>
              <a:ext uri="{FF2B5EF4-FFF2-40B4-BE49-F238E27FC236}">
                <a16:creationId xmlns:a16="http://schemas.microsoft.com/office/drawing/2014/main" id="{A328F32F-2C8D-5A41-9B3E-ED3E084D1A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
        <p:nvSpPr>
          <p:cNvPr id="8" name="TextBox 7">
            <a:extLst>
              <a:ext uri="{FF2B5EF4-FFF2-40B4-BE49-F238E27FC236}">
                <a16:creationId xmlns:a16="http://schemas.microsoft.com/office/drawing/2014/main" id="{BFBACBEB-14E6-374B-AFB5-4EE80448F928}"/>
              </a:ext>
            </a:extLst>
          </p:cNvPr>
          <p:cNvSpPr txBox="1"/>
          <p:nvPr userDrawn="1"/>
        </p:nvSpPr>
        <p:spPr>
          <a:xfrm>
            <a:off x="3685077" y="6452685"/>
            <a:ext cx="4778478" cy="215444"/>
          </a:xfrm>
          <a:prstGeom prst="rect">
            <a:avLst/>
          </a:prstGeom>
          <a:solidFill>
            <a:schemeClr val="tx2"/>
          </a:solidFill>
        </p:spPr>
        <p:txBody>
          <a:bodyPr wrap="square" rtlCol="0">
            <a:spAutoFit/>
          </a:bodyPr>
          <a:lstStyle/>
          <a:p>
            <a:r>
              <a:rPr lang="en-GB" sz="800" i="0" dirty="0">
                <a:solidFill>
                  <a:schemeClr val="bg1"/>
                </a:solidFill>
                <a:latin typeface="Arial" panose="020B0604020202020204" pitchFamily="34" charset="0"/>
                <a:cs typeface="Arial" panose="020B0604020202020204" pitchFamily="34" charset="0"/>
              </a:rPr>
              <a:t>© 2019 The Sage Group plc or its licensors. All rights reserved.</a:t>
            </a:r>
          </a:p>
        </p:txBody>
      </p:sp>
    </p:spTree>
    <p:extLst>
      <p:ext uri="{BB962C8B-B14F-4D97-AF65-F5344CB8AC3E}">
        <p14:creationId xmlns:p14="http://schemas.microsoft.com/office/powerpoint/2010/main" val="4240661279"/>
      </p:ext>
    </p:extLst>
  </p:cSld>
  <p:clrMapOvr>
    <a:masterClrMapping/>
  </p:clrMapOvr>
  <p:extLst>
    <p:ext uri="{DCECCB84-F9BA-43D5-87BE-67443E8EF086}">
      <p15:sldGuideLst xmlns:p15="http://schemas.microsoft.com/office/powerpoint/2012/main">
        <p15:guide id="1" pos="791">
          <p15:clr>
            <a:srgbClr val="FBAE40"/>
          </p15:clr>
        </p15:guide>
        <p15:guide id="2" pos="57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 title and 1 column">
    <p:spTree>
      <p:nvGrpSpPr>
        <p:cNvPr id="1" name=""/>
        <p:cNvGrpSpPr/>
        <p:nvPr/>
      </p:nvGrpSpPr>
      <p:grpSpPr>
        <a:xfrm>
          <a:off x="0" y="0"/>
          <a:ext cx="0" cy="0"/>
          <a:chOff x="0" y="0"/>
          <a:chExt cx="0" cy="0"/>
        </a:xfrm>
      </p:grpSpPr>
      <p:sp>
        <p:nvSpPr>
          <p:cNvPr id="9" name="Text Placeholder 5"/>
          <p:cNvSpPr>
            <a:spLocks noGrp="1"/>
          </p:cNvSpPr>
          <p:nvPr>
            <p:ph type="body" sz="quarter" idx="12" hasCustomPrompt="1"/>
          </p:nvPr>
        </p:nvSpPr>
        <p:spPr>
          <a:xfrm>
            <a:off x="520580" y="1638300"/>
            <a:ext cx="11163420" cy="4573588"/>
          </a:xfrm>
        </p:spPr>
        <p:txBody>
          <a:bodyPr numCol="1" spcCol="360000"/>
          <a:lstStyle>
            <a:lvl1pPr>
              <a:defRPr baseline="0">
                <a:solidFill>
                  <a:srgbClr val="666666"/>
                </a:solidFill>
              </a:defRPr>
            </a:lvl1pPr>
          </a:lstStyle>
          <a:p>
            <a:pPr lvl="0"/>
            <a:r>
              <a:rPr lang="en-GB" dirty="0"/>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2" name="Title 1"/>
          <p:cNvSpPr>
            <a:spLocks noGrp="1"/>
          </p:cNvSpPr>
          <p:nvPr>
            <p:ph type="title" hasCustomPrompt="1"/>
          </p:nvPr>
        </p:nvSpPr>
        <p:spPr/>
        <p:txBody>
          <a:bodyPr anchor="t"/>
          <a:lstStyle>
            <a:lvl1pPr>
              <a:defRPr baseline="0"/>
            </a:lvl1pPr>
          </a:lstStyle>
          <a:p>
            <a:r>
              <a:rPr lang="en-US" dirty="0"/>
              <a:t>Click to edit 32pt bold/titles two lines max</a:t>
            </a:r>
            <a:endParaRPr lang="en-GB" dirty="0"/>
          </a:p>
        </p:txBody>
      </p:sp>
      <p:sp>
        <p:nvSpPr>
          <p:cNvPr id="6" name="Date Placeholder 5">
            <a:extLst>
              <a:ext uri="{FF2B5EF4-FFF2-40B4-BE49-F238E27FC236}">
                <a16:creationId xmlns:a16="http://schemas.microsoft.com/office/drawing/2014/main" id="{8429CF0B-0739-E244-9FCD-D6C94962A22E}"/>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E7CEA641-1E1B-F449-83C8-08B6AFC57F70}" type="datetime1">
              <a:rPr lang="en-US" smtClean="0"/>
              <a:t>11/1/2023</a:t>
            </a:fld>
            <a:endParaRPr lang="en-GB" dirty="0"/>
          </a:p>
        </p:txBody>
      </p:sp>
      <p:sp>
        <p:nvSpPr>
          <p:cNvPr id="10" name="Slide Number Placeholder 6">
            <a:extLst>
              <a:ext uri="{FF2B5EF4-FFF2-40B4-BE49-F238E27FC236}">
                <a16:creationId xmlns:a16="http://schemas.microsoft.com/office/drawing/2014/main" id="{126C0F5A-6718-2447-BCC6-EEC1D1C8660D}"/>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7" name="Picture 6">
            <a:hlinkClick r:id="rId2" action="ppaction://hlinksldjump"/>
            <a:extLst>
              <a:ext uri="{FF2B5EF4-FFF2-40B4-BE49-F238E27FC236}">
                <a16:creationId xmlns:a16="http://schemas.microsoft.com/office/drawing/2014/main" id="{9B94AFB8-8F8F-8649-8A41-FC98D51945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3781479052"/>
      </p:ext>
    </p:extLst>
  </p:cSld>
  <p:clrMapOvr>
    <a:masterClrMapping/>
  </p:clrMapOvr>
  <p:extLst>
    <p:ext uri="{DCECCB84-F9BA-43D5-87BE-67443E8EF086}">
      <p15:sldGuideLst xmlns:p15="http://schemas.microsoft.com/office/powerpoint/2012/main">
        <p15:guide id="1" orient="horz" pos="10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 title, subtitle and 1 column">
    <p:spTree>
      <p:nvGrpSpPr>
        <p:cNvPr id="1" name=""/>
        <p:cNvGrpSpPr/>
        <p:nvPr/>
      </p:nvGrpSpPr>
      <p:grpSpPr>
        <a:xfrm>
          <a:off x="0" y="0"/>
          <a:ext cx="0" cy="0"/>
          <a:chOff x="0" y="0"/>
          <a:chExt cx="0" cy="0"/>
        </a:xfrm>
      </p:grpSpPr>
      <p:sp>
        <p:nvSpPr>
          <p:cNvPr id="9" name="Text Placeholder 5"/>
          <p:cNvSpPr>
            <a:spLocks noGrp="1"/>
          </p:cNvSpPr>
          <p:nvPr>
            <p:ph type="body" sz="quarter" idx="12" hasCustomPrompt="1"/>
          </p:nvPr>
        </p:nvSpPr>
        <p:spPr>
          <a:xfrm>
            <a:off x="520580" y="1638300"/>
            <a:ext cx="11163420" cy="4573587"/>
          </a:xfrm>
        </p:spPr>
        <p:txBody>
          <a:bodyPr numCol="1" spcCol="360000"/>
          <a:lstStyle>
            <a:lvl1pPr>
              <a:defRPr lang="en-GB" sz="2000" kern="1200" baseline="0" dirty="0">
                <a:solidFill>
                  <a:srgbClr val="666666"/>
                </a:solidFill>
                <a:latin typeface="+mn-lt"/>
                <a:ea typeface="+mn-ea"/>
                <a:cs typeface="Arial" panose="020B0604020202020204" pitchFamily="34" charset="0"/>
              </a:defRPr>
            </a:lvl1pPr>
          </a:lstStyle>
          <a:p>
            <a:pPr lvl="0"/>
            <a:r>
              <a:rPr lang="en-GB" dirty="0"/>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2" name="Title 1"/>
          <p:cNvSpPr>
            <a:spLocks noGrp="1"/>
          </p:cNvSpPr>
          <p:nvPr>
            <p:ph type="title" hasCustomPrompt="1"/>
          </p:nvPr>
        </p:nvSpPr>
        <p:spPr/>
        <p:txBody>
          <a:bodyPr anchor="t"/>
          <a:lstStyle>
            <a:lvl1pPr>
              <a:defRPr baseline="0"/>
            </a:lvl1pPr>
          </a:lstStyle>
          <a:p>
            <a:r>
              <a:rPr lang="en-US" dirty="0"/>
              <a:t>Click to edit 32pt bold/titles two lines max</a:t>
            </a:r>
            <a:endParaRPr lang="en-GB" dirty="0"/>
          </a:p>
        </p:txBody>
      </p:sp>
      <p:sp>
        <p:nvSpPr>
          <p:cNvPr id="4" name="Text Placeholder 3">
            <a:extLst>
              <a:ext uri="{FF2B5EF4-FFF2-40B4-BE49-F238E27FC236}">
                <a16:creationId xmlns:a16="http://schemas.microsoft.com/office/drawing/2014/main" id="{A79B8142-9DC8-694D-BC7A-5E2491099C50}"/>
              </a:ext>
            </a:extLst>
          </p:cNvPr>
          <p:cNvSpPr>
            <a:spLocks noGrp="1"/>
          </p:cNvSpPr>
          <p:nvPr>
            <p:ph type="body" sz="quarter" idx="13"/>
          </p:nvPr>
        </p:nvSpPr>
        <p:spPr>
          <a:xfrm>
            <a:off x="508000" y="986993"/>
            <a:ext cx="9750425" cy="465137"/>
          </a:xfrm>
        </p:spPr>
        <p:txBody>
          <a:bodyPr/>
          <a:lstStyle>
            <a:lvl1pPr>
              <a:defRPr sz="2000">
                <a:solidFill>
                  <a:schemeClr val="tx2"/>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de-DE"/>
              <a:t>Mastertextformat bearbeiten</a:t>
            </a:r>
          </a:p>
        </p:txBody>
      </p:sp>
      <p:sp>
        <p:nvSpPr>
          <p:cNvPr id="10" name="Date Placeholder 5">
            <a:extLst>
              <a:ext uri="{FF2B5EF4-FFF2-40B4-BE49-F238E27FC236}">
                <a16:creationId xmlns:a16="http://schemas.microsoft.com/office/drawing/2014/main" id="{2E79CE61-8CF5-7143-B89D-C6D98F6832BB}"/>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1DE832C1-20F3-C245-8E77-04DEAABC1426}" type="datetime1">
              <a:rPr lang="en-US" smtClean="0"/>
              <a:t>11/1/2023</a:t>
            </a:fld>
            <a:endParaRPr lang="en-GB" dirty="0"/>
          </a:p>
        </p:txBody>
      </p:sp>
      <p:sp>
        <p:nvSpPr>
          <p:cNvPr id="11" name="Slide Number Placeholder 6">
            <a:extLst>
              <a:ext uri="{FF2B5EF4-FFF2-40B4-BE49-F238E27FC236}">
                <a16:creationId xmlns:a16="http://schemas.microsoft.com/office/drawing/2014/main" id="{5EDBAD3B-1983-8E49-AD95-53D9595B6A92}"/>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7" name="Picture 6">
            <a:hlinkClick r:id="rId2" action="ppaction://hlinksldjump"/>
            <a:extLst>
              <a:ext uri="{FF2B5EF4-FFF2-40B4-BE49-F238E27FC236}">
                <a16:creationId xmlns:a16="http://schemas.microsoft.com/office/drawing/2014/main" id="{8148B4B3-490E-E74F-A342-62318768914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4237500422"/>
      </p:ext>
    </p:extLst>
  </p:cSld>
  <p:clrMapOvr>
    <a:masterClrMapping/>
  </p:clrMapOvr>
  <p:extLst>
    <p:ext uri="{DCECCB84-F9BA-43D5-87BE-67443E8EF086}">
      <p15:sldGuideLst xmlns:p15="http://schemas.microsoft.com/office/powerpoint/2012/main">
        <p15:guide id="1" orient="horz" pos="11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 title, body text and sidebar">
    <p:spTree>
      <p:nvGrpSpPr>
        <p:cNvPr id="1" name=""/>
        <p:cNvGrpSpPr/>
        <p:nvPr/>
      </p:nvGrpSpPr>
      <p:grpSpPr>
        <a:xfrm>
          <a:off x="0" y="0"/>
          <a:ext cx="0" cy="0"/>
          <a:chOff x="0" y="0"/>
          <a:chExt cx="0" cy="0"/>
        </a:xfrm>
      </p:grpSpPr>
      <p:sp>
        <p:nvSpPr>
          <p:cNvPr id="9" name="Text Placeholder 5"/>
          <p:cNvSpPr>
            <a:spLocks noGrp="1"/>
          </p:cNvSpPr>
          <p:nvPr>
            <p:ph type="body" sz="quarter" idx="12" hasCustomPrompt="1"/>
          </p:nvPr>
        </p:nvSpPr>
        <p:spPr>
          <a:xfrm>
            <a:off x="520579" y="1638300"/>
            <a:ext cx="7433249" cy="4573588"/>
          </a:xfrm>
        </p:spPr>
        <p:txBody>
          <a:bodyPr numCol="1" spcCol="360000"/>
          <a:lstStyle>
            <a:lvl1pPr>
              <a:defRPr lang="en-GB" sz="2000" kern="1200" baseline="0" dirty="0">
                <a:solidFill>
                  <a:srgbClr val="666666"/>
                </a:solidFill>
                <a:latin typeface="+mn-lt"/>
                <a:ea typeface="+mn-ea"/>
                <a:cs typeface="Arial" panose="020B0604020202020204" pitchFamily="34" charset="0"/>
              </a:defRPr>
            </a:lvl1pPr>
          </a:lstStyle>
          <a:p>
            <a:pPr lvl="0"/>
            <a:r>
              <a:rPr lang="en-GB" dirty="0"/>
              <a:t>Body text style 20pt. Dummy text means you won’t see the inevitable variations that show up once real information is entered. It means you won’t know what it’s like to fill out forms on your site. Dummy text is a veil between you and reality. </a:t>
            </a:r>
          </a:p>
        </p:txBody>
      </p:sp>
      <p:sp>
        <p:nvSpPr>
          <p:cNvPr id="2" name="Title 1"/>
          <p:cNvSpPr>
            <a:spLocks noGrp="1"/>
          </p:cNvSpPr>
          <p:nvPr>
            <p:ph type="title" hasCustomPrompt="1"/>
          </p:nvPr>
        </p:nvSpPr>
        <p:spPr/>
        <p:txBody>
          <a:bodyPr anchor="t"/>
          <a:lstStyle>
            <a:lvl1pPr>
              <a:defRPr baseline="0"/>
            </a:lvl1pPr>
          </a:lstStyle>
          <a:p>
            <a:r>
              <a:rPr lang="en-US" dirty="0"/>
              <a:t>Click to edit 32pt bold/titles two lines max</a:t>
            </a:r>
            <a:endParaRPr lang="en-GB" dirty="0"/>
          </a:p>
        </p:txBody>
      </p:sp>
      <p:sp>
        <p:nvSpPr>
          <p:cNvPr id="10" name="Date Placeholder 5">
            <a:extLst>
              <a:ext uri="{FF2B5EF4-FFF2-40B4-BE49-F238E27FC236}">
                <a16:creationId xmlns:a16="http://schemas.microsoft.com/office/drawing/2014/main" id="{2E79CE61-8CF5-7143-B89D-C6D98F6832BB}"/>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C37D9E57-5C11-9848-B4FB-880B2B721363}" type="datetime1">
              <a:rPr lang="en-US" smtClean="0"/>
              <a:t>11/1/2023</a:t>
            </a:fld>
            <a:endParaRPr lang="en-GB" dirty="0"/>
          </a:p>
        </p:txBody>
      </p:sp>
      <p:sp>
        <p:nvSpPr>
          <p:cNvPr id="11" name="Slide Number Placeholder 6">
            <a:extLst>
              <a:ext uri="{FF2B5EF4-FFF2-40B4-BE49-F238E27FC236}">
                <a16:creationId xmlns:a16="http://schemas.microsoft.com/office/drawing/2014/main" id="{5EDBAD3B-1983-8E49-AD95-53D9595B6A92}"/>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7" name="Picture 6">
            <a:hlinkClick r:id="rId2" action="ppaction://hlinksldjump"/>
            <a:extLst>
              <a:ext uri="{FF2B5EF4-FFF2-40B4-BE49-F238E27FC236}">
                <a16:creationId xmlns:a16="http://schemas.microsoft.com/office/drawing/2014/main" id="{8148B4B3-490E-E74F-A342-62318768914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
        <p:nvSpPr>
          <p:cNvPr id="5" name="Text Placeholder 4">
            <a:extLst>
              <a:ext uri="{FF2B5EF4-FFF2-40B4-BE49-F238E27FC236}">
                <a16:creationId xmlns:a16="http://schemas.microsoft.com/office/drawing/2014/main" id="{488FAD55-3F0F-1645-94D8-C85D9CD9EC5F}"/>
              </a:ext>
            </a:extLst>
          </p:cNvPr>
          <p:cNvSpPr>
            <a:spLocks noGrp="1"/>
          </p:cNvSpPr>
          <p:nvPr>
            <p:ph type="body" sz="quarter" idx="13"/>
          </p:nvPr>
        </p:nvSpPr>
        <p:spPr>
          <a:xfrm>
            <a:off x="8424863" y="1638301"/>
            <a:ext cx="3259137" cy="4573588"/>
          </a:xfrm>
          <a:solidFill>
            <a:srgbClr val="E6E6E6"/>
          </a:solidFill>
        </p:spPr>
        <p:txBody>
          <a:bodyPr lIns="274320" tIns="274320" rIns="274320" bIns="274320"/>
          <a:lstStyle>
            <a:lvl1pPr>
              <a:defRPr sz="1600" b="1">
                <a:solidFill>
                  <a:schemeClr val="tx2"/>
                </a:solidFill>
              </a:defRPr>
            </a:lvl1pPr>
            <a:lvl2pPr marL="0" indent="0">
              <a:spcBef>
                <a:spcPts val="1200"/>
              </a:spcBef>
              <a:buNone/>
              <a:defRPr sz="1200">
                <a:solidFill>
                  <a:schemeClr val="tx2"/>
                </a:solidFill>
              </a:defRPr>
            </a:lvl2pPr>
            <a:lvl3pPr marL="173038" indent="-166688">
              <a:spcBef>
                <a:spcPts val="800"/>
              </a:spcBef>
              <a:buFont typeface="Arial" panose="020B0604020202020204" pitchFamily="34" charset="0"/>
              <a:buChar char="•"/>
              <a:tabLst/>
              <a:defRPr sz="1200">
                <a:solidFill>
                  <a:schemeClr val="tx2"/>
                </a:solidFill>
              </a:defRPr>
            </a:lvl3pPr>
            <a:lvl4pPr>
              <a:defRPr sz="1200">
                <a:solidFill>
                  <a:schemeClr val="accent2"/>
                </a:solidFill>
              </a:defRPr>
            </a:lvl4pPr>
            <a:lvl5pPr>
              <a:defRPr sz="1200">
                <a:solidFill>
                  <a:schemeClr val="accent2"/>
                </a:solidFill>
              </a:defRPr>
            </a:lvl5p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1809014732"/>
      </p:ext>
    </p:extLst>
  </p:cSld>
  <p:clrMapOvr>
    <a:masterClrMapping/>
  </p:clrMapOvr>
  <p:extLst>
    <p:ext uri="{DCECCB84-F9BA-43D5-87BE-67443E8EF086}">
      <p15:sldGuideLst xmlns:p15="http://schemas.microsoft.com/office/powerpoint/2012/main">
        <p15:guide id="1" orient="horz" pos="111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with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lvl1pPr>
              <a:defRPr/>
            </a:lvl1pPr>
          </a:lstStyle>
          <a:p>
            <a:r>
              <a:rPr lang="en-US" dirty="0"/>
              <a:t>Click to edit 32pt bold/titles two lines max</a:t>
            </a:r>
            <a:endParaRPr lang="en-GB" dirty="0"/>
          </a:p>
        </p:txBody>
      </p:sp>
      <p:sp>
        <p:nvSpPr>
          <p:cNvPr id="5" name="Date Placeholder 5">
            <a:extLst>
              <a:ext uri="{FF2B5EF4-FFF2-40B4-BE49-F238E27FC236}">
                <a16:creationId xmlns:a16="http://schemas.microsoft.com/office/drawing/2014/main" id="{33AAE526-108E-1045-AC5A-E594524FEC4E}"/>
              </a:ext>
            </a:extLst>
          </p:cNvPr>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8E8A86"/>
                </a:solidFill>
                <a:latin typeface="Arial" panose="020B0604020202020204" pitchFamily="34" charset="0"/>
                <a:ea typeface="Arial Regular" charset="0"/>
                <a:cs typeface="Arial" panose="020B0604020202020204" pitchFamily="34" charset="0"/>
              </a:defRPr>
            </a:lvl1pPr>
          </a:lstStyle>
          <a:p>
            <a:fld id="{C4408730-D2BD-1349-A0F9-216E3D120933}" type="datetime1">
              <a:rPr lang="en-US" smtClean="0"/>
              <a:t>11/1/2023</a:t>
            </a:fld>
            <a:endParaRPr lang="en-GB" dirty="0"/>
          </a:p>
        </p:txBody>
      </p:sp>
      <p:sp>
        <p:nvSpPr>
          <p:cNvPr id="6" name="Slide Number Placeholder 6">
            <a:extLst>
              <a:ext uri="{FF2B5EF4-FFF2-40B4-BE49-F238E27FC236}">
                <a16:creationId xmlns:a16="http://schemas.microsoft.com/office/drawing/2014/main" id="{4CE239AD-56EF-7041-B08D-AC1BDB590EAF}"/>
              </a:ext>
            </a:extLst>
          </p:cNvPr>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8E8A8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pic>
        <p:nvPicPr>
          <p:cNvPr id="7" name="Picture 6">
            <a:hlinkClick r:id="rId2" action="ppaction://hlinksldjump"/>
            <a:extLst>
              <a:ext uri="{FF2B5EF4-FFF2-40B4-BE49-F238E27FC236}">
                <a16:creationId xmlns:a16="http://schemas.microsoft.com/office/drawing/2014/main" id="{D0FA907F-1248-0143-861C-8316E71196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818813" y="492119"/>
            <a:ext cx="865187" cy="331095"/>
          </a:xfrm>
          <a:prstGeom prst="rect">
            <a:avLst/>
          </a:prstGeom>
          <a:noFill/>
          <a:ln>
            <a:noFill/>
          </a:ln>
        </p:spPr>
      </p:pic>
    </p:spTree>
    <p:extLst>
      <p:ext uri="{BB962C8B-B14F-4D97-AF65-F5344CB8AC3E}">
        <p14:creationId xmlns:p14="http://schemas.microsoft.com/office/powerpoint/2010/main" val="993897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521369" y="332769"/>
            <a:ext cx="9737753" cy="596196"/>
          </a:xfrm>
          <a:prstGeom prst="rect">
            <a:avLst/>
          </a:prstGeom>
        </p:spPr>
        <p:txBody>
          <a:bodyPr vert="horz" lIns="0" tIns="0" rIns="0" bIns="0" rtlCol="0" anchor="t" anchorCtr="0">
            <a:noAutofit/>
          </a:bodyPr>
          <a:lstStyle/>
          <a:p>
            <a:r>
              <a:rPr lang="de-DE"/>
              <a:t>Mastertitelformat bearbeiten</a:t>
            </a:r>
            <a:endParaRPr lang="en-GB" dirty="0"/>
          </a:p>
        </p:txBody>
      </p:sp>
      <p:sp>
        <p:nvSpPr>
          <p:cNvPr id="9" name="Text Placeholder 8"/>
          <p:cNvSpPr>
            <a:spLocks noGrp="1"/>
          </p:cNvSpPr>
          <p:nvPr>
            <p:ph type="body" idx="1"/>
          </p:nvPr>
        </p:nvSpPr>
        <p:spPr>
          <a:xfrm>
            <a:off x="521369" y="1638300"/>
            <a:ext cx="11162631" cy="4573588"/>
          </a:xfrm>
          <a:prstGeom prst="rect">
            <a:avLst/>
          </a:prstGeom>
        </p:spPr>
        <p:txBody>
          <a:bodyPr vert="horz" lIns="0" tIns="4572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6" name="Date Placeholder 5"/>
          <p:cNvSpPr>
            <a:spLocks noGrp="1"/>
          </p:cNvSpPr>
          <p:nvPr>
            <p:ph type="dt" sz="half" idx="2"/>
          </p:nvPr>
        </p:nvSpPr>
        <p:spPr>
          <a:xfrm>
            <a:off x="421753" y="6370499"/>
            <a:ext cx="2741613" cy="365125"/>
          </a:xfrm>
          <a:prstGeom prst="rect">
            <a:avLst/>
          </a:prstGeom>
        </p:spPr>
        <p:txBody>
          <a:bodyPr vert="horz" lIns="91440" tIns="45720" rIns="91440" bIns="45720" rtlCol="0" anchor="ctr"/>
          <a:lstStyle>
            <a:lvl1pPr algn="l">
              <a:defRPr sz="800" b="0" i="0">
                <a:solidFill>
                  <a:srgbClr val="666666"/>
                </a:solidFill>
                <a:latin typeface="Arial" panose="020B0604020202020204" pitchFamily="34" charset="0"/>
                <a:ea typeface="Arial Regular" charset="0"/>
                <a:cs typeface="Arial" panose="020B0604020202020204" pitchFamily="34" charset="0"/>
              </a:defRPr>
            </a:lvl1pPr>
          </a:lstStyle>
          <a:p>
            <a:fld id="{FB28A7CD-1E91-674E-89EE-B2B00E6C1F81}" type="datetime1">
              <a:rPr lang="en-US" smtClean="0"/>
              <a:t>11/1/2023</a:t>
            </a:fld>
            <a:endParaRPr lang="en-GB" dirty="0"/>
          </a:p>
        </p:txBody>
      </p:sp>
      <p:sp>
        <p:nvSpPr>
          <p:cNvPr id="7" name="Slide Number Placeholder 6"/>
          <p:cNvSpPr>
            <a:spLocks noGrp="1"/>
          </p:cNvSpPr>
          <p:nvPr>
            <p:ph type="sldNum" sz="quarter" idx="4"/>
          </p:nvPr>
        </p:nvSpPr>
        <p:spPr>
          <a:xfrm>
            <a:off x="9039974" y="6370499"/>
            <a:ext cx="2741612" cy="365125"/>
          </a:xfrm>
          <a:prstGeom prst="rect">
            <a:avLst/>
          </a:prstGeom>
        </p:spPr>
        <p:txBody>
          <a:bodyPr vert="horz" lIns="91440" tIns="45720" rIns="91440" bIns="45720" rtlCol="0" anchor="ctr"/>
          <a:lstStyle>
            <a:lvl1pPr algn="r">
              <a:defRPr sz="800" b="0" i="0">
                <a:solidFill>
                  <a:srgbClr val="666666"/>
                </a:solidFill>
                <a:latin typeface="Arial" panose="020B0604020202020204" pitchFamily="34" charset="0"/>
                <a:ea typeface="Arial Regular" charset="0"/>
                <a:cs typeface="Arial" panose="020B0604020202020204" pitchFamily="34" charset="0"/>
              </a:defRPr>
            </a:lvl1pPr>
          </a:lstStyle>
          <a:p>
            <a:fld id="{C801F209-6BE7-4AF7-9211-E3F7558EC97C}" type="slidenum">
              <a:rPr lang="en-GB" smtClean="0"/>
              <a:pPr/>
              <a:t>‹Nr.›</a:t>
            </a:fld>
            <a:endParaRPr lang="en-GB" dirty="0"/>
          </a:p>
        </p:txBody>
      </p:sp>
      <p:sp>
        <p:nvSpPr>
          <p:cNvPr id="3" name="TextBox 2"/>
          <p:cNvSpPr txBox="1"/>
          <p:nvPr userDrawn="1"/>
        </p:nvSpPr>
        <p:spPr>
          <a:xfrm>
            <a:off x="3685077" y="6450050"/>
            <a:ext cx="4778478" cy="215444"/>
          </a:xfrm>
          <a:prstGeom prst="rect">
            <a:avLst/>
          </a:prstGeom>
          <a:noFill/>
        </p:spPr>
        <p:txBody>
          <a:bodyPr wrap="square" rtlCol="0">
            <a:spAutoFit/>
          </a:bodyPr>
          <a:lstStyle/>
          <a:p>
            <a:r>
              <a:rPr lang="en-GB" sz="800" i="0" dirty="0">
                <a:solidFill>
                  <a:srgbClr val="666666"/>
                </a:solidFill>
                <a:latin typeface="Arial" panose="020B0604020202020204" pitchFamily="34" charset="0"/>
                <a:cs typeface="Arial" panose="020B0604020202020204" pitchFamily="34" charset="0"/>
              </a:rPr>
              <a:t>© 2020 The Sage Group plc or its licensors. All rights reserved.</a:t>
            </a:r>
          </a:p>
        </p:txBody>
      </p:sp>
    </p:spTree>
    <p:extLst>
      <p:ext uri="{BB962C8B-B14F-4D97-AF65-F5344CB8AC3E}">
        <p14:creationId xmlns:p14="http://schemas.microsoft.com/office/powerpoint/2010/main" val="2637288445"/>
      </p:ext>
    </p:extLst>
  </p:cSld>
  <p:clrMap bg1="lt1" tx1="dk1" bg2="lt2" tx2="dk2" accent1="accent1" accent2="accent2" accent3="accent3" accent4="accent4" accent5="accent5" accent6="accent6" hlink="hlink" folHlink="folHlink"/>
  <p:sldLayoutIdLst>
    <p:sldLayoutId id="2147484081" r:id="rId1"/>
    <p:sldLayoutId id="2147484089"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Lst>
  <p:hf hdr="0" ftr="0"/>
  <p:txStyles>
    <p:titleStyle>
      <a:lvl1pPr algn="l" defTabSz="228554" rtl="0" eaLnBrk="1" latinLnBrk="0" hangingPunct="1">
        <a:spcBef>
          <a:spcPct val="0"/>
        </a:spcBef>
        <a:buNone/>
        <a:defRPr sz="3200" b="1" kern="1200" baseline="0">
          <a:solidFill>
            <a:schemeClr val="tx2"/>
          </a:solidFill>
          <a:latin typeface="+mj-lt"/>
          <a:ea typeface="+mj-ea"/>
          <a:cs typeface="Arial" panose="020B0604020202020204" pitchFamily="34" charset="0"/>
        </a:defRPr>
      </a:lvl1pPr>
    </p:titleStyle>
    <p:bodyStyle>
      <a:lvl1pPr marL="0" indent="0" algn="l" defTabSz="228554" rtl="0" eaLnBrk="1" latinLnBrk="0" hangingPunct="1">
        <a:spcBef>
          <a:spcPts val="1600"/>
        </a:spcBef>
        <a:buFont typeface="Arial"/>
        <a:buNone/>
        <a:defRPr sz="2000" kern="1200">
          <a:solidFill>
            <a:srgbClr val="666666"/>
          </a:solidFill>
          <a:latin typeface="+mn-lt"/>
          <a:ea typeface="+mn-ea"/>
          <a:cs typeface="Arial" panose="020B0604020202020204" pitchFamily="34" charset="0"/>
        </a:defRPr>
      </a:lvl1pPr>
      <a:lvl2pPr marL="360363" indent="-360363" algn="l" defTabSz="228554" rtl="0" eaLnBrk="1" latinLnBrk="0" hangingPunct="1">
        <a:spcBef>
          <a:spcPts val="1600"/>
        </a:spcBef>
        <a:buFont typeface="Arial" panose="020B0604020202020204" pitchFamily="34" charset="0"/>
        <a:buChar char="•"/>
        <a:tabLst>
          <a:tab pos="449263" algn="l"/>
        </a:tabLst>
        <a:defRPr sz="2000" kern="1200">
          <a:solidFill>
            <a:srgbClr val="666666"/>
          </a:solidFill>
          <a:latin typeface="+mn-lt"/>
          <a:ea typeface="+mn-ea"/>
          <a:cs typeface="Arial" panose="020B0604020202020204" pitchFamily="34" charset="0"/>
        </a:defRPr>
      </a:lvl2pPr>
      <a:lvl3pPr marL="714375" indent="-354013" algn="l" defTabSz="228554" rtl="0" eaLnBrk="1" latinLnBrk="0" hangingPunct="1">
        <a:spcBef>
          <a:spcPts val="1600"/>
        </a:spcBef>
        <a:buFont typeface="Arial" panose="020B0604020202020204" pitchFamily="34" charset="0"/>
        <a:buChar char="–"/>
        <a:defRPr sz="2000" kern="1200">
          <a:solidFill>
            <a:srgbClr val="666666"/>
          </a:solidFill>
          <a:latin typeface="+mn-lt"/>
          <a:ea typeface="+mn-ea"/>
          <a:cs typeface="Arial" panose="020B0604020202020204" pitchFamily="34" charset="0"/>
        </a:defRPr>
      </a:lvl3pPr>
      <a:lvl4pPr marL="1433513" indent="-360363"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4pPr>
      <a:lvl5pPr marL="2241550" indent="-312738"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554" rtl="0" eaLnBrk="1" latinLnBrk="0" hangingPunct="1">
        <a:defRPr sz="900" kern="1200">
          <a:solidFill>
            <a:schemeClr val="tx1"/>
          </a:solidFill>
          <a:latin typeface="+mn-lt"/>
          <a:ea typeface="+mn-ea"/>
          <a:cs typeface="+mn-cs"/>
        </a:defRPr>
      </a:lvl1pPr>
      <a:lvl2pPr marL="228554" algn="l" defTabSz="228554" rtl="0" eaLnBrk="1" latinLnBrk="0" hangingPunct="1">
        <a:defRPr sz="900" kern="1200">
          <a:solidFill>
            <a:schemeClr val="tx1"/>
          </a:solidFill>
          <a:latin typeface="+mn-lt"/>
          <a:ea typeface="+mn-ea"/>
          <a:cs typeface="+mn-cs"/>
        </a:defRPr>
      </a:lvl2pPr>
      <a:lvl3pPr marL="457109" algn="l" defTabSz="228554" rtl="0" eaLnBrk="1" latinLnBrk="0" hangingPunct="1">
        <a:defRPr sz="900" kern="1200">
          <a:solidFill>
            <a:schemeClr val="tx1"/>
          </a:solidFill>
          <a:latin typeface="+mn-lt"/>
          <a:ea typeface="+mn-ea"/>
          <a:cs typeface="+mn-cs"/>
        </a:defRPr>
      </a:lvl3pPr>
      <a:lvl4pPr marL="685663" algn="l" defTabSz="228554" rtl="0" eaLnBrk="1" latinLnBrk="0" hangingPunct="1">
        <a:defRPr sz="900" kern="1200">
          <a:solidFill>
            <a:schemeClr val="tx1"/>
          </a:solidFill>
          <a:latin typeface="+mn-lt"/>
          <a:ea typeface="+mn-ea"/>
          <a:cs typeface="+mn-cs"/>
        </a:defRPr>
      </a:lvl4pPr>
      <a:lvl5pPr marL="914217" algn="l" defTabSz="228554" rtl="0" eaLnBrk="1" latinLnBrk="0" hangingPunct="1">
        <a:defRPr sz="900" kern="1200">
          <a:solidFill>
            <a:schemeClr val="tx1"/>
          </a:solidFill>
          <a:latin typeface="+mn-lt"/>
          <a:ea typeface="+mn-ea"/>
          <a:cs typeface="+mn-cs"/>
        </a:defRPr>
      </a:lvl5pPr>
      <a:lvl6pPr marL="1142771" algn="l" defTabSz="228554" rtl="0" eaLnBrk="1" latinLnBrk="0" hangingPunct="1">
        <a:defRPr sz="900" kern="1200">
          <a:solidFill>
            <a:schemeClr val="tx1"/>
          </a:solidFill>
          <a:latin typeface="+mn-lt"/>
          <a:ea typeface="+mn-ea"/>
          <a:cs typeface="+mn-cs"/>
        </a:defRPr>
      </a:lvl6pPr>
      <a:lvl7pPr marL="1371326" algn="l" defTabSz="228554" rtl="0" eaLnBrk="1" latinLnBrk="0" hangingPunct="1">
        <a:defRPr sz="900" kern="1200">
          <a:solidFill>
            <a:schemeClr val="tx1"/>
          </a:solidFill>
          <a:latin typeface="+mn-lt"/>
          <a:ea typeface="+mn-ea"/>
          <a:cs typeface="+mn-cs"/>
        </a:defRPr>
      </a:lvl7pPr>
      <a:lvl8pPr marL="1599880" algn="l" defTabSz="228554" rtl="0" eaLnBrk="1" latinLnBrk="0" hangingPunct="1">
        <a:defRPr sz="900" kern="1200">
          <a:solidFill>
            <a:schemeClr val="tx1"/>
          </a:solidFill>
          <a:latin typeface="+mn-lt"/>
          <a:ea typeface="+mn-ea"/>
          <a:cs typeface="+mn-cs"/>
        </a:defRPr>
      </a:lvl8pPr>
      <a:lvl9pPr marL="1828434" algn="l" defTabSz="228554"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56">
          <p15:clr>
            <a:srgbClr val="F26B43"/>
          </p15:clr>
        </p15:guide>
        <p15:guide id="2" orient="horz" pos="459">
          <p15:clr>
            <a:srgbClr val="F26B43"/>
          </p15:clr>
        </p15:guide>
        <p15:guide id="3" pos="3839">
          <p15:clr>
            <a:srgbClr val="F26B43"/>
          </p15:clr>
        </p15:guide>
        <p15:guide id="4" pos="7360">
          <p15:clr>
            <a:srgbClr val="F26B43"/>
          </p15:clr>
        </p15:guide>
        <p15:guide id="5" pos="320">
          <p15:clr>
            <a:srgbClr val="F26B43"/>
          </p15:clr>
        </p15:guide>
        <p15:guide id="6" pos="6815">
          <p15:clr>
            <a:srgbClr val="F26B43"/>
          </p15:clr>
        </p15:guide>
        <p15:guide id="7" orient="horz" pos="777">
          <p15:clr>
            <a:srgbClr val="F26B43"/>
          </p15:clr>
        </p15:guide>
        <p15:guide id="8" orient="horz" pos="3913">
          <p15:clr>
            <a:srgbClr val="F26B43"/>
          </p15:clr>
        </p15:guide>
        <p15:guide id="9" pos="3973">
          <p15:clr>
            <a:srgbClr val="F26B43"/>
          </p15:clr>
        </p15:guide>
        <p15:guide id="10" pos="3707">
          <p15:clr>
            <a:srgbClr val="F26B43"/>
          </p15:clr>
        </p15:guide>
        <p15:guide id="11" orient="horz" pos="10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3.xml"/><Relationship Id="rId18" Type="http://schemas.openxmlformats.org/officeDocument/2006/relationships/slide" Target="slide35.xml"/><Relationship Id="rId3" Type="http://schemas.openxmlformats.org/officeDocument/2006/relationships/image" Target="../media/image5.png"/><Relationship Id="rId21" Type="http://schemas.openxmlformats.org/officeDocument/2006/relationships/slide" Target="slide50.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slide" Target="slide17.xml"/><Relationship Id="rId2" Type="http://schemas.openxmlformats.org/officeDocument/2006/relationships/image" Target="../media/image4.jpeg"/><Relationship Id="rId16" Type="http://schemas.openxmlformats.org/officeDocument/2006/relationships/slide" Target="slide10.xml"/><Relationship Id="rId20" Type="http://schemas.openxmlformats.org/officeDocument/2006/relationships/slide" Target="slide42.xml"/><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slide" Target="slide8.xml"/><Relationship Id="rId10" Type="http://schemas.openxmlformats.org/officeDocument/2006/relationships/image" Target="../media/image12.png"/><Relationship Id="rId19" Type="http://schemas.openxmlformats.org/officeDocument/2006/relationships/slide" Target="slide39.xml"/><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hyperlink" Target="https://www.sage.com/de-de/-/media/files/sagedotcom/master/documents/pdf/sage_unternehmenspraesentation.pdf?la=de-de" TargetMode="Externa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hyperlink" Target="https://youtu.be/U9TYKmUWF4c" TargetMode="External"/><Relationship Id="rId7"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61.emf"/><Relationship Id="rId5" Type="http://schemas.openxmlformats.org/officeDocument/2006/relationships/image" Target="../media/image60.gif"/><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hyperlink" Target="https://youtu.be/zQQIbcVzyWU" TargetMode="External"/><Relationship Id="rId7"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61.emf"/><Relationship Id="rId5" Type="http://schemas.openxmlformats.org/officeDocument/2006/relationships/image" Target="../media/image63.png"/><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www.youtube.com/watch?v=8wxYAUbU0d0" TargetMode="External"/><Relationship Id="rId7" Type="http://schemas.openxmlformats.org/officeDocument/2006/relationships/image" Target="../media/image61.emf"/><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hyperlink" Target="https://youtu.be/8wxYAUbU0d0" TargetMode="External"/><Relationship Id="rId4" Type="http://schemas.openxmlformats.org/officeDocument/2006/relationships/image" Target="../media/image59.jpeg"/></Relationships>
</file>

<file path=ppt/slides/_rels/slide5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www.youtube.com/watch?v=8wxYAUbU0d0" TargetMode="External"/><Relationship Id="rId7" Type="http://schemas.openxmlformats.org/officeDocument/2006/relationships/image" Target="../media/image61.emf"/><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hyperlink" Target="https://youtu.be/Zx_3mrkVRps" TargetMode="External"/><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Zx_3mrkVRps"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1.emf"/><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1.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1.emf"/></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6.xml"/><Relationship Id="rId5" Type="http://schemas.openxmlformats.org/officeDocument/2006/relationships/image" Target="../media/image69.jpeg"/><Relationship Id="rId4" Type="http://schemas.openxmlformats.org/officeDocument/2006/relationships/image" Target="../media/image61.emf"/></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70.jpg"/><Relationship Id="rId4" Type="http://schemas.openxmlformats.org/officeDocument/2006/relationships/image" Target="../media/image61.emf"/></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71.jpg"/><Relationship Id="rId4" Type="http://schemas.openxmlformats.org/officeDocument/2006/relationships/image" Target="../media/image61.emf"/></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media/image61.emf"/></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61.em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7EA35A-D8F9-47EA-865E-6DE23D53DBEB}"/>
              </a:ext>
            </a:extLst>
          </p:cNvPr>
          <p:cNvSpPr>
            <a:spLocks noGrp="1"/>
          </p:cNvSpPr>
          <p:nvPr>
            <p:ph type="title"/>
          </p:nvPr>
        </p:nvSpPr>
        <p:spPr/>
        <p:txBody>
          <a:bodyPr/>
          <a:lstStyle/>
          <a:p>
            <a:r>
              <a:rPr lang="de-DE" dirty="0"/>
              <a:t>Sage 100</a:t>
            </a:r>
          </a:p>
        </p:txBody>
      </p:sp>
      <p:sp>
        <p:nvSpPr>
          <p:cNvPr id="3" name="Textplatzhalter 2">
            <a:extLst>
              <a:ext uri="{FF2B5EF4-FFF2-40B4-BE49-F238E27FC236}">
                <a16:creationId xmlns:a16="http://schemas.microsoft.com/office/drawing/2014/main" id="{892ABB2D-3CFB-422A-9FB8-FFE267CF5C83}"/>
              </a:ext>
            </a:extLst>
          </p:cNvPr>
          <p:cNvSpPr>
            <a:spLocks noGrp="1"/>
          </p:cNvSpPr>
          <p:nvPr>
            <p:ph type="body" sz="quarter" idx="14"/>
          </p:nvPr>
        </p:nvSpPr>
        <p:spPr>
          <a:xfrm>
            <a:off x="825500" y="4015533"/>
            <a:ext cx="4983163" cy="493713"/>
          </a:xfrm>
        </p:spPr>
        <p:txBody>
          <a:bodyPr/>
          <a:lstStyle/>
          <a:p>
            <a:endParaRPr lang="de-DE" dirty="0"/>
          </a:p>
        </p:txBody>
      </p:sp>
      <p:sp>
        <p:nvSpPr>
          <p:cNvPr id="4" name="Textplatzhalter 3">
            <a:extLst>
              <a:ext uri="{FF2B5EF4-FFF2-40B4-BE49-F238E27FC236}">
                <a16:creationId xmlns:a16="http://schemas.microsoft.com/office/drawing/2014/main" id="{E75A9F60-871F-44CD-8079-F6E0DD259D2E}"/>
              </a:ext>
            </a:extLst>
          </p:cNvPr>
          <p:cNvSpPr>
            <a:spLocks noGrp="1"/>
          </p:cNvSpPr>
          <p:nvPr>
            <p:ph type="body" sz="quarter" idx="15"/>
          </p:nvPr>
        </p:nvSpPr>
        <p:spPr/>
        <p:txBody>
          <a:bodyPr/>
          <a:lstStyle/>
          <a:p>
            <a:r>
              <a:rPr lang="de-DE" dirty="0"/>
              <a:t>Sascha Breithecker </a:t>
            </a:r>
            <a:br>
              <a:rPr lang="de-DE" dirty="0"/>
            </a:br>
            <a:r>
              <a:rPr lang="de-DE" dirty="0"/>
              <a:t>Desk Software &amp; Consulting GmbH</a:t>
            </a:r>
          </a:p>
        </p:txBody>
      </p:sp>
    </p:spTree>
    <p:extLst>
      <p:ext uri="{BB962C8B-B14F-4D97-AF65-F5344CB8AC3E}">
        <p14:creationId xmlns:p14="http://schemas.microsoft.com/office/powerpoint/2010/main" val="2119726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BF0D53C-2F89-4E6A-A6F2-2115E42ED8F0}"/>
              </a:ext>
            </a:extLst>
          </p:cNvPr>
          <p:cNvPicPr>
            <a:picLocks noChangeAspect="1"/>
          </p:cNvPicPr>
          <p:nvPr/>
        </p:nvPicPr>
        <p:blipFill>
          <a:blip r:embed="rId3"/>
          <a:stretch>
            <a:fillRect/>
          </a:stretch>
        </p:blipFill>
        <p:spPr>
          <a:xfrm>
            <a:off x="-1" y="893"/>
            <a:ext cx="12188825" cy="6856214"/>
          </a:xfrm>
          <a:prstGeom prst="rect">
            <a:avLst/>
          </a:prstGeom>
        </p:spPr>
      </p:pic>
      <p:sp>
        <p:nvSpPr>
          <p:cNvPr id="3" name="Rechteck 2">
            <a:extLst>
              <a:ext uri="{FF2B5EF4-FFF2-40B4-BE49-F238E27FC236}">
                <a16:creationId xmlns:a16="http://schemas.microsoft.com/office/drawing/2014/main" id="{9E34EAB3-F075-4F49-8A9D-B390D8C1F308}"/>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5015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793A08E-CB6A-440F-A6E2-B761D8136CB1}"/>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5B84D20E-938A-4F40-A15A-BFAF0EFA9A77}"/>
              </a:ext>
            </a:extLst>
          </p:cNvPr>
          <p:cNvSpPr>
            <a:spLocks noGrp="1"/>
          </p:cNvSpPr>
          <p:nvPr>
            <p:ph type="sldNum" sz="quarter" idx="4"/>
          </p:nvPr>
        </p:nvSpPr>
        <p:spPr>
          <a:prstGeom prst="rect">
            <a:avLst/>
          </a:prstGeom>
        </p:spPr>
        <p:txBody>
          <a:bodyPr/>
          <a:lstStyle/>
          <a:p>
            <a:fld id="{C801F209-6BE7-4AF7-9211-E3F7558EC97C}" type="slidenum">
              <a:rPr lang="en-GB" smtClean="0"/>
              <a:pPr/>
              <a:t>11</a:t>
            </a:fld>
            <a:endParaRPr lang="en-GB"/>
          </a:p>
        </p:txBody>
      </p:sp>
      <p:pic>
        <p:nvPicPr>
          <p:cNvPr id="5" name="Grafik 4">
            <a:extLst>
              <a:ext uri="{FF2B5EF4-FFF2-40B4-BE49-F238E27FC236}">
                <a16:creationId xmlns:a16="http://schemas.microsoft.com/office/drawing/2014/main" id="{6A7E9E33-1B52-4A4C-852F-D91B8061CCDD}"/>
              </a:ext>
            </a:extLst>
          </p:cNvPr>
          <p:cNvPicPr>
            <a:picLocks noChangeAspect="1"/>
          </p:cNvPicPr>
          <p:nvPr/>
        </p:nvPicPr>
        <p:blipFill>
          <a:blip r:embed="rId3"/>
          <a:stretch>
            <a:fillRect/>
          </a:stretch>
        </p:blipFill>
        <p:spPr>
          <a:xfrm>
            <a:off x="-1" y="893"/>
            <a:ext cx="12188825" cy="6856214"/>
          </a:xfrm>
          <a:prstGeom prst="rect">
            <a:avLst/>
          </a:prstGeom>
        </p:spPr>
      </p:pic>
      <p:sp>
        <p:nvSpPr>
          <p:cNvPr id="7" name="Rechteck 6">
            <a:extLst>
              <a:ext uri="{FF2B5EF4-FFF2-40B4-BE49-F238E27FC236}">
                <a16:creationId xmlns:a16="http://schemas.microsoft.com/office/drawing/2014/main" id="{B9905D65-BFC6-4869-8376-40A833E73274}"/>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16920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09817AF-A092-4C7B-A3F9-E9EE2A981A9E}"/>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B1861F20-9657-4807-821B-FF661AFA29D2}"/>
              </a:ext>
            </a:extLst>
          </p:cNvPr>
          <p:cNvSpPr>
            <a:spLocks noGrp="1"/>
          </p:cNvSpPr>
          <p:nvPr>
            <p:ph type="sldNum" sz="quarter" idx="4"/>
          </p:nvPr>
        </p:nvSpPr>
        <p:spPr>
          <a:prstGeom prst="rect">
            <a:avLst/>
          </a:prstGeom>
        </p:spPr>
        <p:txBody>
          <a:bodyPr/>
          <a:lstStyle/>
          <a:p>
            <a:fld id="{C801F209-6BE7-4AF7-9211-E3F7558EC97C}" type="slidenum">
              <a:rPr lang="en-GB" smtClean="0"/>
              <a:pPr/>
              <a:t>12</a:t>
            </a:fld>
            <a:endParaRPr lang="en-GB"/>
          </a:p>
        </p:txBody>
      </p:sp>
      <p:pic>
        <p:nvPicPr>
          <p:cNvPr id="4" name="Grafik 3">
            <a:extLst>
              <a:ext uri="{FF2B5EF4-FFF2-40B4-BE49-F238E27FC236}">
                <a16:creationId xmlns:a16="http://schemas.microsoft.com/office/drawing/2014/main" id="{32BA34C2-DE57-4A31-A0F8-459226EC8B48}"/>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50588A55-84F0-4728-BE45-41DC5F81435F}"/>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40939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50E9086-9F52-4F60-911B-4B1073684F83}"/>
              </a:ext>
            </a:extLst>
          </p:cNvPr>
          <p:cNvPicPr>
            <a:picLocks noChangeAspect="1"/>
          </p:cNvPicPr>
          <p:nvPr/>
        </p:nvPicPr>
        <p:blipFill>
          <a:blip r:embed="rId3"/>
          <a:stretch>
            <a:fillRect/>
          </a:stretch>
        </p:blipFill>
        <p:spPr>
          <a:xfrm>
            <a:off x="-1" y="893"/>
            <a:ext cx="12188825" cy="6856214"/>
          </a:xfrm>
          <a:prstGeom prst="rect">
            <a:avLst/>
          </a:prstGeom>
        </p:spPr>
      </p:pic>
      <p:sp>
        <p:nvSpPr>
          <p:cNvPr id="4" name="Rechteck 3">
            <a:extLst>
              <a:ext uri="{FF2B5EF4-FFF2-40B4-BE49-F238E27FC236}">
                <a16:creationId xmlns:a16="http://schemas.microsoft.com/office/drawing/2014/main" id="{5148EA97-626C-477C-B526-2C875D9210D5}"/>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95312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475F8BE-2A20-4D4F-89AF-5EB4D85E3FDA}"/>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CE2710E6-845C-4573-A8EA-3C695E8FFF2E}"/>
              </a:ext>
            </a:extLst>
          </p:cNvPr>
          <p:cNvSpPr>
            <a:spLocks noGrp="1"/>
          </p:cNvSpPr>
          <p:nvPr>
            <p:ph type="sldNum" sz="quarter" idx="4"/>
          </p:nvPr>
        </p:nvSpPr>
        <p:spPr>
          <a:prstGeom prst="rect">
            <a:avLst/>
          </a:prstGeom>
        </p:spPr>
        <p:txBody>
          <a:bodyPr/>
          <a:lstStyle/>
          <a:p>
            <a:fld id="{C801F209-6BE7-4AF7-9211-E3F7558EC97C}" type="slidenum">
              <a:rPr lang="en-GB" smtClean="0"/>
              <a:pPr/>
              <a:t>14</a:t>
            </a:fld>
            <a:endParaRPr lang="en-GB"/>
          </a:p>
        </p:txBody>
      </p:sp>
      <p:pic>
        <p:nvPicPr>
          <p:cNvPr id="4" name="Grafik 3">
            <a:extLst>
              <a:ext uri="{FF2B5EF4-FFF2-40B4-BE49-F238E27FC236}">
                <a16:creationId xmlns:a16="http://schemas.microsoft.com/office/drawing/2014/main" id="{2739E9DA-E259-4FC4-B542-76399711CE99}"/>
              </a:ext>
            </a:extLst>
          </p:cNvPr>
          <p:cNvPicPr>
            <a:picLocks noChangeAspect="1"/>
          </p:cNvPicPr>
          <p:nvPr/>
        </p:nvPicPr>
        <p:blipFill>
          <a:blip r:embed="rId3"/>
          <a:stretch>
            <a:fillRect/>
          </a:stretch>
        </p:blipFill>
        <p:spPr>
          <a:xfrm>
            <a:off x="1460" y="0"/>
            <a:ext cx="12185904" cy="6858000"/>
          </a:xfrm>
          <a:prstGeom prst="rect">
            <a:avLst/>
          </a:prstGeom>
        </p:spPr>
      </p:pic>
      <p:sp>
        <p:nvSpPr>
          <p:cNvPr id="6" name="Rechteck 5">
            <a:extLst>
              <a:ext uri="{FF2B5EF4-FFF2-40B4-BE49-F238E27FC236}">
                <a16:creationId xmlns:a16="http://schemas.microsoft.com/office/drawing/2014/main" id="{711496C9-B583-4BD6-956A-C08CAB072F89}"/>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75067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FAABC52-7216-456F-8F6B-616061019890}"/>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76957C06-5036-4C74-BD4F-C08B9F59CF3A}"/>
              </a:ext>
            </a:extLst>
          </p:cNvPr>
          <p:cNvSpPr>
            <a:spLocks noGrp="1"/>
          </p:cNvSpPr>
          <p:nvPr>
            <p:ph type="sldNum" sz="quarter" idx="4"/>
          </p:nvPr>
        </p:nvSpPr>
        <p:spPr>
          <a:prstGeom prst="rect">
            <a:avLst/>
          </a:prstGeom>
        </p:spPr>
        <p:txBody>
          <a:bodyPr/>
          <a:lstStyle/>
          <a:p>
            <a:fld id="{C801F209-6BE7-4AF7-9211-E3F7558EC97C}" type="slidenum">
              <a:rPr lang="en-GB" smtClean="0"/>
              <a:pPr/>
              <a:t>15</a:t>
            </a:fld>
            <a:endParaRPr lang="en-GB"/>
          </a:p>
        </p:txBody>
      </p:sp>
      <p:grpSp>
        <p:nvGrpSpPr>
          <p:cNvPr id="7" name="Gruppieren 6">
            <a:extLst>
              <a:ext uri="{FF2B5EF4-FFF2-40B4-BE49-F238E27FC236}">
                <a16:creationId xmlns:a16="http://schemas.microsoft.com/office/drawing/2014/main" id="{D4FC1060-A202-4C94-8409-049052FA211C}"/>
              </a:ext>
            </a:extLst>
          </p:cNvPr>
          <p:cNvGrpSpPr/>
          <p:nvPr/>
        </p:nvGrpSpPr>
        <p:grpSpPr>
          <a:xfrm>
            <a:off x="1460" y="0"/>
            <a:ext cx="12185904" cy="6858000"/>
            <a:chOff x="1460" y="0"/>
            <a:chExt cx="12185904" cy="6858000"/>
          </a:xfrm>
        </p:grpSpPr>
        <p:pic>
          <p:nvPicPr>
            <p:cNvPr id="4" name="Grafik 3">
              <a:extLst>
                <a:ext uri="{FF2B5EF4-FFF2-40B4-BE49-F238E27FC236}">
                  <a16:creationId xmlns:a16="http://schemas.microsoft.com/office/drawing/2014/main" id="{03AD02DC-A162-4637-BE9C-1DAAB0D0DFE5}"/>
                </a:ext>
              </a:extLst>
            </p:cNvPr>
            <p:cNvPicPr>
              <a:picLocks noChangeAspect="1"/>
            </p:cNvPicPr>
            <p:nvPr/>
          </p:nvPicPr>
          <p:blipFill>
            <a:blip r:embed="rId3"/>
            <a:stretch>
              <a:fillRect/>
            </a:stretch>
          </p:blipFill>
          <p:spPr>
            <a:xfrm>
              <a:off x="1460" y="0"/>
              <a:ext cx="12185904" cy="6858000"/>
            </a:xfrm>
            <a:prstGeom prst="rect">
              <a:avLst/>
            </a:prstGeom>
          </p:spPr>
        </p:pic>
        <p:sp>
          <p:nvSpPr>
            <p:cNvPr id="6" name="Rechteck 5">
              <a:extLst>
                <a:ext uri="{FF2B5EF4-FFF2-40B4-BE49-F238E27FC236}">
                  <a16:creationId xmlns:a16="http://schemas.microsoft.com/office/drawing/2014/main" id="{3A4274A9-F2BB-4341-8FE8-19A4A04AAD4D}"/>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190245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D8D161B5-3FD3-449B-A460-B7C779A31910}"/>
              </a:ext>
            </a:extLst>
          </p:cNvPr>
          <p:cNvGrpSpPr/>
          <p:nvPr/>
        </p:nvGrpSpPr>
        <p:grpSpPr>
          <a:xfrm>
            <a:off x="521370" y="1638301"/>
            <a:ext cx="3600000" cy="2026012"/>
            <a:chOff x="1460" y="0"/>
            <a:chExt cx="12185904" cy="6858000"/>
          </a:xfrm>
        </p:grpSpPr>
        <p:pic>
          <p:nvPicPr>
            <p:cNvPr id="9" name="Grafik 8">
              <a:extLst>
                <a:ext uri="{FF2B5EF4-FFF2-40B4-BE49-F238E27FC236}">
                  <a16:creationId xmlns:a16="http://schemas.microsoft.com/office/drawing/2014/main" id="{3F369143-84BF-48CA-AD18-304E4CB66B70}"/>
                </a:ext>
              </a:extLst>
            </p:cNvPr>
            <p:cNvPicPr>
              <a:picLocks noChangeAspect="1"/>
            </p:cNvPicPr>
            <p:nvPr/>
          </p:nvPicPr>
          <p:blipFill>
            <a:blip r:embed="rId3"/>
            <a:stretch>
              <a:fillRect/>
            </a:stretch>
          </p:blipFill>
          <p:spPr>
            <a:xfrm>
              <a:off x="1460" y="0"/>
              <a:ext cx="12185904" cy="6858000"/>
            </a:xfrm>
            <a:prstGeom prst="rect">
              <a:avLst/>
            </a:prstGeom>
          </p:spPr>
        </p:pic>
        <p:sp>
          <p:nvSpPr>
            <p:cNvPr id="10" name="Rechteck 9">
              <a:extLst>
                <a:ext uri="{FF2B5EF4-FFF2-40B4-BE49-F238E27FC236}">
                  <a16:creationId xmlns:a16="http://schemas.microsoft.com/office/drawing/2014/main" id="{8CC39E0E-28C6-4303-82C2-8B0CC499771D}"/>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5" name="Inhaltsplatzhalter 6">
            <a:extLst>
              <a:ext uri="{FF2B5EF4-FFF2-40B4-BE49-F238E27FC236}">
                <a16:creationId xmlns:a16="http://schemas.microsoft.com/office/drawing/2014/main" id="{5C44D569-9CED-4099-AB8E-56B8C3B68660}"/>
              </a:ext>
            </a:extLst>
          </p:cNvPr>
          <p:cNvSpPr txBox="1">
            <a:spLocks/>
          </p:cNvSpPr>
          <p:nvPr/>
        </p:nvSpPr>
        <p:spPr>
          <a:xfrm>
            <a:off x="4159250" y="1044000"/>
            <a:ext cx="7532458" cy="5173663"/>
          </a:xfrm>
          <a:prstGeom prst="rect">
            <a:avLst/>
          </a:prstGeom>
        </p:spPr>
        <p:txBody>
          <a:bodyPr/>
          <a:lstStyle>
            <a:lvl1pPr marL="0" indent="0" algn="l" defTabSz="228554" rtl="0" eaLnBrk="1" latinLnBrk="0" hangingPunct="1">
              <a:spcBef>
                <a:spcPts val="1200"/>
              </a:spcBef>
              <a:buFont typeface="Arial"/>
              <a:buNone/>
              <a:defRPr sz="2200" kern="1200">
                <a:solidFill>
                  <a:srgbClr val="75787B"/>
                </a:solidFill>
                <a:latin typeface="+mn-lt"/>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mn-lt"/>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mn-lt"/>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mn-lt"/>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mn-lt"/>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pPr marL="342900" indent="-342900">
              <a:buFont typeface="+mj-lt"/>
              <a:buAutoNum type="arabicPeriod"/>
            </a:pPr>
            <a:endParaRPr lang="de-DE" sz="1600" i="0"/>
          </a:p>
        </p:txBody>
      </p:sp>
      <p:sp>
        <p:nvSpPr>
          <p:cNvPr id="6" name="Titel 5">
            <a:extLst>
              <a:ext uri="{FF2B5EF4-FFF2-40B4-BE49-F238E27FC236}">
                <a16:creationId xmlns:a16="http://schemas.microsoft.com/office/drawing/2014/main" id="{EBC22CDB-7990-4348-B152-DBF5A08F87D6}"/>
              </a:ext>
            </a:extLst>
          </p:cNvPr>
          <p:cNvSpPr>
            <a:spLocks noGrp="1"/>
          </p:cNvSpPr>
          <p:nvPr>
            <p:ph type="title"/>
          </p:nvPr>
        </p:nvSpPr>
        <p:spPr/>
        <p:txBody>
          <a:bodyPr/>
          <a:lstStyle/>
          <a:p>
            <a:r>
              <a:rPr lang="de-DE" dirty="0"/>
              <a:t>Stammdaten</a:t>
            </a:r>
            <a:br>
              <a:rPr lang="de-DE" dirty="0"/>
            </a:br>
            <a:endParaRPr lang="de-DE" b="0" dirty="0"/>
          </a:p>
        </p:txBody>
      </p:sp>
      <p:sp>
        <p:nvSpPr>
          <p:cNvPr id="2" name="Textplatzhalter 1">
            <a:extLst>
              <a:ext uri="{FF2B5EF4-FFF2-40B4-BE49-F238E27FC236}">
                <a16:creationId xmlns:a16="http://schemas.microsoft.com/office/drawing/2014/main" id="{2E203348-A048-453E-B45E-8277A9C79B0C}"/>
              </a:ext>
            </a:extLst>
          </p:cNvPr>
          <p:cNvSpPr>
            <a:spLocks noGrp="1"/>
          </p:cNvSpPr>
          <p:nvPr>
            <p:ph type="body" sz="quarter" idx="13"/>
          </p:nvPr>
        </p:nvSpPr>
        <p:spPr>
          <a:xfrm>
            <a:off x="4546600" y="1638300"/>
            <a:ext cx="7120275" cy="4267648"/>
          </a:xfrm>
        </p:spPr>
        <p:txBody>
          <a:bodyPr/>
          <a:lstStyle/>
          <a:p>
            <a:pPr>
              <a:spcBef>
                <a:spcPts val="1200"/>
              </a:spcBef>
            </a:pPr>
            <a:r>
              <a:rPr lang="de-DE" dirty="0"/>
              <a:t>Stammdaten passen sich Ihnen an – nicht umgekehrt</a:t>
            </a:r>
          </a:p>
          <a:p>
            <a:pPr marL="285750" indent="-285750">
              <a:spcBef>
                <a:spcPts val="1200"/>
              </a:spcBef>
              <a:buFont typeface="Arial" panose="020B0604020202020204" pitchFamily="34" charset="0"/>
              <a:buChar char="•"/>
            </a:pPr>
            <a:r>
              <a:rPr lang="de-DE" sz="1800" dirty="0">
                <a:solidFill>
                  <a:schemeClr val="bg1">
                    <a:lumMod val="65000"/>
                  </a:schemeClr>
                </a:solidFill>
              </a:rPr>
              <a:t>Individualisieren aller Masken per Drag and Drop</a:t>
            </a:r>
          </a:p>
          <a:p>
            <a:pPr marL="285750" indent="-285750">
              <a:spcBef>
                <a:spcPts val="1200"/>
              </a:spcBef>
              <a:buFont typeface="Arial" panose="020B0604020202020204" pitchFamily="34" charset="0"/>
              <a:buChar char="•"/>
            </a:pPr>
            <a:r>
              <a:rPr lang="de-DE" sz="1800" dirty="0">
                <a:solidFill>
                  <a:schemeClr val="bg1">
                    <a:lumMod val="65000"/>
                  </a:schemeClr>
                </a:solidFill>
              </a:rPr>
              <a:t>Unnützes ausblenden; Wichtiges in den Fokus </a:t>
            </a:r>
          </a:p>
          <a:p>
            <a:pPr>
              <a:spcBef>
                <a:spcPts val="1200"/>
              </a:spcBef>
            </a:pPr>
            <a:r>
              <a:rPr lang="de-DE" dirty="0"/>
              <a:t>Höhere Datenqualität steigert Produktivität</a:t>
            </a:r>
          </a:p>
          <a:p>
            <a:pPr marL="285750" indent="-285750">
              <a:spcBef>
                <a:spcPts val="1200"/>
              </a:spcBef>
              <a:buFont typeface="Arial" panose="020B0604020202020204" pitchFamily="34" charset="0"/>
              <a:buChar char="•"/>
            </a:pPr>
            <a:r>
              <a:rPr lang="de-DE" sz="1800" dirty="0">
                <a:solidFill>
                  <a:schemeClr val="bg1">
                    <a:lumMod val="65000"/>
                  </a:schemeClr>
                </a:solidFill>
                <a:sym typeface="Wingdings" panose="05000000000000000000" pitchFamily="2" charset="2"/>
              </a:rPr>
              <a:t>Nicht benötigte Felder werden entfernt –</a:t>
            </a:r>
            <a:br>
              <a:rPr lang="de-DE" sz="1800" dirty="0">
                <a:solidFill>
                  <a:schemeClr val="bg1">
                    <a:lumMod val="65000"/>
                  </a:schemeClr>
                </a:solidFill>
                <a:sym typeface="Wingdings" panose="05000000000000000000" pitchFamily="2" charset="2"/>
              </a:rPr>
            </a:br>
            <a:r>
              <a:rPr lang="de-DE" sz="1800" dirty="0">
                <a:solidFill>
                  <a:schemeClr val="bg1">
                    <a:lumMod val="65000"/>
                  </a:schemeClr>
                </a:solidFill>
                <a:sym typeface="Wingdings" panose="05000000000000000000" pitchFamily="2" charset="2"/>
              </a:rPr>
              <a:t>dadurch werden Fehleingaben deutlich reduziert</a:t>
            </a:r>
          </a:p>
          <a:p>
            <a:pPr marL="285750" indent="-285750">
              <a:spcBef>
                <a:spcPts val="1200"/>
              </a:spcBef>
              <a:buFont typeface="Arial" panose="020B0604020202020204" pitchFamily="34" charset="0"/>
              <a:buChar char="•"/>
            </a:pPr>
            <a:r>
              <a:rPr lang="de-DE" sz="1800" dirty="0">
                <a:solidFill>
                  <a:schemeClr val="bg1">
                    <a:lumMod val="65000"/>
                  </a:schemeClr>
                </a:solidFill>
              </a:rPr>
              <a:t>Unternehmensspezifische Felder werden einfach ergänzt</a:t>
            </a:r>
          </a:p>
          <a:p>
            <a:pPr>
              <a:spcBef>
                <a:spcPts val="1200"/>
              </a:spcBef>
            </a:pPr>
            <a:r>
              <a:rPr lang="de-DE" dirty="0"/>
              <a:t>Übersichtlich, flexibel und modern</a:t>
            </a:r>
          </a:p>
          <a:p>
            <a:pPr marL="285750" indent="-285750">
              <a:spcBef>
                <a:spcPts val="1200"/>
              </a:spcBef>
              <a:buFont typeface="Arial" panose="020B0604020202020204" pitchFamily="34" charset="0"/>
              <a:buChar char="•"/>
            </a:pPr>
            <a:r>
              <a:rPr lang="de-DE" sz="1800" dirty="0">
                <a:solidFill>
                  <a:schemeClr val="bg1">
                    <a:lumMod val="65000"/>
                  </a:schemeClr>
                </a:solidFill>
              </a:rPr>
              <a:t>Intuitiv bedienbar und damit schnell zu erlernen</a:t>
            </a:r>
          </a:p>
          <a:p>
            <a:pPr marL="285750" indent="-285750">
              <a:spcBef>
                <a:spcPts val="1200"/>
              </a:spcBef>
              <a:buFont typeface="Arial" panose="020B0604020202020204" pitchFamily="34" charset="0"/>
              <a:buChar char="•"/>
            </a:pPr>
            <a:r>
              <a:rPr lang="de-DE" sz="1800" dirty="0">
                <a:solidFill>
                  <a:schemeClr val="bg1">
                    <a:lumMod val="65000"/>
                  </a:schemeClr>
                </a:solidFill>
              </a:rPr>
              <a:t>Unterstützt hohe Auflösungen</a:t>
            </a:r>
            <a:br>
              <a:rPr lang="de-DE" sz="1800" dirty="0">
                <a:solidFill>
                  <a:schemeClr val="bg1">
                    <a:lumMod val="65000"/>
                  </a:schemeClr>
                </a:solidFill>
              </a:rPr>
            </a:br>
            <a:r>
              <a:rPr lang="de-DE" sz="1800" dirty="0">
                <a:solidFill>
                  <a:schemeClr val="bg1">
                    <a:lumMod val="65000"/>
                  </a:schemeClr>
                </a:solidFill>
              </a:rPr>
              <a:t>und ist „zoombar“ für beste Lesbarkeit</a:t>
            </a:r>
          </a:p>
          <a:p>
            <a:pPr marL="285750" indent="-285750">
              <a:spcBef>
                <a:spcPts val="1200"/>
              </a:spcBef>
              <a:buFont typeface="Arial" panose="020B0604020202020204" pitchFamily="34" charset="0"/>
              <a:buChar char="•"/>
            </a:pPr>
            <a:endParaRPr lang="de-DE" dirty="0">
              <a:solidFill>
                <a:schemeClr val="bg1">
                  <a:lumMod val="65000"/>
                </a:schemeClr>
              </a:solidFill>
            </a:endParaRPr>
          </a:p>
          <a:p>
            <a:pPr>
              <a:spcBef>
                <a:spcPts val="1200"/>
              </a:spcBef>
            </a:pPr>
            <a:endParaRPr lang="de-DE" dirty="0"/>
          </a:p>
          <a:p>
            <a:pPr marL="285750" indent="-285750">
              <a:spcBef>
                <a:spcPts val="1200"/>
              </a:spcBef>
              <a:buFont typeface="Arial" panose="020B0604020202020204" pitchFamily="34" charset="0"/>
              <a:buChar char="•"/>
            </a:pPr>
            <a:endParaRPr lang="de-DE" dirty="0">
              <a:solidFill>
                <a:schemeClr val="bg1">
                  <a:lumMod val="65000"/>
                </a:schemeClr>
              </a:solidFill>
            </a:endParaRPr>
          </a:p>
          <a:p>
            <a:pPr>
              <a:spcBef>
                <a:spcPts val="1200"/>
              </a:spcBef>
            </a:pPr>
            <a:endParaRPr lang="de-DE" dirty="0"/>
          </a:p>
          <a:p>
            <a:pPr>
              <a:spcBef>
                <a:spcPts val="1200"/>
              </a:spcBef>
            </a:pPr>
            <a:endParaRPr lang="de-DE" dirty="0"/>
          </a:p>
          <a:p>
            <a:pPr>
              <a:spcBef>
                <a:spcPts val="1200"/>
              </a:spcBef>
            </a:pPr>
            <a:endParaRPr lang="de-DE" dirty="0"/>
          </a:p>
        </p:txBody>
      </p:sp>
      <p:sp>
        <p:nvSpPr>
          <p:cNvPr id="8" name="Text Placeholder 5">
            <a:extLst>
              <a:ext uri="{FF2B5EF4-FFF2-40B4-BE49-F238E27FC236}">
                <a16:creationId xmlns:a16="http://schemas.microsoft.com/office/drawing/2014/main" id="{F2B05D1C-D43C-418B-B071-F7CB303AD694}"/>
              </a:ext>
            </a:extLst>
          </p:cNvPr>
          <p:cNvSpPr txBox="1">
            <a:spLocks/>
          </p:cNvSpPr>
          <p:nvPr/>
        </p:nvSpPr>
        <p:spPr>
          <a:xfrm>
            <a:off x="508000" y="993662"/>
            <a:ext cx="9750425" cy="465137"/>
          </a:xfrm>
          <a:prstGeom prst="rect">
            <a:avLst/>
          </a:prstGeom>
        </p:spPr>
        <p:txBody>
          <a:bodyPr vert="horz" lIns="0" tIns="45720" rIns="0" bIns="0" numCol="1" spcCol="360000" rtlCol="0">
            <a:noAutofit/>
          </a:bodyPr>
          <a:lstStyle>
            <a:lvl1pPr marL="0" indent="0" algn="l" defTabSz="228554" rtl="0" eaLnBrk="1" latinLnBrk="0" hangingPunct="1">
              <a:spcBef>
                <a:spcPts val="1600"/>
              </a:spcBef>
              <a:buFont typeface="Arial"/>
              <a:buNone/>
              <a:defRPr sz="2000" kern="1200" baseline="0">
                <a:solidFill>
                  <a:schemeClr val="bg1"/>
                </a:solidFill>
                <a:latin typeface="+mn-lt"/>
                <a:ea typeface="+mn-ea"/>
                <a:cs typeface="Arial" panose="020B0604020202020204" pitchFamily="34" charset="0"/>
              </a:defRPr>
            </a:lvl1pPr>
            <a:lvl2pPr marL="360363" indent="-360363" algn="l" defTabSz="228554" rtl="0" eaLnBrk="1" latinLnBrk="0" hangingPunct="1">
              <a:spcBef>
                <a:spcPts val="1600"/>
              </a:spcBef>
              <a:buFont typeface="Arial" panose="020B0604020202020204" pitchFamily="34" charset="0"/>
              <a:buChar char="•"/>
              <a:tabLst>
                <a:tab pos="449263" algn="l"/>
              </a:tabLst>
              <a:defRPr sz="2000" kern="1200">
                <a:solidFill>
                  <a:srgbClr val="666666"/>
                </a:solidFill>
                <a:latin typeface="+mn-lt"/>
                <a:ea typeface="+mn-ea"/>
                <a:cs typeface="Arial" panose="020B0604020202020204" pitchFamily="34" charset="0"/>
              </a:defRPr>
            </a:lvl2pPr>
            <a:lvl3pPr marL="714375" indent="-354013" algn="l" defTabSz="228554" rtl="0" eaLnBrk="1" latinLnBrk="0" hangingPunct="1">
              <a:spcBef>
                <a:spcPts val="1600"/>
              </a:spcBef>
              <a:buFont typeface="Arial" panose="020B0604020202020204" pitchFamily="34" charset="0"/>
              <a:buChar char="–"/>
              <a:defRPr sz="2000" kern="1200">
                <a:solidFill>
                  <a:srgbClr val="666666"/>
                </a:solidFill>
                <a:latin typeface="+mn-lt"/>
                <a:ea typeface="+mn-ea"/>
                <a:cs typeface="Arial" panose="020B0604020202020204" pitchFamily="34" charset="0"/>
              </a:defRPr>
            </a:lvl3pPr>
            <a:lvl4pPr marL="1433513" indent="-360363"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4pPr>
            <a:lvl5pPr marL="2241550" indent="-312738" algn="l" defTabSz="228554" rtl="0" eaLnBrk="1" latinLnBrk="0" hangingPunct="1">
              <a:spcBef>
                <a:spcPts val="1600"/>
              </a:spcBef>
              <a:buFont typeface="Arial" panose="020B0604020202020204" pitchFamily="34" charset="0"/>
              <a:buChar char="•"/>
              <a:defRPr sz="1600" kern="1200">
                <a:solidFill>
                  <a:srgbClr val="666666"/>
                </a:solidFill>
                <a:latin typeface="+mn-lt"/>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r>
              <a:rPr lang="en-US" i="0" dirty="0"/>
              <a:t>(</a:t>
            </a:r>
            <a:r>
              <a:rPr lang="en-US" i="0" dirty="0" err="1"/>
              <a:t>hier</a:t>
            </a:r>
            <a:r>
              <a:rPr lang="en-US" i="0" dirty="0"/>
              <a:t>: am </a:t>
            </a:r>
            <a:r>
              <a:rPr lang="en-US" i="0" dirty="0" err="1"/>
              <a:t>Beispiel</a:t>
            </a:r>
            <a:r>
              <a:rPr lang="en-US" i="0" dirty="0"/>
              <a:t> </a:t>
            </a:r>
            <a:r>
              <a:rPr lang="en-US" i="0" dirty="0" err="1"/>
              <a:t>eines</a:t>
            </a:r>
            <a:r>
              <a:rPr lang="en-US" i="0" dirty="0"/>
              <a:t> </a:t>
            </a:r>
            <a:r>
              <a:rPr lang="en-US" i="0" dirty="0" err="1"/>
              <a:t>Kundestamms</a:t>
            </a:r>
            <a:r>
              <a:rPr lang="en-US" i="0" dirty="0"/>
              <a:t>)</a:t>
            </a:r>
          </a:p>
        </p:txBody>
      </p:sp>
    </p:spTree>
    <p:extLst>
      <p:ext uri="{BB962C8B-B14F-4D97-AF65-F5344CB8AC3E}">
        <p14:creationId xmlns:p14="http://schemas.microsoft.com/office/powerpoint/2010/main" val="4092511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8025D94-62C1-4027-A724-1D619E073167}"/>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4E91FE89-3056-4189-B435-9247FB6DE391}"/>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52896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6" name="Folienzoom 5">
                <a:extLst>
                  <a:ext uri="{FF2B5EF4-FFF2-40B4-BE49-F238E27FC236}">
                    <a16:creationId xmlns:a16="http://schemas.microsoft.com/office/drawing/2014/main" id="{C4E1B86B-D3E1-486E-A17C-65765A59829B}"/>
                  </a:ext>
                </a:extLst>
              </p:cNvPr>
              <p:cNvGraphicFramePr>
                <a:graphicFrameLocks noChangeAspect="1"/>
              </p:cNvGraphicFramePr>
              <p:nvPr>
                <p:extLst>
                  <p:ext uri="{D42A27DB-BD31-4B8C-83A1-F6EECF244321}">
                    <p14:modId xmlns:p14="http://schemas.microsoft.com/office/powerpoint/2010/main" val="3030900639"/>
                  </p:ext>
                </p:extLst>
              </p:nvPr>
            </p:nvGraphicFramePr>
            <p:xfrm>
              <a:off x="2407304" y="1786775"/>
              <a:ext cx="6042799" cy="3967943"/>
            </p:xfrm>
            <a:graphic>
              <a:graphicData uri="http://schemas.microsoft.com/office/powerpoint/2016/slidezoom">
                <pslz:sldZm>
                  <pslz:sldZmObj sldId="820" cId="2026381982">
                    <pslz:zmPr id="{66B019BB-D883-44D5-95D9-B351BA438A95}" returnToParent="0" transitionDur="1000">
                      <p166:blipFill xmlns:p166="http://schemas.microsoft.com/office/powerpoint/2016/6/main">
                        <a:blip r:embed="rId3"/>
                        <a:stretch>
                          <a:fillRect/>
                        </a:stretch>
                      </p166:blipFill>
                      <p166:spPr xmlns:p166="http://schemas.microsoft.com/office/powerpoint/2016/6/main">
                        <a:xfrm>
                          <a:off x="0" y="0"/>
                          <a:ext cx="6042799" cy="3967943"/>
                        </a:xfrm>
                        <a:prstGeom prst="rect">
                          <a:avLst/>
                        </a:prstGeom>
                        <a:ln w="3175">
                          <a:solidFill>
                            <a:prstClr val="ltGray"/>
                          </a:solidFill>
                        </a:ln>
                      </p166:spPr>
                    </pslz:zmPr>
                  </pslz:sldZmObj>
                </pslz:sldZm>
              </a:graphicData>
            </a:graphic>
          </p:graphicFrame>
        </mc:Choice>
        <mc:Fallback xmlns="">
          <p:pic>
            <p:nvPicPr>
              <p:cNvPr id="6" name="Folienzoom 5">
                <a:hlinkClick r:id="rId4" action="ppaction://hlinksldjump"/>
                <a:extLst>
                  <a:ext uri="{FF2B5EF4-FFF2-40B4-BE49-F238E27FC236}">
                    <a16:creationId xmlns:a16="http://schemas.microsoft.com/office/drawing/2014/main" id="{C4E1B86B-D3E1-486E-A17C-65765A59829B}"/>
                  </a:ext>
                </a:extLst>
              </p:cNvPr>
              <p:cNvPicPr>
                <a:picLocks noGrp="1" noRot="1" noChangeAspect="1" noMove="1" noResize="1" noEditPoints="1" noAdjustHandles="1" noChangeArrowheads="1" noChangeShapeType="1"/>
              </p:cNvPicPr>
              <p:nvPr/>
            </p:nvPicPr>
            <p:blipFill>
              <a:blip r:embed="rId5"/>
              <a:stretch>
                <a:fillRect/>
              </a:stretch>
            </p:blipFill>
            <p:spPr>
              <a:xfrm>
                <a:off x="2407304" y="1786775"/>
                <a:ext cx="6042799" cy="3967943"/>
              </a:xfrm>
              <a:prstGeom prst="rect">
                <a:avLst/>
              </a:prstGeom>
              <a:ln w="3175">
                <a:solidFill>
                  <a:prstClr val="ltGray"/>
                </a:solidFill>
              </a:ln>
            </p:spPr>
          </p:pic>
        </mc:Fallback>
      </mc:AlternateContent>
      <p:sp>
        <p:nvSpPr>
          <p:cNvPr id="2" name="Datumsplatzhalter 1">
            <a:extLst>
              <a:ext uri="{FF2B5EF4-FFF2-40B4-BE49-F238E27FC236}">
                <a16:creationId xmlns:a16="http://schemas.microsoft.com/office/drawing/2014/main" id="{C5A61F46-B5D0-4385-B949-AE4ED70C62BD}"/>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4F4EE096-CB8F-461E-BF61-101B2E77635B}"/>
              </a:ext>
            </a:extLst>
          </p:cNvPr>
          <p:cNvSpPr>
            <a:spLocks noGrp="1"/>
          </p:cNvSpPr>
          <p:nvPr>
            <p:ph type="sldNum" sz="quarter" idx="4"/>
          </p:nvPr>
        </p:nvSpPr>
        <p:spPr>
          <a:prstGeom prst="rect">
            <a:avLst/>
          </a:prstGeom>
        </p:spPr>
        <p:txBody>
          <a:bodyPr/>
          <a:lstStyle/>
          <a:p>
            <a:fld id="{C801F209-6BE7-4AF7-9211-E3F7558EC97C}" type="slidenum">
              <a:rPr lang="en-GB" smtClean="0"/>
              <a:pPr/>
              <a:t>18</a:t>
            </a:fld>
            <a:endParaRPr lang="en-GB"/>
          </a:p>
        </p:txBody>
      </p:sp>
      <p:pic>
        <p:nvPicPr>
          <p:cNvPr id="4" name="Grafik 3">
            <a:extLst>
              <a:ext uri="{FF2B5EF4-FFF2-40B4-BE49-F238E27FC236}">
                <a16:creationId xmlns:a16="http://schemas.microsoft.com/office/drawing/2014/main" id="{D49C6CE6-1057-4395-8FC7-1D7B6373B98B}"/>
              </a:ext>
            </a:extLst>
          </p:cNvPr>
          <p:cNvPicPr>
            <a:picLocks noChangeAspect="1"/>
          </p:cNvPicPr>
          <p:nvPr/>
        </p:nvPicPr>
        <p:blipFill>
          <a:blip r:embed="rId6"/>
          <a:stretch>
            <a:fillRect/>
          </a:stretch>
        </p:blipFill>
        <p:spPr>
          <a:xfrm>
            <a:off x="-1" y="893"/>
            <a:ext cx="12188825" cy="6856214"/>
          </a:xfrm>
          <a:prstGeom prst="rect">
            <a:avLst/>
          </a:prstGeom>
        </p:spPr>
      </p:pic>
      <p:sp>
        <p:nvSpPr>
          <p:cNvPr id="8" name="Rechteck 7">
            <a:extLst>
              <a:ext uri="{FF2B5EF4-FFF2-40B4-BE49-F238E27FC236}">
                <a16:creationId xmlns:a16="http://schemas.microsoft.com/office/drawing/2014/main" id="{0C2E7854-5BB8-4F07-B60B-A78F1DAAB703}"/>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33877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5A61F46-B5D0-4385-B949-AE4ED70C62BD}"/>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4F4EE096-CB8F-461E-BF61-101B2E77635B}"/>
              </a:ext>
            </a:extLst>
          </p:cNvPr>
          <p:cNvSpPr>
            <a:spLocks noGrp="1"/>
          </p:cNvSpPr>
          <p:nvPr>
            <p:ph type="sldNum" sz="quarter" idx="4"/>
          </p:nvPr>
        </p:nvSpPr>
        <p:spPr>
          <a:prstGeom prst="rect">
            <a:avLst/>
          </a:prstGeom>
        </p:spPr>
        <p:txBody>
          <a:bodyPr/>
          <a:lstStyle/>
          <a:p>
            <a:fld id="{C801F209-6BE7-4AF7-9211-E3F7558EC97C}" type="slidenum">
              <a:rPr lang="en-GB" smtClean="0"/>
              <a:pPr/>
              <a:t>19</a:t>
            </a:fld>
            <a:endParaRPr lang="en-GB"/>
          </a:p>
        </p:txBody>
      </p:sp>
      <p:pic>
        <p:nvPicPr>
          <p:cNvPr id="4" name="Grafik 3">
            <a:extLst>
              <a:ext uri="{FF2B5EF4-FFF2-40B4-BE49-F238E27FC236}">
                <a16:creationId xmlns:a16="http://schemas.microsoft.com/office/drawing/2014/main" id="{D49C6CE6-1057-4395-8FC7-1D7B6373B98B}"/>
              </a:ext>
            </a:extLst>
          </p:cNvPr>
          <p:cNvPicPr>
            <a:picLocks noChangeAspect="1"/>
          </p:cNvPicPr>
          <p:nvPr/>
        </p:nvPicPr>
        <p:blipFill rotWithShape="1">
          <a:blip r:embed="rId3"/>
          <a:srcRect l="19754" t="25797" r="30754" b="16250"/>
          <a:stretch/>
        </p:blipFill>
        <p:spPr>
          <a:xfrm>
            <a:off x="1" y="-85061"/>
            <a:ext cx="12188824" cy="6943061"/>
          </a:xfrm>
          <a:prstGeom prst="rect">
            <a:avLst/>
          </a:prstGeom>
        </p:spPr>
      </p:pic>
    </p:spTree>
    <p:extLst>
      <p:ext uri="{BB962C8B-B14F-4D97-AF65-F5344CB8AC3E}">
        <p14:creationId xmlns:p14="http://schemas.microsoft.com/office/powerpoint/2010/main" val="202638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6285309-B5F3-4B7A-936C-CC00B4D295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31" b="9368"/>
          <a:stretch/>
        </p:blipFill>
        <p:spPr>
          <a:xfrm>
            <a:off x="659889" y="1016000"/>
            <a:ext cx="11177804" cy="5842001"/>
          </a:xfrm>
          <a:prstGeom prst="rect">
            <a:avLst/>
          </a:prstGeom>
        </p:spPr>
      </p:pic>
      <mc:AlternateContent xmlns:mc="http://schemas.openxmlformats.org/markup-compatibility/2006">
        <mc:Choice xmlns:psuz="http://schemas.microsoft.com/office/powerpoint/2016/summaryzoom" Requires="psuz">
          <p:graphicFrame>
            <p:nvGraphicFramePr>
              <p:cNvPr id="8" name="Zusammenfassungszoom 7">
                <a:extLst>
                  <a:ext uri="{FF2B5EF4-FFF2-40B4-BE49-F238E27FC236}">
                    <a16:creationId xmlns:a16="http://schemas.microsoft.com/office/drawing/2014/main" id="{F0682596-FD44-4B5C-98B9-212B1752A18F}"/>
                  </a:ext>
                </a:extLst>
              </p:cNvPr>
              <p:cNvGraphicFramePr>
                <a:graphicFrameLocks noChangeAspect="1"/>
              </p:cNvGraphicFramePr>
              <p:nvPr>
                <p:extLst>
                  <p:ext uri="{D42A27DB-BD31-4B8C-83A1-F6EECF244321}">
                    <p14:modId xmlns:p14="http://schemas.microsoft.com/office/powerpoint/2010/main" val="3434786492"/>
                  </p:ext>
                </p:extLst>
              </p:nvPr>
            </p:nvGraphicFramePr>
            <p:xfrm>
              <a:off x="1985815" y="1386642"/>
              <a:ext cx="8377383" cy="4701294"/>
            </p:xfrm>
            <a:graphic>
              <a:graphicData uri="http://schemas.microsoft.com/office/powerpoint/2016/summaryzoom">
                <psuz:summaryZm>
                  <psuz:summaryZmObj sectionId="{769EA177-E90C-4D18-B96E-441FB7CAC4A8}" offsetFactorY="-25257">
                    <psuz:zmPr id="{F0A02E4E-980E-4F7B-B552-969ACAEBB346}" transitionDur="1000">
                      <p166:blipFill xmlns:p166="http://schemas.microsoft.com/office/powerpoint/2016/6/main">
                        <a:blip r:embed="rId3"/>
                        <a:stretch>
                          <a:fillRect/>
                        </a:stretch>
                      </p166:blipFill>
                      <p166:spPr xmlns:p166="http://schemas.microsoft.com/office/powerpoint/2016/6/main">
                        <a:xfrm>
                          <a:off x="312815" y="421277"/>
                          <a:ext cx="1884911" cy="1060538"/>
                        </a:xfrm>
                        <a:prstGeom prst="rect">
                          <a:avLst/>
                        </a:prstGeom>
                        <a:ln w="3175">
                          <a:solidFill>
                            <a:prstClr val="ltGray"/>
                          </a:solidFill>
                        </a:ln>
                      </p166:spPr>
                    </psuz:zmPr>
                  </psuz:summaryZmObj>
                  <psuz:summaryZmObj sectionId="{AB13F593-AE15-4715-A849-A91BFB3561DE}" offsetFactorY="-25257">
                    <psuz:zmPr id="{67100F4D-DBE6-4FF4-A397-EA6CED9B03EE}" transitionDur="1000">
                      <p166:blipFill xmlns:p166="http://schemas.microsoft.com/office/powerpoint/2016/6/main">
                        <a:blip r:embed="rId4"/>
                        <a:stretch>
                          <a:fillRect/>
                        </a:stretch>
                      </p166:blipFill>
                      <p166:spPr xmlns:p166="http://schemas.microsoft.com/office/powerpoint/2016/6/main">
                        <a:xfrm>
                          <a:off x="2268429" y="421277"/>
                          <a:ext cx="1884911" cy="1060538"/>
                        </a:xfrm>
                        <a:prstGeom prst="rect">
                          <a:avLst/>
                        </a:prstGeom>
                        <a:ln w="3175">
                          <a:solidFill>
                            <a:prstClr val="ltGray"/>
                          </a:solidFill>
                        </a:ln>
                      </p166:spPr>
                    </psuz:zmPr>
                  </psuz:summaryZmObj>
                  <psuz:summaryZmObj sectionId="{331EACCD-1C7B-464C-8D0B-A4063EC0518E}" offsetFactorY="-25257">
                    <psuz:zmPr id="{F528AD23-D971-4469-BB88-75CF8FCE0982}" transitionDur="1000">
                      <p166:blipFill xmlns:p166="http://schemas.microsoft.com/office/powerpoint/2016/6/main">
                        <a:blip r:embed="rId5"/>
                        <a:stretch>
                          <a:fillRect/>
                        </a:stretch>
                      </p166:blipFill>
                      <p166:spPr xmlns:p166="http://schemas.microsoft.com/office/powerpoint/2016/6/main">
                        <a:xfrm>
                          <a:off x="4224043" y="421277"/>
                          <a:ext cx="1884911" cy="1060538"/>
                        </a:xfrm>
                        <a:prstGeom prst="rect">
                          <a:avLst/>
                        </a:prstGeom>
                        <a:ln w="3175">
                          <a:solidFill>
                            <a:prstClr val="ltGray"/>
                          </a:solidFill>
                        </a:ln>
                      </p166:spPr>
                    </psuz:zmPr>
                  </psuz:summaryZmObj>
                  <psuz:summaryZmObj sectionId="{34CC7F61-C1A0-4DCC-9CF0-1BE0881ABFF6}" offsetFactorY="-25257">
                    <psuz:zmPr id="{60D46A07-EC3C-47AC-8414-C9D8F5B245A3}" transitionDur="1000">
                      <p166:blipFill xmlns:p166="http://schemas.microsoft.com/office/powerpoint/2016/6/main">
                        <a:blip r:embed="rId6"/>
                        <a:stretch>
                          <a:fillRect/>
                        </a:stretch>
                      </p166:blipFill>
                      <p166:spPr xmlns:p166="http://schemas.microsoft.com/office/powerpoint/2016/6/main">
                        <a:xfrm>
                          <a:off x="6179657" y="421277"/>
                          <a:ext cx="1884911" cy="1060538"/>
                        </a:xfrm>
                        <a:prstGeom prst="rect">
                          <a:avLst/>
                        </a:prstGeom>
                        <a:ln w="3175">
                          <a:solidFill>
                            <a:prstClr val="ltGray"/>
                          </a:solidFill>
                        </a:ln>
                      </p166:spPr>
                    </psuz:zmPr>
                  </psuz:summaryZmObj>
                  <psuz:summaryZmObj sectionId="{44EC47B0-FAE3-4168-BE20-DBC36995E96B}" offsetFactorY="16549">
                    <psuz:zmPr id="{D78AE835-2C6F-41E9-90AC-830B48C6CF3A}" transitionDur="1000">
                      <p166:blipFill xmlns:p166="http://schemas.microsoft.com/office/powerpoint/2016/6/main">
                        <a:blip r:embed="rId7"/>
                        <a:stretch>
                          <a:fillRect/>
                        </a:stretch>
                      </p166:blipFill>
                      <p166:spPr xmlns:p166="http://schemas.microsoft.com/office/powerpoint/2016/6/main">
                        <a:xfrm>
                          <a:off x="312815" y="1995886"/>
                          <a:ext cx="1884911" cy="1060538"/>
                        </a:xfrm>
                        <a:prstGeom prst="rect">
                          <a:avLst/>
                        </a:prstGeom>
                        <a:ln w="3175">
                          <a:solidFill>
                            <a:prstClr val="ltGray"/>
                          </a:solidFill>
                        </a:ln>
                      </p166:spPr>
                    </psuz:zmPr>
                  </psuz:summaryZmObj>
                  <psuz:summaryZmObj sectionId="{E5B256A7-3D8E-4D77-8922-6751F91D1520}" offsetFactorY="16549">
                    <psuz:zmPr id="{A393EF4A-6B4A-485F-9236-17399B63DFF5}" transitionDur="1000">
                      <p166:blipFill xmlns:p166="http://schemas.microsoft.com/office/powerpoint/2016/6/main">
                        <a:blip r:embed="rId8"/>
                        <a:stretch>
                          <a:fillRect/>
                        </a:stretch>
                      </p166:blipFill>
                      <p166:spPr xmlns:p166="http://schemas.microsoft.com/office/powerpoint/2016/6/main">
                        <a:xfrm>
                          <a:off x="2268429" y="1995886"/>
                          <a:ext cx="1884911" cy="1060538"/>
                        </a:xfrm>
                        <a:prstGeom prst="rect">
                          <a:avLst/>
                        </a:prstGeom>
                        <a:ln w="3175">
                          <a:solidFill>
                            <a:prstClr val="ltGray"/>
                          </a:solidFill>
                        </a:ln>
                      </p166:spPr>
                    </psuz:zmPr>
                  </psuz:summaryZmObj>
                  <psuz:summaryZmObj sectionId="{44B58B77-C944-4C7B-870A-9510B282B297}" offsetFactorY="16549">
                    <psuz:zmPr id="{EB714E32-F2B3-4679-B24C-A33BFB770D89}" transitionDur="1000">
                      <p166:blipFill xmlns:p166="http://schemas.microsoft.com/office/powerpoint/2016/6/main">
                        <a:blip r:embed="rId9"/>
                        <a:stretch>
                          <a:fillRect/>
                        </a:stretch>
                      </p166:blipFill>
                      <p166:spPr xmlns:p166="http://schemas.microsoft.com/office/powerpoint/2016/6/main">
                        <a:xfrm>
                          <a:off x="4224043" y="1995886"/>
                          <a:ext cx="1884911" cy="1060538"/>
                        </a:xfrm>
                        <a:prstGeom prst="rect">
                          <a:avLst/>
                        </a:prstGeom>
                        <a:ln w="3175">
                          <a:solidFill>
                            <a:prstClr val="ltGray"/>
                          </a:solidFill>
                        </a:ln>
                      </p166:spPr>
                    </psuz:zmPr>
                  </psuz:summaryZmObj>
                  <psuz:summaryZmObj sectionId="{3FF68F62-466A-4B41-9397-424D365B83E4}" offsetFactorY="16549">
                    <psuz:zmPr id="{85F0ED45-B4F8-4DC4-91BF-BDF465BCC4F0}" transitionDur="1000">
                      <p166:blipFill xmlns:p166="http://schemas.microsoft.com/office/powerpoint/2016/6/main">
                        <a:blip r:embed="rId10"/>
                        <a:stretch>
                          <a:fillRect/>
                        </a:stretch>
                      </p166:blipFill>
                      <p166:spPr xmlns:p166="http://schemas.microsoft.com/office/powerpoint/2016/6/main">
                        <a:xfrm>
                          <a:off x="6179657" y="1995886"/>
                          <a:ext cx="1884911" cy="1060538"/>
                        </a:xfrm>
                        <a:prstGeom prst="rect">
                          <a:avLst/>
                        </a:prstGeom>
                        <a:ln w="3175">
                          <a:solidFill>
                            <a:prstClr val="ltGray"/>
                          </a:solidFill>
                        </a:ln>
                      </p166:spPr>
                    </psuz:zmPr>
                  </psuz:summaryZmObj>
                  <psuz:summaryZmObj sectionId="{DA1029C8-2191-426B-8F7C-DF1DA1F42A76}" offsetFactorY="57480">
                    <psuz:zmPr id="{93061CC8-6536-4FEE-A0EB-6529C4CADDB6}" transitionDur="1000">
                      <p166:blipFill xmlns:p166="http://schemas.microsoft.com/office/powerpoint/2016/6/main">
                        <a:blip r:embed="rId11"/>
                        <a:stretch>
                          <a:fillRect/>
                        </a:stretch>
                      </p166:blipFill>
                      <p166:spPr xmlns:p166="http://schemas.microsoft.com/office/powerpoint/2016/6/main">
                        <a:xfrm>
                          <a:off x="312815" y="3561216"/>
                          <a:ext cx="1884911" cy="1060538"/>
                        </a:xfrm>
                        <a:prstGeom prst="rect">
                          <a:avLst/>
                        </a:prstGeom>
                        <a:ln w="3175">
                          <a:solidFill>
                            <a:prstClr val="ltGray"/>
                          </a:solidFill>
                        </a:ln>
                      </p166:spPr>
                    </psuz:zmPr>
                  </psuz:summaryZmObj>
                  <psuz:summaryZmObj sectionId="{17822472-A09E-4680-A606-E94A266AC8C7}" offsetFactorY="57480">
                    <psuz:zmPr id="{B3A1460F-E2AE-4591-B267-C8EAF814CBAD}" transitionDur="1000">
                      <p166:blipFill xmlns:p166="http://schemas.microsoft.com/office/powerpoint/2016/6/main">
                        <a:blip r:embed="rId12"/>
                        <a:stretch>
                          <a:fillRect/>
                        </a:stretch>
                      </p166:blipFill>
                      <p166:spPr xmlns:p166="http://schemas.microsoft.com/office/powerpoint/2016/6/main">
                        <a:xfrm>
                          <a:off x="2268429" y="3561216"/>
                          <a:ext cx="1884911" cy="1060538"/>
                        </a:xfrm>
                        <a:prstGeom prst="rect">
                          <a:avLst/>
                        </a:prstGeom>
                        <a:ln w="3175">
                          <a:solidFill>
                            <a:prstClr val="ltGray"/>
                          </a:solidFill>
                        </a:ln>
                      </p166:spPr>
                    </psuz:zmPr>
                  </psuz:summaryZmObj>
                  <psuz:summaryZmObj sectionId="{B26AC4F5-D55A-481E-8DF6-DF69B9F6471D}" offsetFactorY="57480">
                    <psuz:zmPr id="{D54AC111-064A-4386-9140-23733A357DCF}" transitionDur="1000">
                      <p166:blipFill xmlns:p166="http://schemas.microsoft.com/office/powerpoint/2016/6/main">
                        <a:blip r:embed="rId12"/>
                        <a:stretch>
                          <a:fillRect/>
                        </a:stretch>
                      </p166:blipFill>
                      <p166:spPr xmlns:p166="http://schemas.microsoft.com/office/powerpoint/2016/6/main">
                        <a:xfrm>
                          <a:off x="4224043" y="3561216"/>
                          <a:ext cx="1884911" cy="1060538"/>
                        </a:xfrm>
                        <a:prstGeom prst="rect">
                          <a:avLst/>
                        </a:prstGeom>
                        <a:ln w="3175">
                          <a:solidFill>
                            <a:prstClr val="ltGray"/>
                          </a:solidFill>
                        </a:ln>
                      </p166:spPr>
                    </psuz:zmPr>
                  </psuz:summaryZmObj>
                  <psuz:summaryZmObj sectionId="{6F546714-ED47-4B40-9BBF-8999AFB8C351}" offsetFactorY="57480">
                    <psuz:zmPr id="{6A5756FD-CBE4-40E5-8380-8D8BACB2D466}" transitionDur="1000">
                      <p166:blipFill xmlns:p166="http://schemas.microsoft.com/office/powerpoint/2016/6/main">
                        <a:blip r:embed="rId12"/>
                        <a:stretch>
                          <a:fillRect/>
                        </a:stretch>
                      </p166:blipFill>
                      <p166:spPr xmlns:p166="http://schemas.microsoft.com/office/powerpoint/2016/6/main">
                        <a:xfrm>
                          <a:off x="6179657" y="3561216"/>
                          <a:ext cx="1884911" cy="1060538"/>
                        </a:xfrm>
                        <a:prstGeom prst="rect">
                          <a:avLst/>
                        </a:prstGeom>
                        <a:ln w="3175">
                          <a:solidFill>
                            <a:prstClr val="ltGray"/>
                          </a:solidFill>
                        </a:ln>
                      </p166:spPr>
                    </psuz:zmPr>
                  </psuz:summaryZmObj>
                  <psuz:gridLayout/>
                </psuz:summaryZm>
              </a:graphicData>
            </a:graphic>
          </p:graphicFrame>
        </mc:Choice>
        <mc:Fallback>
          <p:grpSp>
            <p:nvGrpSpPr>
              <p:cNvPr id="8" name="Zusammenfassungszoom 7">
                <a:extLst>
                  <a:ext uri="{FF2B5EF4-FFF2-40B4-BE49-F238E27FC236}">
                    <a16:creationId xmlns:a16="http://schemas.microsoft.com/office/drawing/2014/main" id="{F0682596-FD44-4B5C-98B9-212B1752A18F}"/>
                  </a:ext>
                </a:extLst>
              </p:cNvPr>
              <p:cNvGrpSpPr>
                <a:grpSpLocks noGrp="1" noUngrp="1" noRot="1" noChangeAspect="1" noMove="1" noResize="1"/>
              </p:cNvGrpSpPr>
              <p:nvPr/>
            </p:nvGrpSpPr>
            <p:grpSpPr>
              <a:xfrm>
                <a:off x="1985815" y="1386642"/>
                <a:ext cx="8377383" cy="4701294"/>
                <a:chOff x="1985815" y="1386642"/>
                <a:chExt cx="8377383" cy="4701294"/>
              </a:xfrm>
            </p:grpSpPr>
            <p:pic>
              <p:nvPicPr>
                <p:cNvPr id="2" name="Grafik 2">
                  <a:hlinkClick r:id="rId13"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2298630" y="1807919"/>
                  <a:ext cx="1884911" cy="1060538"/>
                </a:xfrm>
                <a:prstGeom prst="rect">
                  <a:avLst/>
                </a:prstGeom>
                <a:ln w="3175">
                  <a:solidFill>
                    <a:prstClr val="ltGray"/>
                  </a:solidFill>
                </a:ln>
              </p:spPr>
            </p:pic>
            <p:pic>
              <p:nvPicPr>
                <p:cNvPr id="3" name="Grafik 3">
                  <a:hlinkClick r:id="rId14"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4254244" y="1807919"/>
                  <a:ext cx="1884911" cy="1060538"/>
                </a:xfrm>
                <a:prstGeom prst="rect">
                  <a:avLst/>
                </a:prstGeom>
                <a:ln w="3175">
                  <a:solidFill>
                    <a:prstClr val="ltGray"/>
                  </a:solidFill>
                </a:ln>
              </p:spPr>
            </p:pic>
            <p:pic>
              <p:nvPicPr>
                <p:cNvPr id="4" name="Grafik 4">
                  <a:hlinkClick r:id="rId15"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6209858" y="1807919"/>
                  <a:ext cx="1884911" cy="1060538"/>
                </a:xfrm>
                <a:prstGeom prst="rect">
                  <a:avLst/>
                </a:prstGeom>
                <a:ln w="3175">
                  <a:solidFill>
                    <a:prstClr val="ltGray"/>
                  </a:solidFill>
                </a:ln>
              </p:spPr>
            </p:pic>
            <p:pic>
              <p:nvPicPr>
                <p:cNvPr id="5" name="Grafik 5">
                  <a:hlinkClick r:id="rId16"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8165472" y="1807919"/>
                  <a:ext cx="1884911" cy="1060538"/>
                </a:xfrm>
                <a:prstGeom prst="rect">
                  <a:avLst/>
                </a:prstGeom>
                <a:ln w="3175">
                  <a:solidFill>
                    <a:prstClr val="ltGray"/>
                  </a:solidFill>
                </a:ln>
              </p:spPr>
            </p:pic>
            <p:pic>
              <p:nvPicPr>
                <p:cNvPr id="6" name="Grafik 6">
                  <a:hlinkClick r:id="rId17"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2298630" y="3382528"/>
                  <a:ext cx="1884911" cy="1060538"/>
                </a:xfrm>
                <a:prstGeom prst="rect">
                  <a:avLst/>
                </a:prstGeom>
                <a:ln w="3175">
                  <a:solidFill>
                    <a:prstClr val="ltGray"/>
                  </a:solidFill>
                </a:ln>
              </p:spPr>
            </p:pic>
            <p:pic>
              <p:nvPicPr>
                <p:cNvPr id="22" name="Grafik 22">
                  <a:hlinkClick r:id="rId18"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4254244" y="3382528"/>
                  <a:ext cx="1884911" cy="1060538"/>
                </a:xfrm>
                <a:prstGeom prst="rect">
                  <a:avLst/>
                </a:prstGeom>
                <a:ln w="3175">
                  <a:solidFill>
                    <a:prstClr val="ltGray"/>
                  </a:solidFill>
                </a:ln>
              </p:spPr>
            </p:pic>
            <p:pic>
              <p:nvPicPr>
                <p:cNvPr id="23" name="Grafik 23">
                  <a:hlinkClick r:id="rId19"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6209858" y="3382528"/>
                  <a:ext cx="1884911" cy="1060538"/>
                </a:xfrm>
                <a:prstGeom prst="rect">
                  <a:avLst/>
                </a:prstGeom>
                <a:ln w="3175">
                  <a:solidFill>
                    <a:prstClr val="ltGray"/>
                  </a:solidFill>
                </a:ln>
              </p:spPr>
            </p:pic>
            <p:pic>
              <p:nvPicPr>
                <p:cNvPr id="24" name="Grafik 24">
                  <a:hlinkClick r:id="rId20"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8165472" y="3382528"/>
                  <a:ext cx="1884911" cy="1060538"/>
                </a:xfrm>
                <a:prstGeom prst="rect">
                  <a:avLst/>
                </a:prstGeom>
                <a:ln w="3175">
                  <a:solidFill>
                    <a:prstClr val="ltGray"/>
                  </a:solidFill>
                </a:ln>
              </p:spPr>
            </p:pic>
            <p:pic>
              <p:nvPicPr>
                <p:cNvPr id="25" name="Grafik 25">
                  <a:hlinkClick r:id="rId21"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2298630" y="4947858"/>
                  <a:ext cx="1884911" cy="1060538"/>
                </a:xfrm>
                <a:prstGeom prst="rect">
                  <a:avLst/>
                </a:prstGeom>
                <a:ln w="3175">
                  <a:solidFill>
                    <a:prstClr val="ltGray"/>
                  </a:solidFill>
                </a:ln>
              </p:spPr>
            </p:pic>
            <p:pic>
              <p:nvPicPr>
                <p:cNvPr id="26" name="Grafik 26"/>
                <p:cNvPicPr>
                  <a:picLocks noSelect="1" noRot="1" noChangeAspect="1" noMove="1" noResize="1" noEditPoints="1" noAdjustHandles="1" noChangeArrowheads="1" noChangeShapeType="1"/>
                </p:cNvPicPr>
                <p:nvPr/>
              </p:nvPicPr>
              <p:blipFill>
                <a:blip r:embed="rId12"/>
                <a:stretch>
                  <a:fillRect/>
                </a:stretch>
              </p:blipFill>
              <p:spPr>
                <a:xfrm>
                  <a:off x="4254244" y="4947858"/>
                  <a:ext cx="1884911" cy="1060538"/>
                </a:xfrm>
                <a:prstGeom prst="rect">
                  <a:avLst/>
                </a:prstGeom>
                <a:ln w="3175">
                  <a:solidFill>
                    <a:prstClr val="ltGray"/>
                  </a:solidFill>
                </a:ln>
              </p:spPr>
            </p:pic>
            <p:pic>
              <p:nvPicPr>
                <p:cNvPr id="27" name="Grafik 27"/>
                <p:cNvPicPr>
                  <a:picLocks noSelect="1" noRot="1" noChangeAspect="1" noMove="1" noResize="1" noEditPoints="1" noAdjustHandles="1" noChangeArrowheads="1" noChangeShapeType="1"/>
                </p:cNvPicPr>
                <p:nvPr/>
              </p:nvPicPr>
              <p:blipFill>
                <a:blip r:embed="rId12"/>
                <a:stretch>
                  <a:fillRect/>
                </a:stretch>
              </p:blipFill>
              <p:spPr>
                <a:xfrm>
                  <a:off x="6209858" y="4947858"/>
                  <a:ext cx="1884911" cy="1060538"/>
                </a:xfrm>
                <a:prstGeom prst="rect">
                  <a:avLst/>
                </a:prstGeom>
                <a:ln w="3175">
                  <a:solidFill>
                    <a:prstClr val="ltGray"/>
                  </a:solidFill>
                </a:ln>
              </p:spPr>
            </p:pic>
            <p:pic>
              <p:nvPicPr>
                <p:cNvPr id="28" name="Grafik 28"/>
                <p:cNvPicPr>
                  <a:picLocks noSelect="1" noRot="1" noChangeAspect="1" noMove="1" noResize="1" noEditPoints="1" noAdjustHandles="1" noChangeArrowheads="1" noChangeShapeType="1"/>
                </p:cNvPicPr>
                <p:nvPr/>
              </p:nvPicPr>
              <p:blipFill>
                <a:blip r:embed="rId12"/>
                <a:stretch>
                  <a:fillRect/>
                </a:stretch>
              </p:blipFill>
              <p:spPr>
                <a:xfrm>
                  <a:off x="8165472" y="4947858"/>
                  <a:ext cx="1884911" cy="1060538"/>
                </a:xfrm>
                <a:prstGeom prst="rect">
                  <a:avLst/>
                </a:prstGeom>
                <a:ln w="3175">
                  <a:solidFill>
                    <a:prstClr val="ltGray"/>
                  </a:solidFill>
                </a:ln>
              </p:spPr>
            </p:pic>
          </p:grpSp>
        </mc:Fallback>
      </mc:AlternateContent>
      <p:sp>
        <p:nvSpPr>
          <p:cNvPr id="9" name="Textfeld 8">
            <a:extLst>
              <a:ext uri="{FF2B5EF4-FFF2-40B4-BE49-F238E27FC236}">
                <a16:creationId xmlns:a16="http://schemas.microsoft.com/office/drawing/2014/main" id="{F38CE80E-1396-4B12-B8AC-17AC0DE0B26D}"/>
              </a:ext>
            </a:extLst>
          </p:cNvPr>
          <p:cNvSpPr txBox="1"/>
          <p:nvPr/>
        </p:nvSpPr>
        <p:spPr>
          <a:xfrm>
            <a:off x="2297906" y="4441031"/>
            <a:ext cx="188595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Controlling</a:t>
            </a:r>
            <a:endParaRPr lang="de-DE" sz="1200" b="1" strike="sngStrike" dirty="0">
              <a:solidFill>
                <a:srgbClr val="003349"/>
              </a:solidFill>
            </a:endParaRPr>
          </a:p>
        </p:txBody>
      </p:sp>
      <p:sp>
        <p:nvSpPr>
          <p:cNvPr id="10" name="Textfeld 9">
            <a:extLst>
              <a:ext uri="{FF2B5EF4-FFF2-40B4-BE49-F238E27FC236}">
                <a16:creationId xmlns:a16="http://schemas.microsoft.com/office/drawing/2014/main" id="{1E241015-4CB1-470B-A57F-DA6D8DF97086}"/>
              </a:ext>
            </a:extLst>
          </p:cNvPr>
          <p:cNvSpPr txBox="1"/>
          <p:nvPr/>
        </p:nvSpPr>
        <p:spPr>
          <a:xfrm>
            <a:off x="4252679" y="4441507"/>
            <a:ext cx="188595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Wissenswertes</a:t>
            </a:r>
            <a:endParaRPr lang="de-DE" sz="1200" b="1" strike="sngStrike" dirty="0">
              <a:solidFill>
                <a:srgbClr val="003349"/>
              </a:solidFill>
            </a:endParaRPr>
          </a:p>
        </p:txBody>
      </p:sp>
      <p:sp>
        <p:nvSpPr>
          <p:cNvPr id="11" name="Textfeld 10">
            <a:extLst>
              <a:ext uri="{FF2B5EF4-FFF2-40B4-BE49-F238E27FC236}">
                <a16:creationId xmlns:a16="http://schemas.microsoft.com/office/drawing/2014/main" id="{1A064EE9-BF2A-4B67-AC54-6A2181766E0B}"/>
              </a:ext>
            </a:extLst>
          </p:cNvPr>
          <p:cNvSpPr txBox="1"/>
          <p:nvPr/>
        </p:nvSpPr>
        <p:spPr>
          <a:xfrm>
            <a:off x="6207452" y="4441031"/>
            <a:ext cx="188595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Nächste Schritte</a:t>
            </a:r>
            <a:endParaRPr lang="de-DE" sz="1200" b="1" strike="sngStrike" dirty="0">
              <a:solidFill>
                <a:srgbClr val="003349"/>
              </a:solidFill>
            </a:endParaRPr>
          </a:p>
        </p:txBody>
      </p:sp>
      <p:sp>
        <p:nvSpPr>
          <p:cNvPr id="12" name="Textfeld 11">
            <a:extLst>
              <a:ext uri="{FF2B5EF4-FFF2-40B4-BE49-F238E27FC236}">
                <a16:creationId xmlns:a16="http://schemas.microsoft.com/office/drawing/2014/main" id="{A71F24A0-4D64-4BF2-B549-71F69574D56D}"/>
              </a:ext>
            </a:extLst>
          </p:cNvPr>
          <p:cNvSpPr txBox="1"/>
          <p:nvPr/>
        </p:nvSpPr>
        <p:spPr>
          <a:xfrm>
            <a:off x="8163906" y="4441030"/>
            <a:ext cx="188595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Referenzen</a:t>
            </a:r>
            <a:endParaRPr lang="de-DE" sz="1200" b="1" strike="sngStrike" dirty="0">
              <a:solidFill>
                <a:srgbClr val="003349"/>
              </a:solidFill>
            </a:endParaRPr>
          </a:p>
        </p:txBody>
      </p:sp>
      <p:sp>
        <p:nvSpPr>
          <p:cNvPr id="13" name="Textfeld 12">
            <a:extLst>
              <a:ext uri="{FF2B5EF4-FFF2-40B4-BE49-F238E27FC236}">
                <a16:creationId xmlns:a16="http://schemas.microsoft.com/office/drawing/2014/main" id="{3561754D-36B0-4056-AB24-92384436F110}"/>
              </a:ext>
            </a:extLst>
          </p:cNvPr>
          <p:cNvSpPr txBox="1"/>
          <p:nvPr/>
        </p:nvSpPr>
        <p:spPr>
          <a:xfrm>
            <a:off x="8166287" y="2871785"/>
            <a:ext cx="188595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Intelligente Listen</a:t>
            </a:r>
            <a:endParaRPr lang="de-DE" sz="1200" b="1" strike="sngStrike" dirty="0">
              <a:solidFill>
                <a:srgbClr val="003349"/>
              </a:solidFill>
            </a:endParaRPr>
          </a:p>
        </p:txBody>
      </p:sp>
      <p:sp>
        <p:nvSpPr>
          <p:cNvPr id="14" name="Textfeld 13">
            <a:extLst>
              <a:ext uri="{FF2B5EF4-FFF2-40B4-BE49-F238E27FC236}">
                <a16:creationId xmlns:a16="http://schemas.microsoft.com/office/drawing/2014/main" id="{F9688ACB-9A1A-4C01-90F3-8C1E2E936E17}"/>
              </a:ext>
            </a:extLst>
          </p:cNvPr>
          <p:cNvSpPr txBox="1"/>
          <p:nvPr/>
        </p:nvSpPr>
        <p:spPr>
          <a:xfrm>
            <a:off x="6207452" y="2871784"/>
            <a:ext cx="188595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err="1">
                <a:solidFill>
                  <a:srgbClr val="003349"/>
                </a:solidFill>
              </a:rPr>
              <a:t>xRM</a:t>
            </a:r>
            <a:endParaRPr lang="de-DE" sz="1200" b="1" strike="sngStrike" dirty="0">
              <a:solidFill>
                <a:srgbClr val="003349"/>
              </a:solidFill>
            </a:endParaRPr>
          </a:p>
        </p:txBody>
      </p:sp>
      <p:sp>
        <p:nvSpPr>
          <p:cNvPr id="15" name="Textfeld 14">
            <a:extLst>
              <a:ext uri="{FF2B5EF4-FFF2-40B4-BE49-F238E27FC236}">
                <a16:creationId xmlns:a16="http://schemas.microsoft.com/office/drawing/2014/main" id="{C43BBEF6-1E78-407B-8E63-29321DA32F50}"/>
              </a:ext>
            </a:extLst>
          </p:cNvPr>
          <p:cNvSpPr txBox="1"/>
          <p:nvPr/>
        </p:nvSpPr>
        <p:spPr>
          <a:xfrm>
            <a:off x="4252679" y="2871784"/>
            <a:ext cx="188595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Finanzbuchhaltung</a:t>
            </a:r>
          </a:p>
        </p:txBody>
      </p:sp>
      <p:sp>
        <p:nvSpPr>
          <p:cNvPr id="16" name="Textfeld 15">
            <a:extLst>
              <a:ext uri="{FF2B5EF4-FFF2-40B4-BE49-F238E27FC236}">
                <a16:creationId xmlns:a16="http://schemas.microsoft.com/office/drawing/2014/main" id="{909943FC-5B46-449F-9499-789DB83904AC}"/>
              </a:ext>
            </a:extLst>
          </p:cNvPr>
          <p:cNvSpPr txBox="1"/>
          <p:nvPr/>
        </p:nvSpPr>
        <p:spPr>
          <a:xfrm>
            <a:off x="2297906" y="2871783"/>
            <a:ext cx="188595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Belegerfassung</a:t>
            </a:r>
            <a:endParaRPr lang="de-DE" sz="1200" b="1" strike="sngStrike" dirty="0">
              <a:solidFill>
                <a:srgbClr val="003349"/>
              </a:solidFill>
            </a:endParaRPr>
          </a:p>
        </p:txBody>
      </p:sp>
      <p:sp>
        <p:nvSpPr>
          <p:cNvPr id="17" name="Textfeld 16">
            <a:extLst>
              <a:ext uri="{FF2B5EF4-FFF2-40B4-BE49-F238E27FC236}">
                <a16:creationId xmlns:a16="http://schemas.microsoft.com/office/drawing/2014/main" id="{AA521C02-7DAB-45CA-9451-F6C6A142982F}"/>
              </a:ext>
            </a:extLst>
          </p:cNvPr>
          <p:cNvSpPr txBox="1"/>
          <p:nvPr/>
        </p:nvSpPr>
        <p:spPr>
          <a:xfrm>
            <a:off x="2297906" y="1302535"/>
            <a:ext cx="188595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Sage</a:t>
            </a:r>
            <a:endParaRPr lang="de-DE" sz="1200" b="1" strike="sngStrike" dirty="0">
              <a:solidFill>
                <a:srgbClr val="003349"/>
              </a:solidFill>
            </a:endParaRPr>
          </a:p>
        </p:txBody>
      </p:sp>
      <p:sp>
        <p:nvSpPr>
          <p:cNvPr id="18" name="Textfeld 17">
            <a:extLst>
              <a:ext uri="{FF2B5EF4-FFF2-40B4-BE49-F238E27FC236}">
                <a16:creationId xmlns:a16="http://schemas.microsoft.com/office/drawing/2014/main" id="{969FB388-599C-4097-96E9-D5F1BEBA225D}"/>
              </a:ext>
            </a:extLst>
          </p:cNvPr>
          <p:cNvSpPr txBox="1"/>
          <p:nvPr/>
        </p:nvSpPr>
        <p:spPr>
          <a:xfrm>
            <a:off x="4252679" y="1302535"/>
            <a:ext cx="188595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Sage 100</a:t>
            </a:r>
            <a:endParaRPr lang="de-DE" sz="1200" b="1" strike="sngStrike" dirty="0">
              <a:solidFill>
                <a:srgbClr val="003349"/>
              </a:solidFill>
            </a:endParaRPr>
          </a:p>
        </p:txBody>
      </p:sp>
      <p:sp>
        <p:nvSpPr>
          <p:cNvPr id="19" name="Textfeld 18">
            <a:extLst>
              <a:ext uri="{FF2B5EF4-FFF2-40B4-BE49-F238E27FC236}">
                <a16:creationId xmlns:a16="http://schemas.microsoft.com/office/drawing/2014/main" id="{F3F5B3F2-6B56-4703-B2FA-F0A5B5EB64E6}"/>
              </a:ext>
            </a:extLst>
          </p:cNvPr>
          <p:cNvSpPr txBox="1"/>
          <p:nvPr/>
        </p:nvSpPr>
        <p:spPr>
          <a:xfrm>
            <a:off x="6207452" y="1302535"/>
            <a:ext cx="188595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Dashboard</a:t>
            </a:r>
            <a:endParaRPr lang="de-DE" sz="1200" b="1" strike="sngStrike" dirty="0">
              <a:solidFill>
                <a:srgbClr val="003349"/>
              </a:solidFill>
            </a:endParaRPr>
          </a:p>
        </p:txBody>
      </p:sp>
      <p:sp>
        <p:nvSpPr>
          <p:cNvPr id="20" name="Textfeld 19">
            <a:extLst>
              <a:ext uri="{FF2B5EF4-FFF2-40B4-BE49-F238E27FC236}">
                <a16:creationId xmlns:a16="http://schemas.microsoft.com/office/drawing/2014/main" id="{68A05112-2F20-43B5-9F5C-FF1F038DF632}"/>
              </a:ext>
            </a:extLst>
          </p:cNvPr>
          <p:cNvSpPr txBox="1"/>
          <p:nvPr/>
        </p:nvSpPr>
        <p:spPr>
          <a:xfrm>
            <a:off x="8163906" y="1302535"/>
            <a:ext cx="1885950" cy="504825"/>
          </a:xfrm>
          <a:prstGeom prst="rect">
            <a:avLst/>
          </a:prstGeom>
          <a:noFill/>
        </p:spPr>
        <p:txBody>
          <a:bodyPr wrap="square" rtlCol="0" anchor="b">
            <a:noAutofit/>
          </a:bodyPr>
          <a:lstStyle>
            <a:defPPr marL="0" marR="0" indent="0" algn="l" defTabSz="457109"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algn="l">
              <a:defRPr sz="1600" i="0">
                <a:solidFill>
                  <a:schemeClr val="tx2"/>
                </a:solidFill>
              </a:defRPr>
            </a:lvl1pPr>
          </a:lstStyle>
          <a:p>
            <a:pPr algn="ctr"/>
            <a:r>
              <a:rPr lang="de-DE" sz="1200" b="1" dirty="0">
                <a:solidFill>
                  <a:srgbClr val="003349"/>
                </a:solidFill>
              </a:rPr>
              <a:t>Stammdaten</a:t>
            </a:r>
            <a:endParaRPr lang="de-DE" sz="1200" b="1" strike="sngStrike" dirty="0">
              <a:solidFill>
                <a:srgbClr val="003349"/>
              </a:solidFill>
            </a:endParaRPr>
          </a:p>
        </p:txBody>
      </p:sp>
      <p:sp>
        <p:nvSpPr>
          <p:cNvPr id="21" name="Titel 20">
            <a:extLst>
              <a:ext uri="{FF2B5EF4-FFF2-40B4-BE49-F238E27FC236}">
                <a16:creationId xmlns:a16="http://schemas.microsoft.com/office/drawing/2014/main" id="{942299F6-AB55-4CAF-8605-C61A877698DE}"/>
              </a:ext>
            </a:extLst>
          </p:cNvPr>
          <p:cNvSpPr>
            <a:spLocks noGrp="1"/>
          </p:cNvSpPr>
          <p:nvPr>
            <p:ph type="title"/>
          </p:nvPr>
        </p:nvSpPr>
        <p:spPr/>
        <p:txBody>
          <a:bodyPr/>
          <a:lstStyle/>
          <a:p>
            <a:r>
              <a:rPr lang="en-US" dirty="0"/>
              <a:t>Sage 100 – Ein </a:t>
            </a:r>
            <a:r>
              <a:rPr lang="en-US" dirty="0" err="1"/>
              <a:t>erster</a:t>
            </a:r>
            <a:r>
              <a:rPr lang="en-US" dirty="0"/>
              <a:t> </a:t>
            </a:r>
            <a:r>
              <a:rPr lang="en-US"/>
              <a:t>Eindruck</a:t>
            </a:r>
            <a:endParaRPr lang="de-DE" dirty="0"/>
          </a:p>
        </p:txBody>
      </p:sp>
    </p:spTree>
    <p:extLst>
      <p:ext uri="{BB962C8B-B14F-4D97-AF65-F5344CB8AC3E}">
        <p14:creationId xmlns:p14="http://schemas.microsoft.com/office/powerpoint/2010/main" val="113934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5A61F46-B5D0-4385-B949-AE4ED70C62BD}"/>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4F4EE096-CB8F-461E-BF61-101B2E77635B}"/>
              </a:ext>
            </a:extLst>
          </p:cNvPr>
          <p:cNvSpPr>
            <a:spLocks noGrp="1"/>
          </p:cNvSpPr>
          <p:nvPr>
            <p:ph type="sldNum" sz="quarter" idx="4"/>
          </p:nvPr>
        </p:nvSpPr>
        <p:spPr>
          <a:prstGeom prst="rect">
            <a:avLst/>
          </a:prstGeom>
        </p:spPr>
        <p:txBody>
          <a:bodyPr/>
          <a:lstStyle/>
          <a:p>
            <a:fld id="{C801F209-6BE7-4AF7-9211-E3F7558EC97C}" type="slidenum">
              <a:rPr lang="en-GB" smtClean="0"/>
              <a:pPr/>
              <a:t>20</a:t>
            </a:fld>
            <a:endParaRPr lang="en-GB"/>
          </a:p>
        </p:txBody>
      </p:sp>
      <p:pic>
        <p:nvPicPr>
          <p:cNvPr id="4" name="Grafik 3">
            <a:extLst>
              <a:ext uri="{FF2B5EF4-FFF2-40B4-BE49-F238E27FC236}">
                <a16:creationId xmlns:a16="http://schemas.microsoft.com/office/drawing/2014/main" id="{D49C6CE6-1057-4395-8FC7-1D7B6373B98B}"/>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5CC4B340-26EE-407F-BAE6-9E1CF89FEB19}"/>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27755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4F2B523-E471-4191-8D4A-F2FAC5FDA4B3}"/>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0984F668-196B-4671-8D6C-383DB8C0C0D3}"/>
              </a:ext>
            </a:extLst>
          </p:cNvPr>
          <p:cNvSpPr>
            <a:spLocks noGrp="1"/>
          </p:cNvSpPr>
          <p:nvPr>
            <p:ph type="sldNum" sz="quarter" idx="4"/>
          </p:nvPr>
        </p:nvSpPr>
        <p:spPr>
          <a:prstGeom prst="rect">
            <a:avLst/>
          </a:prstGeom>
        </p:spPr>
        <p:txBody>
          <a:bodyPr/>
          <a:lstStyle/>
          <a:p>
            <a:fld id="{C801F209-6BE7-4AF7-9211-E3F7558EC97C}" type="slidenum">
              <a:rPr lang="en-GB" smtClean="0"/>
              <a:pPr/>
              <a:t>21</a:t>
            </a:fld>
            <a:endParaRPr lang="en-GB"/>
          </a:p>
        </p:txBody>
      </p:sp>
      <p:pic>
        <p:nvPicPr>
          <p:cNvPr id="4" name="Grafik 3">
            <a:extLst>
              <a:ext uri="{FF2B5EF4-FFF2-40B4-BE49-F238E27FC236}">
                <a16:creationId xmlns:a16="http://schemas.microsoft.com/office/drawing/2014/main" id="{54F7EF0D-1D34-4BE2-AC4C-0F96513607CA}"/>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FE6C97CA-3728-4E15-B020-AEBA8702C075}"/>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7223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B191858-BAD9-4BF9-B2E3-657BD7771DA5}"/>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C893886F-CFBB-4F42-B686-DBE74340AFC5}"/>
              </a:ext>
            </a:extLst>
          </p:cNvPr>
          <p:cNvSpPr>
            <a:spLocks noGrp="1"/>
          </p:cNvSpPr>
          <p:nvPr>
            <p:ph type="sldNum" sz="quarter" idx="4"/>
          </p:nvPr>
        </p:nvSpPr>
        <p:spPr>
          <a:prstGeom prst="rect">
            <a:avLst/>
          </a:prstGeom>
        </p:spPr>
        <p:txBody>
          <a:bodyPr/>
          <a:lstStyle/>
          <a:p>
            <a:fld id="{C801F209-6BE7-4AF7-9211-E3F7558EC97C}" type="slidenum">
              <a:rPr lang="en-GB" smtClean="0"/>
              <a:pPr/>
              <a:t>22</a:t>
            </a:fld>
            <a:endParaRPr lang="en-GB"/>
          </a:p>
        </p:txBody>
      </p:sp>
      <p:pic>
        <p:nvPicPr>
          <p:cNvPr id="5" name="Grafik 4">
            <a:extLst>
              <a:ext uri="{FF2B5EF4-FFF2-40B4-BE49-F238E27FC236}">
                <a16:creationId xmlns:a16="http://schemas.microsoft.com/office/drawing/2014/main" id="{FB2E4A7D-8D09-4EB7-8F04-AED6FD4CC544}"/>
              </a:ext>
            </a:extLst>
          </p:cNvPr>
          <p:cNvPicPr>
            <a:picLocks noChangeAspect="1"/>
          </p:cNvPicPr>
          <p:nvPr/>
        </p:nvPicPr>
        <p:blipFill>
          <a:blip r:embed="rId3"/>
          <a:stretch>
            <a:fillRect/>
          </a:stretch>
        </p:blipFill>
        <p:spPr>
          <a:xfrm>
            <a:off x="-1" y="893"/>
            <a:ext cx="12188825" cy="6856214"/>
          </a:xfrm>
          <a:prstGeom prst="rect">
            <a:avLst/>
          </a:prstGeom>
        </p:spPr>
      </p:pic>
      <p:sp>
        <p:nvSpPr>
          <p:cNvPr id="7" name="Rechteck 6">
            <a:extLst>
              <a:ext uri="{FF2B5EF4-FFF2-40B4-BE49-F238E27FC236}">
                <a16:creationId xmlns:a16="http://schemas.microsoft.com/office/drawing/2014/main" id="{C6AD5850-57CB-4A1A-839A-E5698C165C47}"/>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1535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BCF207C-68DF-4F32-9889-36DDECE21298}"/>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41DD5A1A-D305-475A-823B-05526B724A88}"/>
              </a:ext>
            </a:extLst>
          </p:cNvPr>
          <p:cNvSpPr>
            <a:spLocks noGrp="1"/>
          </p:cNvSpPr>
          <p:nvPr>
            <p:ph type="sldNum" sz="quarter" idx="4"/>
          </p:nvPr>
        </p:nvSpPr>
        <p:spPr>
          <a:prstGeom prst="rect">
            <a:avLst/>
          </a:prstGeom>
        </p:spPr>
        <p:txBody>
          <a:bodyPr/>
          <a:lstStyle/>
          <a:p>
            <a:fld id="{C801F209-6BE7-4AF7-9211-E3F7558EC97C}" type="slidenum">
              <a:rPr lang="en-GB" smtClean="0"/>
              <a:pPr/>
              <a:t>23</a:t>
            </a:fld>
            <a:endParaRPr lang="en-GB"/>
          </a:p>
        </p:txBody>
      </p:sp>
      <p:pic>
        <p:nvPicPr>
          <p:cNvPr id="4" name="Grafik 3">
            <a:extLst>
              <a:ext uri="{FF2B5EF4-FFF2-40B4-BE49-F238E27FC236}">
                <a16:creationId xmlns:a16="http://schemas.microsoft.com/office/drawing/2014/main" id="{079F1841-973A-4D57-B59D-A55F7B5A75DE}"/>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D229A6AC-250F-45FC-9779-BE34A13950B2}"/>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39166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91E1EBF-B352-485E-9C0E-4AEB6725EC3F}"/>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68EEDCB5-1EF5-485E-BE6D-6826E44202F4}"/>
              </a:ext>
            </a:extLst>
          </p:cNvPr>
          <p:cNvSpPr>
            <a:spLocks noGrp="1"/>
          </p:cNvSpPr>
          <p:nvPr>
            <p:ph type="sldNum" sz="quarter" idx="4"/>
          </p:nvPr>
        </p:nvSpPr>
        <p:spPr>
          <a:prstGeom prst="rect">
            <a:avLst/>
          </a:prstGeom>
        </p:spPr>
        <p:txBody>
          <a:bodyPr/>
          <a:lstStyle/>
          <a:p>
            <a:fld id="{C801F209-6BE7-4AF7-9211-E3F7558EC97C}" type="slidenum">
              <a:rPr lang="en-GB" smtClean="0"/>
              <a:pPr/>
              <a:t>24</a:t>
            </a:fld>
            <a:endParaRPr lang="en-GB"/>
          </a:p>
        </p:txBody>
      </p:sp>
      <p:pic>
        <p:nvPicPr>
          <p:cNvPr id="4" name="Grafik 3">
            <a:extLst>
              <a:ext uri="{FF2B5EF4-FFF2-40B4-BE49-F238E27FC236}">
                <a16:creationId xmlns:a16="http://schemas.microsoft.com/office/drawing/2014/main" id="{44AF13C3-5A21-437A-9861-3170E80DAC7E}"/>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7ED51A50-44CD-47C7-A62A-D1D379CE93E4}"/>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61510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B911687-A628-46AB-86B9-8826C51CE7C0}"/>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F93730C5-A951-440F-B89A-881137D0AE63}"/>
              </a:ext>
            </a:extLst>
          </p:cNvPr>
          <p:cNvSpPr>
            <a:spLocks noGrp="1"/>
          </p:cNvSpPr>
          <p:nvPr>
            <p:ph type="sldNum" sz="quarter" idx="4"/>
          </p:nvPr>
        </p:nvSpPr>
        <p:spPr>
          <a:prstGeom prst="rect">
            <a:avLst/>
          </a:prstGeom>
        </p:spPr>
        <p:txBody>
          <a:bodyPr/>
          <a:lstStyle/>
          <a:p>
            <a:fld id="{C801F209-6BE7-4AF7-9211-E3F7558EC97C}" type="slidenum">
              <a:rPr lang="en-GB" smtClean="0"/>
              <a:pPr/>
              <a:t>25</a:t>
            </a:fld>
            <a:endParaRPr lang="en-GB"/>
          </a:p>
        </p:txBody>
      </p:sp>
      <p:pic>
        <p:nvPicPr>
          <p:cNvPr id="4" name="Grafik 3">
            <a:extLst>
              <a:ext uri="{FF2B5EF4-FFF2-40B4-BE49-F238E27FC236}">
                <a16:creationId xmlns:a16="http://schemas.microsoft.com/office/drawing/2014/main" id="{B5ED113D-E5D0-46A9-B24E-0D2DB76FC430}"/>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78652203-ACA3-45C2-8D24-9FB3DA3A2C52}"/>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70151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E9C2394-6B8B-4CB1-90A5-C23A8E0D2FFF}"/>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438D9B34-EAA2-4FB0-B25C-399251B14D47}"/>
              </a:ext>
            </a:extLst>
          </p:cNvPr>
          <p:cNvSpPr>
            <a:spLocks noGrp="1"/>
          </p:cNvSpPr>
          <p:nvPr>
            <p:ph type="sldNum" sz="quarter" idx="4"/>
          </p:nvPr>
        </p:nvSpPr>
        <p:spPr>
          <a:prstGeom prst="rect">
            <a:avLst/>
          </a:prstGeom>
        </p:spPr>
        <p:txBody>
          <a:bodyPr/>
          <a:lstStyle/>
          <a:p>
            <a:fld id="{C801F209-6BE7-4AF7-9211-E3F7558EC97C}" type="slidenum">
              <a:rPr lang="en-GB" smtClean="0"/>
              <a:pPr/>
              <a:t>26</a:t>
            </a:fld>
            <a:endParaRPr lang="en-GB"/>
          </a:p>
        </p:txBody>
      </p:sp>
      <p:pic>
        <p:nvPicPr>
          <p:cNvPr id="4" name="Grafik 3">
            <a:extLst>
              <a:ext uri="{FF2B5EF4-FFF2-40B4-BE49-F238E27FC236}">
                <a16:creationId xmlns:a16="http://schemas.microsoft.com/office/drawing/2014/main" id="{259FFE6C-1739-475F-AA1C-544E826B77E6}"/>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C459FBBA-E556-429D-B29B-BB1CA861A19C}"/>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42020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B8CEC8A-81A6-4A91-8C58-C57DA3A009C2}"/>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F0C3AD25-0557-47E9-8AFE-787853A5F020}"/>
              </a:ext>
            </a:extLst>
          </p:cNvPr>
          <p:cNvSpPr>
            <a:spLocks noGrp="1"/>
          </p:cNvSpPr>
          <p:nvPr>
            <p:ph type="sldNum" sz="quarter" idx="4"/>
          </p:nvPr>
        </p:nvSpPr>
        <p:spPr>
          <a:prstGeom prst="rect">
            <a:avLst/>
          </a:prstGeom>
        </p:spPr>
        <p:txBody>
          <a:bodyPr/>
          <a:lstStyle/>
          <a:p>
            <a:fld id="{C801F209-6BE7-4AF7-9211-E3F7558EC97C}" type="slidenum">
              <a:rPr lang="en-GB" smtClean="0"/>
              <a:pPr/>
              <a:t>27</a:t>
            </a:fld>
            <a:endParaRPr lang="en-GB"/>
          </a:p>
        </p:txBody>
      </p:sp>
      <p:pic>
        <p:nvPicPr>
          <p:cNvPr id="4" name="Grafik 3">
            <a:extLst>
              <a:ext uri="{FF2B5EF4-FFF2-40B4-BE49-F238E27FC236}">
                <a16:creationId xmlns:a16="http://schemas.microsoft.com/office/drawing/2014/main" id="{57C4D167-2401-428C-8A7C-30BBEE0EB0D0}"/>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DB122453-82E5-41AA-A190-7327F1D480FC}"/>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49557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DD79026-19DF-43A0-AEBD-F301C41CDA57}"/>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A6E4F839-E22B-4756-A5A8-05BC2ABD0B67}"/>
              </a:ext>
            </a:extLst>
          </p:cNvPr>
          <p:cNvSpPr>
            <a:spLocks noGrp="1"/>
          </p:cNvSpPr>
          <p:nvPr>
            <p:ph type="sldNum" sz="quarter" idx="4"/>
          </p:nvPr>
        </p:nvSpPr>
        <p:spPr>
          <a:prstGeom prst="rect">
            <a:avLst/>
          </a:prstGeom>
        </p:spPr>
        <p:txBody>
          <a:bodyPr/>
          <a:lstStyle/>
          <a:p>
            <a:fld id="{C801F209-6BE7-4AF7-9211-E3F7558EC97C}" type="slidenum">
              <a:rPr lang="en-GB" smtClean="0"/>
              <a:pPr/>
              <a:t>28</a:t>
            </a:fld>
            <a:endParaRPr lang="en-GB"/>
          </a:p>
        </p:txBody>
      </p:sp>
      <p:pic>
        <p:nvPicPr>
          <p:cNvPr id="4" name="Grafik 3">
            <a:extLst>
              <a:ext uri="{FF2B5EF4-FFF2-40B4-BE49-F238E27FC236}">
                <a16:creationId xmlns:a16="http://schemas.microsoft.com/office/drawing/2014/main" id="{610C8557-B35F-4E69-97EC-78B7786C3186}"/>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00DAF69E-100F-4DE6-AC76-E3BCDB73C040}"/>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62653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5050B7F-9AFC-4BE1-8408-8BEE746D7326}"/>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58E42970-769C-483B-8BD7-0F8456E4027A}"/>
              </a:ext>
            </a:extLst>
          </p:cNvPr>
          <p:cNvSpPr>
            <a:spLocks noGrp="1"/>
          </p:cNvSpPr>
          <p:nvPr>
            <p:ph type="sldNum" sz="quarter" idx="4"/>
          </p:nvPr>
        </p:nvSpPr>
        <p:spPr>
          <a:prstGeom prst="rect">
            <a:avLst/>
          </a:prstGeom>
        </p:spPr>
        <p:txBody>
          <a:bodyPr/>
          <a:lstStyle/>
          <a:p>
            <a:fld id="{C801F209-6BE7-4AF7-9211-E3F7558EC97C}" type="slidenum">
              <a:rPr lang="en-GB" smtClean="0"/>
              <a:pPr/>
              <a:t>29</a:t>
            </a:fld>
            <a:endParaRPr lang="en-GB"/>
          </a:p>
        </p:txBody>
      </p:sp>
      <p:pic>
        <p:nvPicPr>
          <p:cNvPr id="5" name="Grafik 4">
            <a:extLst>
              <a:ext uri="{FF2B5EF4-FFF2-40B4-BE49-F238E27FC236}">
                <a16:creationId xmlns:a16="http://schemas.microsoft.com/office/drawing/2014/main" id="{40AB7F41-CB6B-4571-992F-CFAFCF31B17A}"/>
              </a:ext>
            </a:extLst>
          </p:cNvPr>
          <p:cNvPicPr>
            <a:picLocks noChangeAspect="1"/>
          </p:cNvPicPr>
          <p:nvPr/>
        </p:nvPicPr>
        <p:blipFill>
          <a:blip r:embed="rId3"/>
          <a:stretch>
            <a:fillRect/>
          </a:stretch>
        </p:blipFill>
        <p:spPr>
          <a:xfrm>
            <a:off x="-1" y="893"/>
            <a:ext cx="12188825" cy="6856214"/>
          </a:xfrm>
          <a:prstGeom prst="rect">
            <a:avLst/>
          </a:prstGeom>
        </p:spPr>
      </p:pic>
      <p:sp>
        <p:nvSpPr>
          <p:cNvPr id="7" name="Rechteck 6">
            <a:extLst>
              <a:ext uri="{FF2B5EF4-FFF2-40B4-BE49-F238E27FC236}">
                <a16:creationId xmlns:a16="http://schemas.microsoft.com/office/drawing/2014/main" id="{A9FA83D6-8E22-4228-A61D-E09F54651844}"/>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46132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a:hlinkClick r:id="rId2"/>
            <a:extLst>
              <a:ext uri="{FF2B5EF4-FFF2-40B4-BE49-F238E27FC236}">
                <a16:creationId xmlns:a16="http://schemas.microsoft.com/office/drawing/2014/main" id="{02FF87B4-C5ED-453F-A3DF-0316C505A52C}"/>
              </a:ext>
            </a:extLst>
          </p:cNvPr>
          <p:cNvPicPr>
            <a:picLocks noChangeAspect="1"/>
          </p:cNvPicPr>
          <p:nvPr/>
        </p:nvPicPr>
        <p:blipFill>
          <a:blip r:embed="rId3">
            <a:alphaModFix amt="50000"/>
          </a:blip>
          <a:stretch>
            <a:fillRect/>
          </a:stretch>
        </p:blipFill>
        <p:spPr>
          <a:xfrm>
            <a:off x="810502" y="1845934"/>
            <a:ext cx="9159486" cy="4227455"/>
          </a:xfrm>
          <a:prstGeom prst="rect">
            <a:avLst/>
          </a:prstGeom>
        </p:spPr>
      </p:pic>
      <p:sp>
        <p:nvSpPr>
          <p:cNvPr id="4" name="Titel 3"/>
          <p:cNvSpPr>
            <a:spLocks noGrp="1"/>
          </p:cNvSpPr>
          <p:nvPr>
            <p:ph type="title"/>
          </p:nvPr>
        </p:nvSpPr>
        <p:spPr/>
        <p:txBody>
          <a:bodyPr/>
          <a:lstStyle/>
          <a:p>
            <a:r>
              <a:rPr lang="en-GB" dirty="0">
                <a:cs typeface="Arial"/>
              </a:rPr>
              <a:t>Sage in </a:t>
            </a:r>
            <a:r>
              <a:rPr lang="en-GB" dirty="0" err="1">
                <a:cs typeface="Arial"/>
              </a:rPr>
              <a:t>Zahlen</a:t>
            </a:r>
            <a:r>
              <a:rPr lang="en-GB" dirty="0">
                <a:cs typeface="Arial"/>
              </a:rPr>
              <a:t> – </a:t>
            </a:r>
            <a:r>
              <a:rPr lang="en-GB" dirty="0" err="1">
                <a:cs typeface="Arial"/>
              </a:rPr>
              <a:t>weltweit</a:t>
            </a:r>
            <a:endParaRPr lang="de-DE" dirty="0"/>
          </a:p>
        </p:txBody>
      </p:sp>
      <p:sp>
        <p:nvSpPr>
          <p:cNvPr id="7" name="Oval 3"/>
          <p:cNvSpPr/>
          <p:nvPr/>
        </p:nvSpPr>
        <p:spPr>
          <a:xfrm>
            <a:off x="5317372" y="1436835"/>
            <a:ext cx="1681236" cy="1730425"/>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defTabSz="914126" hangingPunct="1">
              <a:lnSpc>
                <a:spcPct val="80000"/>
              </a:lnSpc>
              <a:spcAft>
                <a:spcPts val="450"/>
              </a:spcAft>
              <a:defRPr/>
            </a:pPr>
            <a:r>
              <a:rPr lang="en-US" sz="3599" b="1" i="0" kern="1200" dirty="0">
                <a:solidFill>
                  <a:schemeClr val="bg1"/>
                </a:solidFill>
                <a:latin typeface="Arial"/>
              </a:rPr>
              <a:t>1981</a:t>
            </a:r>
          </a:p>
          <a:p>
            <a:pPr defTabSz="914126" hangingPunct="1">
              <a:defRPr/>
            </a:pPr>
            <a:r>
              <a:rPr lang="en-US" sz="1400" i="0" kern="1200" dirty="0">
                <a:solidFill>
                  <a:schemeClr val="tx1"/>
                </a:solidFill>
                <a:latin typeface="Arial"/>
              </a:rPr>
              <a:t>gegründet</a:t>
            </a:r>
          </a:p>
        </p:txBody>
      </p:sp>
      <p:sp>
        <p:nvSpPr>
          <p:cNvPr id="8" name="Oval 3"/>
          <p:cNvSpPr/>
          <p:nvPr/>
        </p:nvSpPr>
        <p:spPr>
          <a:xfrm>
            <a:off x="9496196" y="3407963"/>
            <a:ext cx="1681236" cy="1730425"/>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defTabSz="914126" hangingPunct="1">
              <a:lnSpc>
                <a:spcPct val="80000"/>
              </a:lnSpc>
              <a:spcAft>
                <a:spcPts val="450"/>
              </a:spcAft>
              <a:defRPr/>
            </a:pPr>
            <a:r>
              <a:rPr lang="en-US" sz="2800" b="1" i="0" kern="1200" dirty="0">
                <a:solidFill>
                  <a:schemeClr val="bg1"/>
                </a:solidFill>
                <a:latin typeface="Arial"/>
              </a:rPr>
              <a:t>&gt;</a:t>
            </a:r>
          </a:p>
          <a:p>
            <a:pPr defTabSz="914126" hangingPunct="1">
              <a:lnSpc>
                <a:spcPct val="80000"/>
              </a:lnSpc>
              <a:spcAft>
                <a:spcPts val="450"/>
              </a:spcAft>
              <a:defRPr/>
            </a:pPr>
            <a:r>
              <a:rPr lang="en-US" sz="3599" b="1" i="0" kern="1200" dirty="0">
                <a:solidFill>
                  <a:schemeClr val="bg1"/>
                </a:solidFill>
                <a:latin typeface="Arial"/>
              </a:rPr>
              <a:t>2 Mio.</a:t>
            </a:r>
          </a:p>
          <a:p>
            <a:pPr defTabSz="914126" hangingPunct="1">
              <a:defRPr/>
            </a:pPr>
            <a:r>
              <a:rPr lang="en-US" sz="1400" i="0" kern="1200" dirty="0" err="1">
                <a:solidFill>
                  <a:schemeClr val="tx1"/>
                </a:solidFill>
                <a:latin typeface="Arial"/>
              </a:rPr>
              <a:t>Kunden</a:t>
            </a:r>
            <a:endParaRPr lang="en-US" sz="1400" i="0" kern="1200" dirty="0">
              <a:solidFill>
                <a:schemeClr val="tx1"/>
              </a:solidFill>
              <a:latin typeface="Arial"/>
            </a:endParaRPr>
          </a:p>
        </p:txBody>
      </p:sp>
      <p:sp>
        <p:nvSpPr>
          <p:cNvPr id="9" name="Oval 3"/>
          <p:cNvSpPr/>
          <p:nvPr/>
        </p:nvSpPr>
        <p:spPr>
          <a:xfrm>
            <a:off x="7592821" y="2088777"/>
            <a:ext cx="1681236" cy="1730425"/>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defTabSz="914126" hangingPunct="1">
              <a:lnSpc>
                <a:spcPct val="80000"/>
              </a:lnSpc>
              <a:spcAft>
                <a:spcPts val="450"/>
              </a:spcAft>
              <a:defRPr/>
            </a:pPr>
            <a:r>
              <a:rPr lang="en-US" sz="2800" b="1" i="0" kern="1200" dirty="0">
                <a:solidFill>
                  <a:schemeClr val="bg1"/>
                </a:solidFill>
                <a:latin typeface="Arial"/>
              </a:rPr>
              <a:t>ca.</a:t>
            </a:r>
          </a:p>
          <a:p>
            <a:pPr defTabSz="914126" hangingPunct="1">
              <a:lnSpc>
                <a:spcPct val="80000"/>
              </a:lnSpc>
              <a:spcAft>
                <a:spcPts val="450"/>
              </a:spcAft>
              <a:defRPr/>
            </a:pPr>
            <a:r>
              <a:rPr lang="en-US" sz="3599" b="1" i="0" kern="1200" dirty="0">
                <a:solidFill>
                  <a:schemeClr val="bg1"/>
                </a:solidFill>
                <a:latin typeface="Arial"/>
              </a:rPr>
              <a:t>12.000</a:t>
            </a:r>
            <a:endParaRPr lang="en-US" sz="3999" b="1" i="0" kern="1200" dirty="0">
              <a:solidFill>
                <a:schemeClr val="bg1"/>
              </a:solidFill>
              <a:latin typeface="Arial"/>
            </a:endParaRPr>
          </a:p>
          <a:p>
            <a:pPr defTabSz="914126" hangingPunct="1">
              <a:defRPr/>
            </a:pPr>
            <a:r>
              <a:rPr lang="en-US" sz="1400" i="0" kern="1200" dirty="0">
                <a:solidFill>
                  <a:schemeClr val="tx1"/>
                </a:solidFill>
                <a:latin typeface="Arial"/>
              </a:rPr>
              <a:t>Mitarbeiter</a:t>
            </a:r>
          </a:p>
        </p:txBody>
      </p:sp>
      <p:sp>
        <p:nvSpPr>
          <p:cNvPr id="10" name="TextBox 11">
            <a:extLst>
              <a:ext uri="{FF2B5EF4-FFF2-40B4-BE49-F238E27FC236}">
                <a16:creationId xmlns:a16="http://schemas.microsoft.com/office/drawing/2014/main" id="{1A781C47-15A2-4C82-BC8A-CE39F39EE7FA}"/>
              </a:ext>
            </a:extLst>
          </p:cNvPr>
          <p:cNvSpPr txBox="1"/>
          <p:nvPr/>
        </p:nvSpPr>
        <p:spPr>
          <a:xfrm>
            <a:off x="7705136" y="6055357"/>
            <a:ext cx="3978864" cy="138499"/>
          </a:xfrm>
          <a:prstGeom prst="rect">
            <a:avLst/>
          </a:prstGeom>
          <a:noFill/>
        </p:spPr>
        <p:txBody>
          <a:bodyPr wrap="square" lIns="0" tIns="0" rIns="0" bIns="0" rtlCol="0">
            <a:spAutoFit/>
          </a:bodyPr>
          <a:lstStyle/>
          <a:p>
            <a:pPr algn="r"/>
            <a:r>
              <a:rPr lang="en-GB" sz="900" i="0" dirty="0">
                <a:solidFill>
                  <a:schemeClr val="bg1"/>
                </a:solidFill>
                <a:latin typeface="Arial" panose="020B0604020202020204" pitchFamily="34" charset="0"/>
                <a:cs typeface="Arial" panose="020B0604020202020204" pitchFamily="34" charset="0"/>
              </a:rPr>
              <a:t>*</a:t>
            </a:r>
            <a:r>
              <a:rPr lang="en-GB" sz="900" i="0" dirty="0" err="1">
                <a:solidFill>
                  <a:schemeClr val="bg1"/>
                </a:solidFill>
                <a:latin typeface="Arial" panose="020B0604020202020204" pitchFamily="34" charset="0"/>
                <a:cs typeface="Arial" panose="020B0604020202020204" pitchFamily="34" charset="0"/>
              </a:rPr>
              <a:t>Daten</a:t>
            </a:r>
            <a:r>
              <a:rPr lang="en-GB" sz="900" i="0" dirty="0">
                <a:solidFill>
                  <a:schemeClr val="bg1"/>
                </a:solidFill>
                <a:latin typeface="Arial" panose="020B0604020202020204" pitchFamily="34" charset="0"/>
                <a:cs typeface="Arial" panose="020B0604020202020204" pitchFamily="34" charset="0"/>
              </a:rPr>
              <a:t> </a:t>
            </a:r>
            <a:r>
              <a:rPr lang="en-GB" sz="900" i="0" dirty="0" err="1">
                <a:solidFill>
                  <a:schemeClr val="bg1"/>
                </a:solidFill>
                <a:latin typeface="Arial" panose="020B0604020202020204" pitchFamily="34" charset="0"/>
                <a:cs typeface="Arial" panose="020B0604020202020204" pitchFamily="34" charset="0"/>
              </a:rPr>
              <a:t>basierend</a:t>
            </a:r>
            <a:r>
              <a:rPr lang="en-GB" sz="900" i="0" dirty="0">
                <a:solidFill>
                  <a:schemeClr val="bg1"/>
                </a:solidFill>
                <a:latin typeface="Arial" panose="020B0604020202020204" pitchFamily="34" charset="0"/>
                <a:cs typeface="Arial" panose="020B0604020202020204" pitchFamily="34" charset="0"/>
              </a:rPr>
              <a:t> auf </a:t>
            </a:r>
            <a:r>
              <a:rPr lang="en-GB" sz="900" i="0" dirty="0" err="1">
                <a:solidFill>
                  <a:schemeClr val="bg1"/>
                </a:solidFill>
                <a:latin typeface="Arial" panose="020B0604020202020204" pitchFamily="34" charset="0"/>
                <a:cs typeface="Arial" panose="020B0604020202020204" pitchFamily="34" charset="0"/>
              </a:rPr>
              <a:t>dem</a:t>
            </a:r>
            <a:r>
              <a:rPr lang="en-GB" sz="900" i="0" dirty="0">
                <a:solidFill>
                  <a:schemeClr val="bg1"/>
                </a:solidFill>
                <a:latin typeface="Arial" panose="020B0604020202020204" pitchFamily="34" charset="0"/>
                <a:cs typeface="Arial" panose="020B0604020202020204" pitchFamily="34" charset="0"/>
              </a:rPr>
              <a:t> </a:t>
            </a:r>
            <a:r>
              <a:rPr lang="en-GB" sz="900" i="0" dirty="0" err="1">
                <a:solidFill>
                  <a:schemeClr val="bg1"/>
                </a:solidFill>
                <a:latin typeface="Arial" panose="020B0604020202020204" pitchFamily="34" charset="0"/>
                <a:cs typeface="Arial" panose="020B0604020202020204" pitchFamily="34" charset="0"/>
              </a:rPr>
              <a:t>Geschäftsjahr</a:t>
            </a:r>
            <a:r>
              <a:rPr lang="en-GB" sz="900" i="0" dirty="0">
                <a:solidFill>
                  <a:schemeClr val="bg1"/>
                </a:solidFill>
                <a:latin typeface="Arial" panose="020B0604020202020204" pitchFamily="34" charset="0"/>
                <a:cs typeface="Arial" panose="020B0604020202020204" pitchFamily="34" charset="0"/>
              </a:rPr>
              <a:t> 2019; </a:t>
            </a:r>
            <a:r>
              <a:rPr lang="en-GB" sz="900" i="0" dirty="0" err="1">
                <a:solidFill>
                  <a:schemeClr val="bg1"/>
                </a:solidFill>
                <a:latin typeface="Arial" panose="020B0604020202020204" pitchFamily="34" charset="0"/>
                <a:cs typeface="Arial" panose="020B0604020202020204" pitchFamily="34" charset="0"/>
              </a:rPr>
              <a:t>Stichtag</a:t>
            </a:r>
            <a:r>
              <a:rPr lang="en-GB" sz="900" i="0" dirty="0">
                <a:solidFill>
                  <a:schemeClr val="bg1"/>
                </a:solidFill>
                <a:latin typeface="Arial" panose="020B0604020202020204" pitchFamily="34" charset="0"/>
                <a:cs typeface="Arial" panose="020B0604020202020204" pitchFamily="34" charset="0"/>
              </a:rPr>
              <a:t>: 30. September 2019</a:t>
            </a:r>
          </a:p>
        </p:txBody>
      </p:sp>
    </p:spTree>
    <p:extLst>
      <p:ext uri="{BB962C8B-B14F-4D97-AF65-F5344CB8AC3E}">
        <p14:creationId xmlns:p14="http://schemas.microsoft.com/office/powerpoint/2010/main" val="2920692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F029CC7-1BA3-4613-80AD-490DAA98A4C6}"/>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F7BA6722-F0E1-4387-919E-52F10D600AFC}"/>
              </a:ext>
            </a:extLst>
          </p:cNvPr>
          <p:cNvSpPr>
            <a:spLocks noGrp="1"/>
          </p:cNvSpPr>
          <p:nvPr>
            <p:ph type="sldNum" sz="quarter" idx="4"/>
          </p:nvPr>
        </p:nvSpPr>
        <p:spPr>
          <a:prstGeom prst="rect">
            <a:avLst/>
          </a:prstGeom>
        </p:spPr>
        <p:txBody>
          <a:bodyPr/>
          <a:lstStyle/>
          <a:p>
            <a:fld id="{C801F209-6BE7-4AF7-9211-E3F7558EC97C}" type="slidenum">
              <a:rPr lang="en-GB" smtClean="0"/>
              <a:pPr/>
              <a:t>30</a:t>
            </a:fld>
            <a:endParaRPr lang="en-GB"/>
          </a:p>
        </p:txBody>
      </p:sp>
      <p:pic>
        <p:nvPicPr>
          <p:cNvPr id="4" name="Grafik 3">
            <a:extLst>
              <a:ext uri="{FF2B5EF4-FFF2-40B4-BE49-F238E27FC236}">
                <a16:creationId xmlns:a16="http://schemas.microsoft.com/office/drawing/2014/main" id="{395A1D53-7592-402C-A698-975442D27FE9}"/>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DEC45DE8-0273-4420-B70C-0E619F264139}"/>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3944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CE59F1F-6C75-411A-9D71-912787DC0E50}"/>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BE4756F4-9DCE-4B8E-A59A-BB4E527467A3}"/>
              </a:ext>
            </a:extLst>
          </p:cNvPr>
          <p:cNvSpPr>
            <a:spLocks noGrp="1"/>
          </p:cNvSpPr>
          <p:nvPr>
            <p:ph type="sldNum" sz="quarter" idx="4"/>
          </p:nvPr>
        </p:nvSpPr>
        <p:spPr>
          <a:prstGeom prst="rect">
            <a:avLst/>
          </a:prstGeom>
        </p:spPr>
        <p:txBody>
          <a:bodyPr/>
          <a:lstStyle/>
          <a:p>
            <a:fld id="{C801F209-6BE7-4AF7-9211-E3F7558EC97C}" type="slidenum">
              <a:rPr lang="en-GB" smtClean="0"/>
              <a:pPr/>
              <a:t>31</a:t>
            </a:fld>
            <a:endParaRPr lang="en-GB"/>
          </a:p>
        </p:txBody>
      </p:sp>
      <p:pic>
        <p:nvPicPr>
          <p:cNvPr id="6" name="Grafik 5">
            <a:extLst>
              <a:ext uri="{FF2B5EF4-FFF2-40B4-BE49-F238E27FC236}">
                <a16:creationId xmlns:a16="http://schemas.microsoft.com/office/drawing/2014/main" id="{9FB62883-156A-49D5-9E7B-BCD2D91F695A}"/>
              </a:ext>
            </a:extLst>
          </p:cNvPr>
          <p:cNvPicPr>
            <a:picLocks noChangeAspect="1"/>
          </p:cNvPicPr>
          <p:nvPr/>
        </p:nvPicPr>
        <p:blipFill>
          <a:blip r:embed="rId3"/>
          <a:stretch>
            <a:fillRect/>
          </a:stretch>
        </p:blipFill>
        <p:spPr>
          <a:xfrm>
            <a:off x="-1" y="893"/>
            <a:ext cx="12188825" cy="6856214"/>
          </a:xfrm>
          <a:prstGeom prst="rect">
            <a:avLst/>
          </a:prstGeom>
        </p:spPr>
      </p:pic>
      <p:pic>
        <p:nvPicPr>
          <p:cNvPr id="8" name="Grafik 7">
            <a:extLst>
              <a:ext uri="{FF2B5EF4-FFF2-40B4-BE49-F238E27FC236}">
                <a16:creationId xmlns:a16="http://schemas.microsoft.com/office/drawing/2014/main" id="{51DB0412-7A43-47B6-9EA3-6F6B50558141}"/>
              </a:ext>
            </a:extLst>
          </p:cNvPr>
          <p:cNvPicPr>
            <a:picLocks noChangeAspect="1"/>
          </p:cNvPicPr>
          <p:nvPr/>
        </p:nvPicPr>
        <p:blipFill>
          <a:blip r:embed="rId4"/>
          <a:stretch>
            <a:fillRect/>
          </a:stretch>
        </p:blipFill>
        <p:spPr>
          <a:xfrm>
            <a:off x="4695863" y="439947"/>
            <a:ext cx="5151566" cy="5702062"/>
          </a:xfrm>
          <a:prstGeom prst="rect">
            <a:avLst/>
          </a:prstGeom>
        </p:spPr>
      </p:pic>
      <p:sp>
        <p:nvSpPr>
          <p:cNvPr id="9" name="Rechteck 8">
            <a:extLst>
              <a:ext uri="{FF2B5EF4-FFF2-40B4-BE49-F238E27FC236}">
                <a16:creationId xmlns:a16="http://schemas.microsoft.com/office/drawing/2014/main" id="{EBAEE9E9-648D-4DF0-A3ED-0E31F87ED9CF}"/>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247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A63FDF1-6898-400E-9162-DF3C8F19360C}"/>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0843E441-5299-4822-8D8D-600E3FC3ED4F}"/>
              </a:ext>
            </a:extLst>
          </p:cNvPr>
          <p:cNvSpPr>
            <a:spLocks noGrp="1"/>
          </p:cNvSpPr>
          <p:nvPr>
            <p:ph type="sldNum" sz="quarter" idx="4"/>
          </p:nvPr>
        </p:nvSpPr>
        <p:spPr>
          <a:prstGeom prst="rect">
            <a:avLst/>
          </a:prstGeom>
        </p:spPr>
        <p:txBody>
          <a:bodyPr/>
          <a:lstStyle/>
          <a:p>
            <a:fld id="{C801F209-6BE7-4AF7-9211-E3F7558EC97C}" type="slidenum">
              <a:rPr lang="en-GB" smtClean="0"/>
              <a:pPr/>
              <a:t>32</a:t>
            </a:fld>
            <a:endParaRPr lang="en-GB"/>
          </a:p>
        </p:txBody>
      </p:sp>
      <p:pic>
        <p:nvPicPr>
          <p:cNvPr id="4" name="Grafik 3">
            <a:extLst>
              <a:ext uri="{FF2B5EF4-FFF2-40B4-BE49-F238E27FC236}">
                <a16:creationId xmlns:a16="http://schemas.microsoft.com/office/drawing/2014/main" id="{3E858261-3AB5-4065-9B4E-158E6A16E327}"/>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E7A2193F-21D8-4CBE-B063-21088DA4B2A4}"/>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23259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3AE8FEB-C4A9-47DD-B102-606A0A5D92FB}"/>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04331076-066A-4AD1-A31D-8F28C629662A}"/>
              </a:ext>
            </a:extLst>
          </p:cNvPr>
          <p:cNvSpPr>
            <a:spLocks noGrp="1"/>
          </p:cNvSpPr>
          <p:nvPr>
            <p:ph type="sldNum" sz="quarter" idx="4"/>
          </p:nvPr>
        </p:nvSpPr>
        <p:spPr>
          <a:prstGeom prst="rect">
            <a:avLst/>
          </a:prstGeom>
        </p:spPr>
        <p:txBody>
          <a:bodyPr/>
          <a:lstStyle/>
          <a:p>
            <a:fld id="{C801F209-6BE7-4AF7-9211-E3F7558EC97C}" type="slidenum">
              <a:rPr lang="en-GB" smtClean="0"/>
              <a:pPr/>
              <a:t>33</a:t>
            </a:fld>
            <a:endParaRPr lang="en-GB"/>
          </a:p>
        </p:txBody>
      </p:sp>
      <p:grpSp>
        <p:nvGrpSpPr>
          <p:cNvPr id="7" name="Gruppieren 6">
            <a:extLst>
              <a:ext uri="{FF2B5EF4-FFF2-40B4-BE49-F238E27FC236}">
                <a16:creationId xmlns:a16="http://schemas.microsoft.com/office/drawing/2014/main" id="{D8501165-BE57-4518-91D0-84594E30664A}"/>
              </a:ext>
            </a:extLst>
          </p:cNvPr>
          <p:cNvGrpSpPr/>
          <p:nvPr/>
        </p:nvGrpSpPr>
        <p:grpSpPr>
          <a:xfrm>
            <a:off x="-1" y="893"/>
            <a:ext cx="12188825" cy="6856214"/>
            <a:chOff x="-1" y="893"/>
            <a:chExt cx="12188825" cy="6856214"/>
          </a:xfrm>
        </p:grpSpPr>
        <p:pic>
          <p:nvPicPr>
            <p:cNvPr id="4" name="Grafik 3">
              <a:extLst>
                <a:ext uri="{FF2B5EF4-FFF2-40B4-BE49-F238E27FC236}">
                  <a16:creationId xmlns:a16="http://schemas.microsoft.com/office/drawing/2014/main" id="{E722A0BB-7BBA-4D79-81CF-E889EFFBA9DE}"/>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B2C85CE5-3872-4D5C-8D2E-0CB63C126E29}"/>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111379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6">
            <a:extLst>
              <a:ext uri="{FF2B5EF4-FFF2-40B4-BE49-F238E27FC236}">
                <a16:creationId xmlns:a16="http://schemas.microsoft.com/office/drawing/2014/main" id="{98625650-6624-47D5-8EEB-A11B28BF257D}"/>
              </a:ext>
            </a:extLst>
          </p:cNvPr>
          <p:cNvSpPr txBox="1">
            <a:spLocks/>
          </p:cNvSpPr>
          <p:nvPr/>
        </p:nvSpPr>
        <p:spPr>
          <a:xfrm>
            <a:off x="4159250" y="1044000"/>
            <a:ext cx="7720862" cy="5173663"/>
          </a:xfrm>
          <a:prstGeom prst="rect">
            <a:avLst/>
          </a:prstGeom>
        </p:spPr>
        <p:txBody>
          <a:bodyPr/>
          <a:lstStyle>
            <a:lvl1pPr marL="0" indent="0" algn="l" defTabSz="228554" rtl="0" eaLnBrk="1" latinLnBrk="0" hangingPunct="1">
              <a:spcBef>
                <a:spcPts val="1200"/>
              </a:spcBef>
              <a:buFont typeface="Arial"/>
              <a:buNone/>
              <a:defRPr sz="2200" kern="1200">
                <a:solidFill>
                  <a:srgbClr val="75787B"/>
                </a:solidFill>
                <a:latin typeface="+mn-lt"/>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mn-lt"/>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mn-lt"/>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mn-lt"/>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mn-lt"/>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pPr marL="342900" indent="-342900">
              <a:buFont typeface="+mj-lt"/>
              <a:buAutoNum type="arabicPeriod"/>
            </a:pPr>
            <a:endParaRPr lang="de-DE" sz="1600" i="0"/>
          </a:p>
        </p:txBody>
      </p:sp>
      <p:sp>
        <p:nvSpPr>
          <p:cNvPr id="6" name="Titel 7">
            <a:extLst>
              <a:ext uri="{FF2B5EF4-FFF2-40B4-BE49-F238E27FC236}">
                <a16:creationId xmlns:a16="http://schemas.microsoft.com/office/drawing/2014/main" id="{FEEADB2C-C158-4512-A497-F542E6F3ADBF}"/>
              </a:ext>
            </a:extLst>
          </p:cNvPr>
          <p:cNvSpPr txBox="1">
            <a:spLocks/>
          </p:cNvSpPr>
          <p:nvPr/>
        </p:nvSpPr>
        <p:spPr>
          <a:xfrm>
            <a:off x="463000" y="332769"/>
            <a:ext cx="11093987" cy="596196"/>
          </a:xfrm>
          <a:prstGeom prst="rect">
            <a:avLst/>
          </a:prstGeom>
        </p:spPr>
        <p:txBody>
          <a:bodyPr/>
          <a:lstStyle>
            <a:lvl1pPr algn="l" defTabSz="228554" rtl="0" eaLnBrk="1" latinLnBrk="0" hangingPunct="1">
              <a:spcBef>
                <a:spcPct val="0"/>
              </a:spcBef>
              <a:buNone/>
              <a:defRPr sz="3200" b="1" kern="1200" baseline="0">
                <a:solidFill>
                  <a:schemeClr val="tx2"/>
                </a:solidFill>
                <a:latin typeface="+mj-lt"/>
                <a:ea typeface="+mj-ea"/>
                <a:cs typeface="Arial" panose="020B0604020202020204" pitchFamily="34" charset="0"/>
              </a:defRPr>
            </a:lvl1pPr>
          </a:lstStyle>
          <a:p>
            <a:endParaRPr lang="de-DE" i="0"/>
          </a:p>
        </p:txBody>
      </p:sp>
      <p:sp>
        <p:nvSpPr>
          <p:cNvPr id="2" name="Title 1">
            <a:extLst>
              <a:ext uri="{FF2B5EF4-FFF2-40B4-BE49-F238E27FC236}">
                <a16:creationId xmlns:a16="http://schemas.microsoft.com/office/drawing/2014/main" id="{DB2B463F-6E19-BC48-8754-C6CF7483E82F}"/>
              </a:ext>
            </a:extLst>
          </p:cNvPr>
          <p:cNvSpPr>
            <a:spLocks noGrp="1"/>
          </p:cNvSpPr>
          <p:nvPr>
            <p:ph type="title"/>
          </p:nvPr>
        </p:nvSpPr>
        <p:spPr/>
        <p:txBody>
          <a:bodyPr/>
          <a:lstStyle/>
          <a:p>
            <a:r>
              <a:rPr lang="de-DE" dirty="0"/>
              <a:t>Belegerfassung</a:t>
            </a:r>
            <a:br>
              <a:rPr lang="de-DE" dirty="0"/>
            </a:br>
            <a:endParaRPr lang="en-US" dirty="0"/>
          </a:p>
        </p:txBody>
      </p:sp>
      <p:sp>
        <p:nvSpPr>
          <p:cNvPr id="3" name="Textplatzhalter 2">
            <a:extLst>
              <a:ext uri="{FF2B5EF4-FFF2-40B4-BE49-F238E27FC236}">
                <a16:creationId xmlns:a16="http://schemas.microsoft.com/office/drawing/2014/main" id="{95DC3372-F057-4A8D-8EDC-50C9A6D8ADBB}"/>
              </a:ext>
            </a:extLst>
          </p:cNvPr>
          <p:cNvSpPr>
            <a:spLocks noGrp="1"/>
          </p:cNvSpPr>
          <p:nvPr>
            <p:ph type="body" sz="quarter" idx="13"/>
          </p:nvPr>
        </p:nvSpPr>
        <p:spPr>
          <a:xfrm>
            <a:off x="4546600" y="1638300"/>
            <a:ext cx="7120275" cy="4267648"/>
          </a:xfrm>
        </p:spPr>
        <p:txBody>
          <a:bodyPr/>
          <a:lstStyle/>
          <a:p>
            <a:pPr>
              <a:spcBef>
                <a:spcPts val="1200"/>
              </a:spcBef>
            </a:pPr>
            <a:r>
              <a:rPr lang="de-DE" dirty="0"/>
              <a:t>Für jede Aufgabe die passende Erfassung</a:t>
            </a:r>
          </a:p>
          <a:p>
            <a:pPr marL="285750" indent="-285750">
              <a:spcBef>
                <a:spcPts val="1200"/>
              </a:spcBef>
              <a:buFont typeface="Arial" panose="020B0604020202020204" pitchFamily="34" charset="0"/>
              <a:buChar char="•"/>
            </a:pPr>
            <a:r>
              <a:rPr lang="de-DE" sz="1800" dirty="0">
                <a:solidFill>
                  <a:schemeClr val="bg1">
                    <a:lumMod val="65000"/>
                  </a:schemeClr>
                </a:solidFill>
              </a:rPr>
              <a:t>Unterschiedliche Erfassungen in einer Lösung,</a:t>
            </a:r>
            <a:br>
              <a:rPr lang="de-DE" sz="1800" dirty="0">
                <a:solidFill>
                  <a:schemeClr val="bg1">
                    <a:lumMod val="65000"/>
                  </a:schemeClr>
                </a:solidFill>
              </a:rPr>
            </a:br>
            <a:r>
              <a:rPr lang="de-DE" sz="1800" dirty="0">
                <a:solidFill>
                  <a:schemeClr val="bg1">
                    <a:lumMod val="65000"/>
                  </a:schemeClr>
                </a:solidFill>
              </a:rPr>
              <a:t>z.B. Telefonverkauf oder Projektgeschäft</a:t>
            </a:r>
          </a:p>
          <a:p>
            <a:pPr marL="285750" indent="-285750">
              <a:spcBef>
                <a:spcPts val="1200"/>
              </a:spcBef>
              <a:buFont typeface="Arial" panose="020B0604020202020204" pitchFamily="34" charset="0"/>
              <a:buChar char="•"/>
            </a:pPr>
            <a:r>
              <a:rPr lang="de-DE" sz="1800" dirty="0">
                <a:solidFill>
                  <a:schemeClr val="bg1">
                    <a:lumMod val="65000"/>
                  </a:schemeClr>
                </a:solidFill>
              </a:rPr>
              <a:t>Perfekt adaptierbar für sämtliche Anforderungen</a:t>
            </a:r>
          </a:p>
          <a:p>
            <a:pPr>
              <a:spcBef>
                <a:spcPts val="1200"/>
              </a:spcBef>
            </a:pPr>
            <a:r>
              <a:rPr lang="de-DE" dirty="0"/>
              <a:t>Unterstützen statt unterbrechen</a:t>
            </a:r>
          </a:p>
          <a:p>
            <a:pPr marL="285750" indent="-285750">
              <a:spcBef>
                <a:spcPts val="1200"/>
              </a:spcBef>
              <a:buFont typeface="Arial" panose="020B0604020202020204" pitchFamily="34" charset="0"/>
              <a:buChar char="•"/>
            </a:pPr>
            <a:r>
              <a:rPr lang="de-DE" sz="1800" dirty="0">
                <a:solidFill>
                  <a:schemeClr val="bg1">
                    <a:lumMod val="65000"/>
                  </a:schemeClr>
                </a:solidFill>
              </a:rPr>
              <a:t>Sammeln von Fehleingaben und Korrektur vor Abschluss</a:t>
            </a:r>
          </a:p>
          <a:p>
            <a:pPr marL="285750" indent="-285750">
              <a:spcBef>
                <a:spcPts val="1200"/>
              </a:spcBef>
              <a:buFont typeface="Arial" panose="020B0604020202020204" pitchFamily="34" charset="0"/>
              <a:buChar char="•"/>
            </a:pPr>
            <a:r>
              <a:rPr lang="de-DE" sz="1800" dirty="0">
                <a:solidFill>
                  <a:schemeClr val="bg1">
                    <a:lumMod val="65000"/>
                  </a:schemeClr>
                </a:solidFill>
              </a:rPr>
              <a:t>Optimale Benutzerführung</a:t>
            </a:r>
            <a:br>
              <a:rPr lang="de-DE" sz="1800" dirty="0">
                <a:solidFill>
                  <a:schemeClr val="bg1">
                    <a:lumMod val="65000"/>
                  </a:schemeClr>
                </a:solidFill>
              </a:rPr>
            </a:br>
            <a:r>
              <a:rPr lang="de-DE" sz="1800" dirty="0">
                <a:solidFill>
                  <a:schemeClr val="bg1">
                    <a:lumMod val="65000"/>
                  </a:schemeClr>
                </a:solidFill>
              </a:rPr>
              <a:t>durch individuelle Feld- und Tab-Reihenfolge</a:t>
            </a:r>
          </a:p>
          <a:p>
            <a:pPr>
              <a:spcBef>
                <a:spcPts val="1200"/>
              </a:spcBef>
            </a:pPr>
            <a:r>
              <a:rPr lang="de-DE" dirty="0"/>
              <a:t>Von einem wichtigen Detail zum nächsten</a:t>
            </a:r>
          </a:p>
          <a:p>
            <a:pPr marL="285750" indent="-285750">
              <a:spcBef>
                <a:spcPts val="1200"/>
              </a:spcBef>
              <a:buFont typeface="Arial" panose="020B0604020202020204" pitchFamily="34" charset="0"/>
              <a:buChar char="•"/>
            </a:pPr>
            <a:r>
              <a:rPr lang="de-DE" sz="1800" dirty="0">
                <a:solidFill>
                  <a:schemeClr val="bg1">
                    <a:lumMod val="65000"/>
                  </a:schemeClr>
                </a:solidFill>
              </a:rPr>
              <a:t>Darstellung aller nötigen Informationen in einer Maske</a:t>
            </a:r>
          </a:p>
          <a:p>
            <a:pPr marL="285750" indent="-285750">
              <a:spcBef>
                <a:spcPts val="1200"/>
              </a:spcBef>
              <a:buFont typeface="Arial" panose="020B0604020202020204" pitchFamily="34" charset="0"/>
              <a:buChar char="•"/>
            </a:pPr>
            <a:r>
              <a:rPr lang="de-DE" sz="1800" dirty="0">
                <a:solidFill>
                  <a:schemeClr val="bg1">
                    <a:lumMod val="65000"/>
                  </a:schemeClr>
                </a:solidFill>
              </a:rPr>
              <a:t>Per Knopfdruck</a:t>
            </a:r>
            <a:br>
              <a:rPr lang="de-DE" sz="1800" dirty="0">
                <a:solidFill>
                  <a:schemeClr val="bg1">
                    <a:lumMod val="65000"/>
                  </a:schemeClr>
                </a:solidFill>
              </a:rPr>
            </a:br>
            <a:r>
              <a:rPr lang="de-DE" sz="1800" dirty="0">
                <a:solidFill>
                  <a:schemeClr val="bg1">
                    <a:lumMod val="65000"/>
                  </a:schemeClr>
                </a:solidFill>
              </a:rPr>
              <a:t>in sämtliche Stammdaten oder Bewegungsdaten springen </a:t>
            </a:r>
          </a:p>
          <a:p>
            <a:pPr>
              <a:spcBef>
                <a:spcPts val="1200"/>
              </a:spcBef>
            </a:pPr>
            <a:endParaRPr lang="de-DE" dirty="0"/>
          </a:p>
        </p:txBody>
      </p:sp>
      <p:grpSp>
        <p:nvGrpSpPr>
          <p:cNvPr id="7" name="Gruppieren 6">
            <a:extLst>
              <a:ext uri="{FF2B5EF4-FFF2-40B4-BE49-F238E27FC236}">
                <a16:creationId xmlns:a16="http://schemas.microsoft.com/office/drawing/2014/main" id="{68DC1AD7-4159-4EF0-B91C-0C2E5144BE14}"/>
              </a:ext>
            </a:extLst>
          </p:cNvPr>
          <p:cNvGrpSpPr>
            <a:grpSpLocks noChangeAspect="1"/>
          </p:cNvGrpSpPr>
          <p:nvPr/>
        </p:nvGrpSpPr>
        <p:grpSpPr>
          <a:xfrm>
            <a:off x="508000" y="1638300"/>
            <a:ext cx="3606800" cy="2028825"/>
            <a:chOff x="-1" y="893"/>
            <a:chExt cx="12188825" cy="6856214"/>
          </a:xfrm>
        </p:grpSpPr>
        <p:pic>
          <p:nvPicPr>
            <p:cNvPr id="8" name="Grafik 7">
              <a:extLst>
                <a:ext uri="{FF2B5EF4-FFF2-40B4-BE49-F238E27FC236}">
                  <a16:creationId xmlns:a16="http://schemas.microsoft.com/office/drawing/2014/main" id="{598E41EC-589C-423D-9686-9CC75B822C82}"/>
                </a:ext>
              </a:extLst>
            </p:cNvPr>
            <p:cNvPicPr>
              <a:picLocks noChangeAspect="1"/>
            </p:cNvPicPr>
            <p:nvPr/>
          </p:nvPicPr>
          <p:blipFill>
            <a:blip r:embed="rId3"/>
            <a:stretch>
              <a:fillRect/>
            </a:stretch>
          </p:blipFill>
          <p:spPr>
            <a:xfrm>
              <a:off x="-1" y="893"/>
              <a:ext cx="12188825" cy="6856214"/>
            </a:xfrm>
            <a:prstGeom prst="rect">
              <a:avLst/>
            </a:prstGeom>
          </p:spPr>
        </p:pic>
        <p:sp>
          <p:nvSpPr>
            <p:cNvPr id="9" name="Rechteck 8">
              <a:extLst>
                <a:ext uri="{FF2B5EF4-FFF2-40B4-BE49-F238E27FC236}">
                  <a16:creationId xmlns:a16="http://schemas.microsoft.com/office/drawing/2014/main" id="{385FF08F-3072-4C1C-9333-E67464A060B3}"/>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214640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16E5EF7-6463-406E-B97A-3F4170E8A0F8}"/>
              </a:ext>
            </a:extLst>
          </p:cNvPr>
          <p:cNvPicPr>
            <a:picLocks noChangeAspect="1"/>
          </p:cNvPicPr>
          <p:nvPr/>
        </p:nvPicPr>
        <p:blipFill>
          <a:blip r:embed="rId3"/>
          <a:stretch>
            <a:fillRect/>
          </a:stretch>
        </p:blipFill>
        <p:spPr>
          <a:xfrm>
            <a:off x="-1" y="893"/>
            <a:ext cx="12188825" cy="6856214"/>
          </a:xfrm>
          <a:prstGeom prst="rect">
            <a:avLst/>
          </a:prstGeom>
        </p:spPr>
      </p:pic>
      <p:sp>
        <p:nvSpPr>
          <p:cNvPr id="5" name="Rechteck 4">
            <a:extLst>
              <a:ext uri="{FF2B5EF4-FFF2-40B4-BE49-F238E27FC236}">
                <a16:creationId xmlns:a16="http://schemas.microsoft.com/office/drawing/2014/main" id="{8500C0AB-6E29-4EF6-9053-0327F6B9107B}"/>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89121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631A806-0881-4AAD-8302-CE4331000246}"/>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10295894-ADB9-4DA6-97BC-5816BE2F5CD4}"/>
              </a:ext>
            </a:extLst>
          </p:cNvPr>
          <p:cNvSpPr>
            <a:spLocks noGrp="1"/>
          </p:cNvSpPr>
          <p:nvPr>
            <p:ph type="sldNum" sz="quarter" idx="4"/>
          </p:nvPr>
        </p:nvSpPr>
        <p:spPr>
          <a:prstGeom prst="rect">
            <a:avLst/>
          </a:prstGeom>
        </p:spPr>
        <p:txBody>
          <a:bodyPr/>
          <a:lstStyle/>
          <a:p>
            <a:fld id="{C801F209-6BE7-4AF7-9211-E3F7558EC97C}" type="slidenum">
              <a:rPr lang="en-GB" smtClean="0"/>
              <a:pPr/>
              <a:t>36</a:t>
            </a:fld>
            <a:endParaRPr lang="en-GB"/>
          </a:p>
        </p:txBody>
      </p:sp>
      <p:pic>
        <p:nvPicPr>
          <p:cNvPr id="4" name="Grafik 3">
            <a:extLst>
              <a:ext uri="{FF2B5EF4-FFF2-40B4-BE49-F238E27FC236}">
                <a16:creationId xmlns:a16="http://schemas.microsoft.com/office/drawing/2014/main" id="{78106D0C-91EF-4605-8923-2FACB59123F2}"/>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C6A3080E-B148-4C4C-AA1A-BF1A78D9A991}"/>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89429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0E806DE-8AE7-4452-BD4A-98648F41F04F}"/>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54DF7941-C91D-4F76-BAF2-D1D2367C7987}"/>
              </a:ext>
            </a:extLst>
          </p:cNvPr>
          <p:cNvSpPr>
            <a:spLocks noGrp="1"/>
          </p:cNvSpPr>
          <p:nvPr>
            <p:ph type="sldNum" sz="quarter" idx="4"/>
          </p:nvPr>
        </p:nvSpPr>
        <p:spPr>
          <a:prstGeom prst="rect">
            <a:avLst/>
          </a:prstGeom>
        </p:spPr>
        <p:txBody>
          <a:bodyPr/>
          <a:lstStyle/>
          <a:p>
            <a:fld id="{C801F209-6BE7-4AF7-9211-E3F7558EC97C}" type="slidenum">
              <a:rPr lang="en-GB" smtClean="0"/>
              <a:pPr/>
              <a:t>37</a:t>
            </a:fld>
            <a:endParaRPr lang="en-GB"/>
          </a:p>
        </p:txBody>
      </p:sp>
      <p:grpSp>
        <p:nvGrpSpPr>
          <p:cNvPr id="7" name="Gruppieren 6">
            <a:extLst>
              <a:ext uri="{FF2B5EF4-FFF2-40B4-BE49-F238E27FC236}">
                <a16:creationId xmlns:a16="http://schemas.microsoft.com/office/drawing/2014/main" id="{BB1C8B27-461F-4A6C-B924-93AACDCFBCFB}"/>
              </a:ext>
            </a:extLst>
          </p:cNvPr>
          <p:cNvGrpSpPr/>
          <p:nvPr/>
        </p:nvGrpSpPr>
        <p:grpSpPr>
          <a:xfrm>
            <a:off x="-1" y="893"/>
            <a:ext cx="12188825" cy="6856214"/>
            <a:chOff x="-1" y="893"/>
            <a:chExt cx="12188825" cy="6856214"/>
          </a:xfrm>
        </p:grpSpPr>
        <p:pic>
          <p:nvPicPr>
            <p:cNvPr id="4" name="Grafik 3">
              <a:extLst>
                <a:ext uri="{FF2B5EF4-FFF2-40B4-BE49-F238E27FC236}">
                  <a16:creationId xmlns:a16="http://schemas.microsoft.com/office/drawing/2014/main" id="{4E52B940-E317-411B-8B74-5996479BE2A1}"/>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5A676A88-2C68-4F89-B1F2-5B87E001CE19}"/>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296699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12BB3760-7C4D-4ACB-81D1-6CA2BE494A70}"/>
              </a:ext>
            </a:extLst>
          </p:cNvPr>
          <p:cNvGrpSpPr>
            <a:grpSpLocks noChangeAspect="1"/>
          </p:cNvGrpSpPr>
          <p:nvPr/>
        </p:nvGrpSpPr>
        <p:grpSpPr>
          <a:xfrm>
            <a:off x="508001" y="1638301"/>
            <a:ext cx="3600000" cy="2025000"/>
            <a:chOff x="-1" y="893"/>
            <a:chExt cx="12188825" cy="6856214"/>
          </a:xfrm>
        </p:grpSpPr>
        <p:pic>
          <p:nvPicPr>
            <p:cNvPr id="8" name="Grafik 7">
              <a:extLst>
                <a:ext uri="{FF2B5EF4-FFF2-40B4-BE49-F238E27FC236}">
                  <a16:creationId xmlns:a16="http://schemas.microsoft.com/office/drawing/2014/main" id="{4E0D2872-B69B-442A-84DB-FA6A3AB3BC02}"/>
                </a:ext>
              </a:extLst>
            </p:cNvPr>
            <p:cNvPicPr>
              <a:picLocks noChangeAspect="1"/>
            </p:cNvPicPr>
            <p:nvPr/>
          </p:nvPicPr>
          <p:blipFill>
            <a:blip r:embed="rId3"/>
            <a:stretch>
              <a:fillRect/>
            </a:stretch>
          </p:blipFill>
          <p:spPr>
            <a:xfrm>
              <a:off x="-1" y="893"/>
              <a:ext cx="12188825" cy="6856214"/>
            </a:xfrm>
            <a:prstGeom prst="rect">
              <a:avLst/>
            </a:prstGeom>
          </p:spPr>
        </p:pic>
        <p:sp>
          <p:nvSpPr>
            <p:cNvPr id="9" name="Rechteck 8">
              <a:extLst>
                <a:ext uri="{FF2B5EF4-FFF2-40B4-BE49-F238E27FC236}">
                  <a16:creationId xmlns:a16="http://schemas.microsoft.com/office/drawing/2014/main" id="{BC123E2B-8DF8-4E14-9197-A659EB3B46E5}"/>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5" name="Inhaltsplatzhalter 6">
            <a:extLst>
              <a:ext uri="{FF2B5EF4-FFF2-40B4-BE49-F238E27FC236}">
                <a16:creationId xmlns:a16="http://schemas.microsoft.com/office/drawing/2014/main" id="{26B08D3F-A4D7-49EE-A3D7-9B296788C078}"/>
              </a:ext>
            </a:extLst>
          </p:cNvPr>
          <p:cNvSpPr txBox="1">
            <a:spLocks/>
          </p:cNvSpPr>
          <p:nvPr/>
        </p:nvSpPr>
        <p:spPr>
          <a:xfrm>
            <a:off x="4159250" y="1044000"/>
            <a:ext cx="7456106" cy="5173663"/>
          </a:xfrm>
          <a:prstGeom prst="rect">
            <a:avLst/>
          </a:prstGeom>
        </p:spPr>
        <p:txBody>
          <a:bodyPr/>
          <a:lstStyle>
            <a:lvl1pPr marL="0" indent="0" algn="l" defTabSz="228554" rtl="0" eaLnBrk="1" latinLnBrk="0" hangingPunct="1">
              <a:spcBef>
                <a:spcPts val="1200"/>
              </a:spcBef>
              <a:buFont typeface="Arial"/>
              <a:buNone/>
              <a:defRPr sz="2200" kern="1200">
                <a:solidFill>
                  <a:srgbClr val="75787B"/>
                </a:solidFill>
                <a:latin typeface="+mn-lt"/>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mn-lt"/>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mn-lt"/>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mn-lt"/>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mn-lt"/>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de-DE" i="0"/>
          </a:p>
        </p:txBody>
      </p:sp>
      <p:sp>
        <p:nvSpPr>
          <p:cNvPr id="6" name="Titel 7">
            <a:extLst>
              <a:ext uri="{FF2B5EF4-FFF2-40B4-BE49-F238E27FC236}">
                <a16:creationId xmlns:a16="http://schemas.microsoft.com/office/drawing/2014/main" id="{9CDA0BDC-88F6-417D-8AEC-53FE896B4470}"/>
              </a:ext>
            </a:extLst>
          </p:cNvPr>
          <p:cNvSpPr txBox="1">
            <a:spLocks/>
          </p:cNvSpPr>
          <p:nvPr/>
        </p:nvSpPr>
        <p:spPr>
          <a:xfrm>
            <a:off x="463001" y="332769"/>
            <a:ext cx="9737753" cy="596196"/>
          </a:xfrm>
          <a:prstGeom prst="rect">
            <a:avLst/>
          </a:prstGeom>
        </p:spPr>
        <p:txBody>
          <a:bodyPr/>
          <a:lstStyle>
            <a:lvl1pPr algn="l" defTabSz="228554" rtl="0" eaLnBrk="1" latinLnBrk="0" hangingPunct="1">
              <a:spcBef>
                <a:spcPct val="0"/>
              </a:spcBef>
              <a:buNone/>
              <a:defRPr sz="3200" b="1" kern="1200" baseline="0">
                <a:solidFill>
                  <a:schemeClr val="tx2"/>
                </a:solidFill>
                <a:latin typeface="+mj-lt"/>
                <a:ea typeface="+mj-ea"/>
                <a:cs typeface="Arial" panose="020B0604020202020204" pitchFamily="34" charset="0"/>
              </a:defRPr>
            </a:lvl1pPr>
          </a:lstStyle>
          <a:p>
            <a:endParaRPr lang="de-DE" i="0"/>
          </a:p>
        </p:txBody>
      </p:sp>
      <p:sp>
        <p:nvSpPr>
          <p:cNvPr id="2" name="Title 1">
            <a:extLst>
              <a:ext uri="{FF2B5EF4-FFF2-40B4-BE49-F238E27FC236}">
                <a16:creationId xmlns:a16="http://schemas.microsoft.com/office/drawing/2014/main" id="{5BF27B48-DFD1-7F4E-8B4D-92F645EA3925}"/>
              </a:ext>
            </a:extLst>
          </p:cNvPr>
          <p:cNvSpPr>
            <a:spLocks noGrp="1"/>
          </p:cNvSpPr>
          <p:nvPr>
            <p:ph type="title"/>
          </p:nvPr>
        </p:nvSpPr>
        <p:spPr/>
        <p:txBody>
          <a:bodyPr/>
          <a:lstStyle/>
          <a:p>
            <a:r>
              <a:rPr lang="de-DE" dirty="0"/>
              <a:t>Finanzbuchhaltung</a:t>
            </a:r>
            <a:br>
              <a:rPr lang="de-DE" dirty="0"/>
            </a:br>
            <a:endParaRPr lang="en-US" dirty="0"/>
          </a:p>
        </p:txBody>
      </p:sp>
      <p:sp>
        <p:nvSpPr>
          <p:cNvPr id="3" name="Textplatzhalter 2">
            <a:extLst>
              <a:ext uri="{FF2B5EF4-FFF2-40B4-BE49-F238E27FC236}">
                <a16:creationId xmlns:a16="http://schemas.microsoft.com/office/drawing/2014/main" id="{AA28812B-9358-4A27-AECE-FD0221883420}"/>
              </a:ext>
            </a:extLst>
          </p:cNvPr>
          <p:cNvSpPr>
            <a:spLocks noGrp="1"/>
          </p:cNvSpPr>
          <p:nvPr>
            <p:ph type="body" sz="quarter" idx="13"/>
          </p:nvPr>
        </p:nvSpPr>
        <p:spPr>
          <a:xfrm>
            <a:off x="4546599" y="1638300"/>
            <a:ext cx="7362115" cy="5752204"/>
          </a:xfrm>
        </p:spPr>
        <p:txBody>
          <a:bodyPr/>
          <a:lstStyle/>
          <a:p>
            <a:pPr lvl="0">
              <a:spcBef>
                <a:spcPts val="1200"/>
              </a:spcBef>
            </a:pPr>
            <a:r>
              <a:rPr lang="de-DE" dirty="0"/>
              <a:t>Vollständig integriert</a:t>
            </a:r>
          </a:p>
          <a:p>
            <a:pPr marL="285750" indent="-285750">
              <a:spcBef>
                <a:spcPts val="1200"/>
              </a:spcBef>
              <a:buFont typeface="Arial" panose="020B0604020202020204" pitchFamily="34" charset="0"/>
              <a:buChar char="•"/>
            </a:pPr>
            <a:r>
              <a:rPr lang="de-DE" sz="1800" dirty="0">
                <a:solidFill>
                  <a:srgbClr val="FFFFFF">
                    <a:lumMod val="65000"/>
                  </a:srgbClr>
                </a:solidFill>
              </a:rPr>
              <a:t>Identisches „Look &amp; </a:t>
            </a:r>
            <a:r>
              <a:rPr lang="de-DE" sz="1800" dirty="0" err="1">
                <a:solidFill>
                  <a:srgbClr val="FFFFFF">
                    <a:lumMod val="65000"/>
                  </a:srgbClr>
                </a:solidFill>
              </a:rPr>
              <a:t>Feel</a:t>
            </a:r>
            <a:r>
              <a:rPr lang="de-DE" sz="1800" dirty="0">
                <a:solidFill>
                  <a:srgbClr val="FFFFFF">
                    <a:lumMod val="65000"/>
                  </a:srgbClr>
                </a:solidFill>
              </a:rPr>
              <a:t>“ wie im Rest der Software</a:t>
            </a:r>
          </a:p>
          <a:p>
            <a:pPr marL="285750" indent="-285750">
              <a:spcBef>
                <a:spcPts val="1200"/>
              </a:spcBef>
              <a:buFont typeface="Arial" panose="020B0604020202020204" pitchFamily="34" charset="0"/>
              <a:buChar char="•"/>
            </a:pPr>
            <a:r>
              <a:rPr lang="de-DE" sz="1800" dirty="0">
                <a:solidFill>
                  <a:srgbClr val="FFFFFF">
                    <a:lumMod val="65000"/>
                  </a:srgbClr>
                </a:solidFill>
                <a:sym typeface="Wingdings" panose="05000000000000000000" pitchFamily="2" charset="2"/>
              </a:rPr>
              <a:t>Vollständige Integration ohne Schnittstelle</a:t>
            </a:r>
          </a:p>
          <a:p>
            <a:pPr marL="285750" indent="-285750">
              <a:spcBef>
                <a:spcPts val="1200"/>
              </a:spcBef>
              <a:buFont typeface="Arial" panose="020B0604020202020204" pitchFamily="34" charset="0"/>
              <a:buChar char="•"/>
            </a:pPr>
            <a:r>
              <a:rPr lang="de-DE" sz="1800" dirty="0">
                <a:solidFill>
                  <a:srgbClr val="FFFFFF">
                    <a:lumMod val="65000"/>
                  </a:srgbClr>
                </a:solidFill>
                <a:sym typeface="Wingdings" panose="05000000000000000000" pitchFamily="2" charset="2"/>
              </a:rPr>
              <a:t>Automatisierte Verbuchung aus Warenwirtschaft und Bankbuchungen </a:t>
            </a:r>
          </a:p>
          <a:p>
            <a:pPr lvl="0">
              <a:spcBef>
                <a:spcPts val="1200"/>
              </a:spcBef>
            </a:pPr>
            <a:r>
              <a:rPr lang="de-DE" dirty="0"/>
              <a:t>Alles im Blick – schnell und übersichtlich</a:t>
            </a:r>
            <a:endParaRPr lang="de-DE" dirty="0">
              <a:solidFill>
                <a:srgbClr val="FFFFFF">
                  <a:lumMod val="65000"/>
                </a:srgbClr>
              </a:solidFill>
            </a:endParaRPr>
          </a:p>
          <a:p>
            <a:pPr marL="285750" lvl="0" indent="-285750">
              <a:spcBef>
                <a:spcPts val="1200"/>
              </a:spcBef>
              <a:buFont typeface="Arial" panose="020B0604020202020204" pitchFamily="34" charset="0"/>
              <a:buChar char="•"/>
            </a:pPr>
            <a:r>
              <a:rPr lang="de-DE" sz="1800" dirty="0">
                <a:solidFill>
                  <a:srgbClr val="FFFFFF">
                    <a:lumMod val="65000"/>
                  </a:srgbClr>
                </a:solidFill>
              </a:rPr>
              <a:t>Optimierte manuelle Erfassung</a:t>
            </a:r>
            <a:br>
              <a:rPr lang="de-DE" sz="1800" dirty="0">
                <a:solidFill>
                  <a:srgbClr val="FFFFFF">
                    <a:lumMod val="65000"/>
                  </a:srgbClr>
                </a:solidFill>
              </a:rPr>
            </a:br>
            <a:r>
              <a:rPr lang="de-DE" sz="1800" dirty="0">
                <a:solidFill>
                  <a:srgbClr val="FFFFFF">
                    <a:lumMod val="65000"/>
                  </a:srgbClr>
                </a:solidFill>
              </a:rPr>
              <a:t>durch individualisierbare Buchungserfassung</a:t>
            </a:r>
          </a:p>
          <a:p>
            <a:pPr marL="285750" lvl="0" indent="-285750">
              <a:spcBef>
                <a:spcPts val="1200"/>
              </a:spcBef>
              <a:buFont typeface="Arial" panose="020B0604020202020204" pitchFamily="34" charset="0"/>
              <a:buChar char="•"/>
            </a:pPr>
            <a:r>
              <a:rPr lang="de-DE" sz="1800" dirty="0">
                <a:solidFill>
                  <a:srgbClr val="FFFFFF">
                    <a:lumMod val="65000"/>
                  </a:srgbClr>
                </a:solidFill>
              </a:rPr>
              <a:t>Visuelle Überwachung von Kontoständen, OPs und Mahnungen</a:t>
            </a:r>
          </a:p>
          <a:p>
            <a:pPr lvl="0">
              <a:spcBef>
                <a:spcPts val="1200"/>
              </a:spcBef>
            </a:pPr>
            <a:r>
              <a:rPr lang="de-DE" dirty="0"/>
              <a:t>Stets im Bilde und auf aktuellem Stand</a:t>
            </a:r>
          </a:p>
          <a:p>
            <a:pPr marL="285750" lvl="0" indent="-285750">
              <a:spcBef>
                <a:spcPts val="1200"/>
              </a:spcBef>
              <a:buFont typeface="Arial" panose="020B0604020202020204" pitchFamily="34" charset="0"/>
              <a:buChar char="•"/>
            </a:pPr>
            <a:r>
              <a:rPr lang="de-DE" sz="1800" dirty="0">
                <a:solidFill>
                  <a:srgbClr val="FFFFFF">
                    <a:lumMod val="65000"/>
                  </a:srgbClr>
                </a:solidFill>
              </a:rPr>
              <a:t>Gesetzliche Vorgaben werden stets optimal umgesetzt</a:t>
            </a:r>
          </a:p>
          <a:p>
            <a:pPr marL="285750" lvl="0" indent="-285750">
              <a:spcBef>
                <a:spcPts val="1200"/>
              </a:spcBef>
              <a:buFont typeface="Arial" panose="020B0604020202020204" pitchFamily="34" charset="0"/>
              <a:buChar char="•"/>
            </a:pPr>
            <a:r>
              <a:rPr lang="de-DE" sz="1800" dirty="0">
                <a:solidFill>
                  <a:srgbClr val="FFFFFF">
                    <a:lumMod val="65000"/>
                  </a:srgbClr>
                </a:solidFill>
              </a:rPr>
              <a:t>DMS (Dokumentenmanagement)</a:t>
            </a:r>
            <a:br>
              <a:rPr lang="de-DE" sz="1800" dirty="0">
                <a:solidFill>
                  <a:srgbClr val="FFFFFF">
                    <a:lumMod val="65000"/>
                  </a:srgbClr>
                </a:solidFill>
              </a:rPr>
            </a:br>
            <a:r>
              <a:rPr lang="de-DE" sz="1800" dirty="0">
                <a:solidFill>
                  <a:srgbClr val="FFFFFF">
                    <a:lumMod val="65000"/>
                  </a:srgbClr>
                </a:solidFill>
              </a:rPr>
              <a:t>unterstützt sie beim digitalen Buchen</a:t>
            </a:r>
            <a:endParaRPr lang="de-DE" sz="1800" dirty="0"/>
          </a:p>
          <a:p>
            <a:endParaRPr lang="de-DE" dirty="0"/>
          </a:p>
        </p:txBody>
      </p:sp>
    </p:spTree>
    <p:extLst>
      <p:ext uri="{BB962C8B-B14F-4D97-AF65-F5344CB8AC3E}">
        <p14:creationId xmlns:p14="http://schemas.microsoft.com/office/powerpoint/2010/main" val="3233586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FE0517DB-6283-42FD-9100-2E6235F28583}"/>
              </a:ext>
            </a:extLst>
          </p:cNvPr>
          <p:cNvSpPr>
            <a:spLocks noGrp="1"/>
          </p:cNvSpPr>
          <p:nvPr>
            <p:ph type="sldNum" sz="quarter" idx="4"/>
          </p:nvPr>
        </p:nvSpPr>
        <p:spPr>
          <a:prstGeom prst="rect">
            <a:avLst/>
          </a:prstGeom>
        </p:spPr>
        <p:txBody>
          <a:bodyPr/>
          <a:lstStyle/>
          <a:p>
            <a:fld id="{C801F209-6BE7-4AF7-9211-E3F7558EC97C}" type="slidenum">
              <a:rPr lang="en-GB" smtClean="0"/>
              <a:pPr/>
              <a:t>39</a:t>
            </a:fld>
            <a:endParaRPr lang="en-GB" dirty="0"/>
          </a:p>
        </p:txBody>
      </p:sp>
      <p:pic>
        <p:nvPicPr>
          <p:cNvPr id="8" name="Grafik 7">
            <a:extLst>
              <a:ext uri="{FF2B5EF4-FFF2-40B4-BE49-F238E27FC236}">
                <a16:creationId xmlns:a16="http://schemas.microsoft.com/office/drawing/2014/main" id="{82BE22E7-9FCE-42B8-87F8-7A772F00CC03}"/>
              </a:ext>
            </a:extLst>
          </p:cNvPr>
          <p:cNvPicPr>
            <a:picLocks noChangeAspect="1"/>
          </p:cNvPicPr>
          <p:nvPr/>
        </p:nvPicPr>
        <p:blipFill>
          <a:blip r:embed="rId3"/>
          <a:stretch>
            <a:fillRect/>
          </a:stretch>
        </p:blipFill>
        <p:spPr>
          <a:xfrm>
            <a:off x="-1" y="893"/>
            <a:ext cx="12188825" cy="6856214"/>
          </a:xfrm>
          <a:prstGeom prst="rect">
            <a:avLst/>
          </a:prstGeom>
        </p:spPr>
      </p:pic>
      <p:sp>
        <p:nvSpPr>
          <p:cNvPr id="7" name="Rechteck 6">
            <a:extLst>
              <a:ext uri="{FF2B5EF4-FFF2-40B4-BE49-F238E27FC236}">
                <a16:creationId xmlns:a16="http://schemas.microsoft.com/office/drawing/2014/main" id="{CF02EDBF-A5F3-49C6-8E39-197434B94CA7}"/>
              </a:ext>
            </a:extLst>
          </p:cNvPr>
          <p:cNvSpPr/>
          <p:nvPr/>
        </p:nvSpPr>
        <p:spPr>
          <a:xfrm>
            <a:off x="10937081" y="6619875"/>
            <a:ext cx="1209675" cy="216694"/>
          </a:xfrm>
          <a:prstGeom prst="rect">
            <a:avLst/>
          </a:prstGeom>
          <a:solidFill>
            <a:schemeClr val="bg2">
              <a:lumMod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05D9E114-CBBA-43DF-9F82-703944BFC9B2}"/>
              </a:ext>
            </a:extLst>
          </p:cNvPr>
          <p:cNvPicPr>
            <a:picLocks noChangeAspect="1"/>
          </p:cNvPicPr>
          <p:nvPr/>
        </p:nvPicPr>
        <p:blipFill rotWithShape="1">
          <a:blip r:embed="rId4"/>
          <a:srcRect l="90524" t="1759" r="4288" b="95692"/>
          <a:stretch/>
        </p:blipFill>
        <p:spPr>
          <a:xfrm>
            <a:off x="10620851" y="0"/>
            <a:ext cx="632460" cy="174804"/>
          </a:xfrm>
          <a:prstGeom prst="rect">
            <a:avLst/>
          </a:prstGeom>
        </p:spPr>
      </p:pic>
      <p:pic>
        <p:nvPicPr>
          <p:cNvPr id="12" name="Grafik 11">
            <a:extLst>
              <a:ext uri="{FF2B5EF4-FFF2-40B4-BE49-F238E27FC236}">
                <a16:creationId xmlns:a16="http://schemas.microsoft.com/office/drawing/2014/main" id="{79CF32F1-0001-4C24-877F-B52A3B6C69B5}"/>
              </a:ext>
            </a:extLst>
          </p:cNvPr>
          <p:cNvPicPr>
            <a:picLocks noChangeAspect="1"/>
          </p:cNvPicPr>
          <p:nvPr/>
        </p:nvPicPr>
        <p:blipFill rotWithShape="1">
          <a:blip r:embed="rId5"/>
          <a:srcRect t="96005"/>
          <a:stretch/>
        </p:blipFill>
        <p:spPr>
          <a:xfrm>
            <a:off x="-2" y="6585546"/>
            <a:ext cx="12188825" cy="273883"/>
          </a:xfrm>
          <a:prstGeom prst="rect">
            <a:avLst/>
          </a:prstGeom>
        </p:spPr>
      </p:pic>
      <p:sp>
        <p:nvSpPr>
          <p:cNvPr id="10" name="Rechteck 9">
            <a:extLst>
              <a:ext uri="{FF2B5EF4-FFF2-40B4-BE49-F238E27FC236}">
                <a16:creationId xmlns:a16="http://schemas.microsoft.com/office/drawing/2014/main" id="{4DF02E3B-3ACC-43CA-8F3F-994D5AECDF8D}"/>
              </a:ext>
            </a:extLst>
          </p:cNvPr>
          <p:cNvSpPr/>
          <p:nvPr/>
        </p:nvSpPr>
        <p:spPr>
          <a:xfrm>
            <a:off x="10958114" y="661204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12346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a:t>Sage in Deutschland</a:t>
            </a:r>
            <a:endParaRPr lang="en-GB" dirty="0"/>
          </a:p>
        </p:txBody>
      </p:sp>
      <p:sp>
        <p:nvSpPr>
          <p:cNvPr id="3" name="Date Placeholder 2">
            <a:extLst>
              <a:ext uri="{FF2B5EF4-FFF2-40B4-BE49-F238E27FC236}">
                <a16:creationId xmlns:a16="http://schemas.microsoft.com/office/drawing/2014/main" id="{3FF3133B-31A1-0E41-B892-446EEEDA6844}"/>
              </a:ext>
            </a:extLst>
          </p:cNvPr>
          <p:cNvSpPr>
            <a:spLocks noGrp="1"/>
          </p:cNvSpPr>
          <p:nvPr>
            <p:ph type="dt" sz="half" idx="2"/>
          </p:nvPr>
        </p:nvSpPr>
        <p:spPr/>
        <p:txBody>
          <a:bodyPr/>
          <a:lstStyle/>
          <a:p>
            <a:fld id="{5563C629-E84F-A64B-A9C1-B1797219521B}" type="datetime1">
              <a:rPr lang="en-US" smtClean="0"/>
              <a:t>11/1/2023</a:t>
            </a:fld>
            <a:endParaRPr lang="en-GB" dirty="0"/>
          </a:p>
        </p:txBody>
      </p:sp>
      <p:sp>
        <p:nvSpPr>
          <p:cNvPr id="5" name="Slide Number Placeholder 4">
            <a:extLst>
              <a:ext uri="{FF2B5EF4-FFF2-40B4-BE49-F238E27FC236}">
                <a16:creationId xmlns:a16="http://schemas.microsoft.com/office/drawing/2014/main" id="{08AD919A-165E-1547-B174-55CCFD0CE87F}"/>
              </a:ext>
            </a:extLst>
          </p:cNvPr>
          <p:cNvSpPr>
            <a:spLocks noGrp="1"/>
          </p:cNvSpPr>
          <p:nvPr>
            <p:ph type="sldNum" sz="quarter" idx="4"/>
          </p:nvPr>
        </p:nvSpPr>
        <p:spPr/>
        <p:txBody>
          <a:bodyPr/>
          <a:lstStyle/>
          <a:p>
            <a:fld id="{C801F209-6BE7-4AF7-9211-E3F7558EC97C}" type="slidenum">
              <a:rPr lang="en-GB" smtClean="0"/>
              <a:pPr/>
              <a:t>4</a:t>
            </a:fld>
            <a:endParaRPr lang="en-GB" dirty="0"/>
          </a:p>
        </p:txBody>
      </p:sp>
      <p:sp>
        <p:nvSpPr>
          <p:cNvPr id="6" name="Rechteck 5">
            <a:hlinkClick r:id="rId2" action="ppaction://hlinksldjump"/>
            <a:extLst>
              <a:ext uri="{FF2B5EF4-FFF2-40B4-BE49-F238E27FC236}">
                <a16:creationId xmlns:a16="http://schemas.microsoft.com/office/drawing/2014/main" id="{44481272-19D6-4B5A-AB6C-A9BCEBC5782B}"/>
              </a:ext>
            </a:extLst>
          </p:cNvPr>
          <p:cNvSpPr/>
          <p:nvPr/>
        </p:nvSpPr>
        <p:spPr>
          <a:xfrm>
            <a:off x="10542494" y="332769"/>
            <a:ext cx="1366221" cy="5961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dirty="0" err="1"/>
          </a:p>
        </p:txBody>
      </p:sp>
    </p:spTree>
    <p:extLst>
      <p:ext uri="{BB962C8B-B14F-4D97-AF65-F5344CB8AC3E}">
        <p14:creationId xmlns:p14="http://schemas.microsoft.com/office/powerpoint/2010/main" val="921438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9AF2AA6-1AC3-4AA3-AABA-911318C38574}"/>
              </a:ext>
            </a:extLst>
          </p:cNvPr>
          <p:cNvSpPr>
            <a:spLocks noGrp="1"/>
          </p:cNvSpPr>
          <p:nvPr>
            <p:ph type="dt" sz="half" idx="2"/>
          </p:nvPr>
        </p:nvSpPr>
        <p:spPr/>
        <p:txBody>
          <a:bodyPr/>
          <a:lstStyle/>
          <a:p>
            <a:fld id="{EE6A56AE-D3C4-6748-849E-B488F30A3C69}" type="datetime1">
              <a:rPr lang="en-US" smtClean="0"/>
              <a:t>11/1/2023</a:t>
            </a:fld>
            <a:endParaRPr lang="en-GB" dirty="0"/>
          </a:p>
        </p:txBody>
      </p:sp>
      <p:sp>
        <p:nvSpPr>
          <p:cNvPr id="3" name="Foliennummernplatzhalter 2">
            <a:extLst>
              <a:ext uri="{FF2B5EF4-FFF2-40B4-BE49-F238E27FC236}">
                <a16:creationId xmlns:a16="http://schemas.microsoft.com/office/drawing/2014/main" id="{03047CD1-9C0D-4530-8D8B-7378D900CA5C}"/>
              </a:ext>
            </a:extLst>
          </p:cNvPr>
          <p:cNvSpPr>
            <a:spLocks noGrp="1"/>
          </p:cNvSpPr>
          <p:nvPr>
            <p:ph type="sldNum" sz="quarter" idx="4"/>
          </p:nvPr>
        </p:nvSpPr>
        <p:spPr/>
        <p:txBody>
          <a:bodyPr/>
          <a:lstStyle/>
          <a:p>
            <a:fld id="{C801F209-6BE7-4AF7-9211-E3F7558EC97C}" type="slidenum">
              <a:rPr lang="en-GB" smtClean="0"/>
              <a:pPr/>
              <a:t>40</a:t>
            </a:fld>
            <a:endParaRPr lang="en-GB" dirty="0"/>
          </a:p>
        </p:txBody>
      </p:sp>
      <p:grpSp>
        <p:nvGrpSpPr>
          <p:cNvPr id="5" name="Gruppieren 4">
            <a:extLst>
              <a:ext uri="{FF2B5EF4-FFF2-40B4-BE49-F238E27FC236}">
                <a16:creationId xmlns:a16="http://schemas.microsoft.com/office/drawing/2014/main" id="{59B06EC8-5985-4974-951F-DCBF2BE3CAE5}"/>
              </a:ext>
            </a:extLst>
          </p:cNvPr>
          <p:cNvGrpSpPr/>
          <p:nvPr/>
        </p:nvGrpSpPr>
        <p:grpSpPr>
          <a:xfrm>
            <a:off x="-2" y="892"/>
            <a:ext cx="12188827" cy="6858537"/>
            <a:chOff x="-2" y="892"/>
            <a:chExt cx="12188827" cy="6858537"/>
          </a:xfrm>
        </p:grpSpPr>
        <p:grpSp>
          <p:nvGrpSpPr>
            <p:cNvPr id="4" name="Gruppieren 3">
              <a:extLst>
                <a:ext uri="{FF2B5EF4-FFF2-40B4-BE49-F238E27FC236}">
                  <a16:creationId xmlns:a16="http://schemas.microsoft.com/office/drawing/2014/main" id="{D7305426-8908-48D5-974B-0F8E83DACD52}"/>
                </a:ext>
              </a:extLst>
            </p:cNvPr>
            <p:cNvGrpSpPr/>
            <p:nvPr/>
          </p:nvGrpSpPr>
          <p:grpSpPr>
            <a:xfrm>
              <a:off x="-2" y="892"/>
              <a:ext cx="12188827" cy="6858537"/>
              <a:chOff x="-2" y="892"/>
              <a:chExt cx="12188827" cy="6858537"/>
            </a:xfrm>
          </p:grpSpPr>
          <p:pic>
            <p:nvPicPr>
              <p:cNvPr id="7" name="Grafik 6" descr="Ein Bild, das drinnen, Computer, sitzend, groß enthält.&#10;&#10;Automatisch generierte Beschreibung">
                <a:extLst>
                  <a:ext uri="{FF2B5EF4-FFF2-40B4-BE49-F238E27FC236}">
                    <a16:creationId xmlns:a16="http://schemas.microsoft.com/office/drawing/2014/main" id="{21781224-7818-48E3-A137-007F10264625}"/>
                  </a:ext>
                </a:extLst>
              </p:cNvPr>
              <p:cNvPicPr>
                <a:picLocks noChangeAspect="1"/>
              </p:cNvPicPr>
              <p:nvPr/>
            </p:nvPicPr>
            <p:blipFill rotWithShape="1">
              <a:blip r:embed="rId3">
                <a:extLst>
                  <a:ext uri="{28A0092B-C50C-407E-A947-70E740481C1C}">
                    <a14:useLocalDpi xmlns:a14="http://schemas.microsoft.com/office/drawing/2010/main" val="0"/>
                  </a:ext>
                </a:extLst>
              </a:blip>
              <a:srcRect b="5767"/>
              <a:stretch/>
            </p:blipFill>
            <p:spPr>
              <a:xfrm>
                <a:off x="0" y="892"/>
                <a:ext cx="12188825" cy="6584653"/>
              </a:xfrm>
              <a:prstGeom prst="rect">
                <a:avLst/>
              </a:prstGeom>
            </p:spPr>
          </p:pic>
          <p:pic>
            <p:nvPicPr>
              <p:cNvPr id="8" name="Grafik 7">
                <a:extLst>
                  <a:ext uri="{FF2B5EF4-FFF2-40B4-BE49-F238E27FC236}">
                    <a16:creationId xmlns:a16="http://schemas.microsoft.com/office/drawing/2014/main" id="{10C3A6BD-DF18-499E-AC36-014FD8348C2A}"/>
                  </a:ext>
                </a:extLst>
              </p:cNvPr>
              <p:cNvPicPr>
                <a:picLocks noChangeAspect="1"/>
              </p:cNvPicPr>
              <p:nvPr/>
            </p:nvPicPr>
            <p:blipFill rotWithShape="1">
              <a:blip r:embed="rId4"/>
              <a:srcRect t="96005"/>
              <a:stretch/>
            </p:blipFill>
            <p:spPr>
              <a:xfrm>
                <a:off x="-2" y="6585546"/>
                <a:ext cx="12188825" cy="273883"/>
              </a:xfrm>
              <a:prstGeom prst="rect">
                <a:avLst/>
              </a:prstGeom>
            </p:spPr>
          </p:pic>
        </p:grpSp>
        <p:sp>
          <p:nvSpPr>
            <p:cNvPr id="9" name="Rechteck 8">
              <a:extLst>
                <a:ext uri="{FF2B5EF4-FFF2-40B4-BE49-F238E27FC236}">
                  <a16:creationId xmlns:a16="http://schemas.microsoft.com/office/drawing/2014/main" id="{3DE5FA81-DACC-46B7-A2F1-90F6986F6AC7}"/>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321776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50944D42-7FBC-4248-899B-F86DF8C01BB7}"/>
              </a:ext>
            </a:extLst>
          </p:cNvPr>
          <p:cNvGrpSpPr>
            <a:grpSpLocks noChangeAspect="1"/>
          </p:cNvGrpSpPr>
          <p:nvPr/>
        </p:nvGrpSpPr>
        <p:grpSpPr>
          <a:xfrm>
            <a:off x="508001" y="1638301"/>
            <a:ext cx="3606799" cy="2029512"/>
            <a:chOff x="-2" y="892"/>
            <a:chExt cx="12188827" cy="6858537"/>
          </a:xfrm>
        </p:grpSpPr>
        <p:grpSp>
          <p:nvGrpSpPr>
            <p:cNvPr id="10" name="Gruppieren 9">
              <a:extLst>
                <a:ext uri="{FF2B5EF4-FFF2-40B4-BE49-F238E27FC236}">
                  <a16:creationId xmlns:a16="http://schemas.microsoft.com/office/drawing/2014/main" id="{02F96A36-1867-427B-9763-3FE9CBD388D5}"/>
                </a:ext>
              </a:extLst>
            </p:cNvPr>
            <p:cNvGrpSpPr/>
            <p:nvPr/>
          </p:nvGrpSpPr>
          <p:grpSpPr>
            <a:xfrm>
              <a:off x="-2" y="892"/>
              <a:ext cx="12188827" cy="6858537"/>
              <a:chOff x="-2" y="892"/>
              <a:chExt cx="12188827" cy="6858537"/>
            </a:xfrm>
          </p:grpSpPr>
          <p:pic>
            <p:nvPicPr>
              <p:cNvPr id="12" name="Grafik 11" descr="Ein Bild, das drinnen, Computer, sitzend, groß enthält.&#10;&#10;Automatisch generierte Beschreibung">
                <a:extLst>
                  <a:ext uri="{FF2B5EF4-FFF2-40B4-BE49-F238E27FC236}">
                    <a16:creationId xmlns:a16="http://schemas.microsoft.com/office/drawing/2014/main" id="{49166CA3-C24E-4F42-B7F4-741D654826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767"/>
              <a:stretch/>
            </p:blipFill>
            <p:spPr>
              <a:xfrm>
                <a:off x="0" y="892"/>
                <a:ext cx="12188825" cy="6584653"/>
              </a:xfrm>
              <a:prstGeom prst="rect">
                <a:avLst/>
              </a:prstGeom>
            </p:spPr>
          </p:pic>
          <p:pic>
            <p:nvPicPr>
              <p:cNvPr id="13" name="Grafik 12">
                <a:extLst>
                  <a:ext uri="{FF2B5EF4-FFF2-40B4-BE49-F238E27FC236}">
                    <a16:creationId xmlns:a16="http://schemas.microsoft.com/office/drawing/2014/main" id="{A88C37EE-39B9-49EB-BF0D-C8FD6BDBC97C}"/>
                  </a:ext>
                </a:extLst>
              </p:cNvPr>
              <p:cNvPicPr>
                <a:picLocks noChangeAspect="1"/>
              </p:cNvPicPr>
              <p:nvPr/>
            </p:nvPicPr>
            <p:blipFill rotWithShape="1">
              <a:blip r:embed="rId3"/>
              <a:srcRect t="96005"/>
              <a:stretch/>
            </p:blipFill>
            <p:spPr>
              <a:xfrm>
                <a:off x="-2" y="6585546"/>
                <a:ext cx="12188825" cy="273883"/>
              </a:xfrm>
              <a:prstGeom prst="rect">
                <a:avLst/>
              </a:prstGeom>
            </p:spPr>
          </p:pic>
        </p:grpSp>
        <p:sp>
          <p:nvSpPr>
            <p:cNvPr id="11" name="Rechteck 10">
              <a:extLst>
                <a:ext uri="{FF2B5EF4-FFF2-40B4-BE49-F238E27FC236}">
                  <a16:creationId xmlns:a16="http://schemas.microsoft.com/office/drawing/2014/main" id="{A391F553-308E-4085-8793-AA6B77CB1A7F}"/>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6" name="Textplatzhalter 5">
            <a:extLst>
              <a:ext uri="{FF2B5EF4-FFF2-40B4-BE49-F238E27FC236}">
                <a16:creationId xmlns:a16="http://schemas.microsoft.com/office/drawing/2014/main" id="{38E58CC6-6CDE-4FCA-9381-4960C0261586}"/>
              </a:ext>
            </a:extLst>
          </p:cNvPr>
          <p:cNvSpPr>
            <a:spLocks noGrp="1"/>
          </p:cNvSpPr>
          <p:nvPr>
            <p:ph type="body" sz="quarter" idx="12"/>
          </p:nvPr>
        </p:nvSpPr>
        <p:spPr>
          <a:xfrm>
            <a:off x="4538663" y="1638300"/>
            <a:ext cx="7076694" cy="4364467"/>
          </a:xfrm>
        </p:spPr>
        <p:txBody>
          <a:bodyPr/>
          <a:lstStyle/>
          <a:p>
            <a:pPr lvl="0">
              <a:spcBef>
                <a:spcPts val="1200"/>
              </a:spcBef>
            </a:pPr>
            <a:r>
              <a:rPr lang="de-DE" dirty="0" err="1"/>
              <a:t>xRM</a:t>
            </a:r>
            <a:r>
              <a:rPr lang="de-DE" dirty="0"/>
              <a:t> ist nicht nur CRM</a:t>
            </a:r>
          </a:p>
          <a:p>
            <a:pPr marL="285750" lvl="0" indent="-285750">
              <a:spcBef>
                <a:spcPts val="1200"/>
              </a:spcBef>
              <a:buFont typeface="Arial" panose="020B0604020202020204" pitchFamily="34" charset="0"/>
              <a:buChar char="•"/>
            </a:pPr>
            <a:r>
              <a:rPr lang="de-DE" sz="1800" dirty="0">
                <a:solidFill>
                  <a:srgbClr val="FFFFFF">
                    <a:lumMod val="65000"/>
                  </a:srgbClr>
                </a:solidFill>
              </a:rPr>
              <a:t>„x“ = Kunden, Lieferanten, Prozess, Artikel, etc. – Management</a:t>
            </a:r>
            <a:br>
              <a:rPr lang="de-DE" sz="1800" dirty="0">
                <a:solidFill>
                  <a:srgbClr val="FFFFFF">
                    <a:lumMod val="65000"/>
                  </a:srgbClr>
                </a:solidFill>
              </a:rPr>
            </a:br>
            <a:r>
              <a:rPr lang="de-DE" sz="1800" dirty="0" err="1">
                <a:solidFill>
                  <a:srgbClr val="FFFFFF">
                    <a:lumMod val="65000"/>
                  </a:srgbClr>
                </a:solidFill>
              </a:rPr>
              <a:t>xRM</a:t>
            </a:r>
            <a:r>
              <a:rPr lang="de-DE" sz="1800" dirty="0">
                <a:solidFill>
                  <a:srgbClr val="FFFFFF">
                    <a:lumMod val="65000"/>
                  </a:srgbClr>
                </a:solidFill>
              </a:rPr>
              <a:t> = „</a:t>
            </a:r>
            <a:r>
              <a:rPr lang="de-DE" sz="1800" dirty="0" err="1">
                <a:solidFill>
                  <a:srgbClr val="FFFFFF">
                    <a:lumMod val="65000"/>
                  </a:srgbClr>
                </a:solidFill>
              </a:rPr>
              <a:t>any</a:t>
            </a:r>
            <a:r>
              <a:rPr lang="de-DE" sz="1800" dirty="0">
                <a:solidFill>
                  <a:srgbClr val="FFFFFF">
                    <a:lumMod val="65000"/>
                  </a:srgbClr>
                </a:solidFill>
              </a:rPr>
              <a:t>“ “</a:t>
            </a:r>
            <a:r>
              <a:rPr lang="de-DE" sz="1800" dirty="0" err="1">
                <a:solidFill>
                  <a:srgbClr val="FFFFFF">
                    <a:lumMod val="65000"/>
                  </a:srgbClr>
                </a:solidFill>
              </a:rPr>
              <a:t>R“elationship</a:t>
            </a:r>
            <a:r>
              <a:rPr lang="de-DE" sz="1800" dirty="0">
                <a:solidFill>
                  <a:srgbClr val="FFFFFF">
                    <a:lumMod val="65000"/>
                  </a:srgbClr>
                </a:solidFill>
              </a:rPr>
              <a:t> „</a:t>
            </a:r>
            <a:r>
              <a:rPr lang="de-DE" sz="1800" dirty="0" err="1">
                <a:solidFill>
                  <a:srgbClr val="FFFFFF">
                    <a:lumMod val="65000"/>
                  </a:srgbClr>
                </a:solidFill>
              </a:rPr>
              <a:t>M“anagement</a:t>
            </a:r>
            <a:endParaRPr lang="de-DE" sz="1800" dirty="0">
              <a:solidFill>
                <a:srgbClr val="FFFFFF">
                  <a:lumMod val="65000"/>
                </a:srgbClr>
              </a:solidFill>
            </a:endParaRPr>
          </a:p>
          <a:p>
            <a:pPr marL="285750" lvl="0" indent="-285750">
              <a:spcBef>
                <a:spcPts val="1200"/>
              </a:spcBef>
              <a:buFont typeface="Arial" panose="020B0604020202020204" pitchFamily="34" charset="0"/>
              <a:buChar char="•"/>
            </a:pPr>
            <a:r>
              <a:rPr lang="de-DE" sz="1800" dirty="0">
                <a:solidFill>
                  <a:srgbClr val="FFFFFF">
                    <a:lumMod val="65000"/>
                  </a:srgbClr>
                </a:solidFill>
              </a:rPr>
              <a:t>Optimal für erfolgreiches und zentrales Datenmanagement</a:t>
            </a:r>
          </a:p>
          <a:p>
            <a:pPr lvl="0">
              <a:spcBef>
                <a:spcPts val="1200"/>
              </a:spcBef>
            </a:pPr>
            <a:r>
              <a:rPr lang="de-DE" dirty="0"/>
              <a:t>Schaltzentrale für alles und jeden</a:t>
            </a:r>
          </a:p>
          <a:p>
            <a:pPr marL="285750" indent="-285750">
              <a:spcBef>
                <a:spcPts val="1200"/>
              </a:spcBef>
              <a:buFont typeface="Arial" panose="020B0604020202020204" pitchFamily="34" charset="0"/>
              <a:buChar char="•"/>
            </a:pPr>
            <a:r>
              <a:rPr lang="de-DE" sz="1800" dirty="0">
                <a:solidFill>
                  <a:srgbClr val="FFFFFF">
                    <a:lumMod val="65000"/>
                  </a:srgbClr>
                </a:solidFill>
                <a:sym typeface="Wingdings" panose="05000000000000000000" pitchFamily="2" charset="2"/>
              </a:rPr>
              <a:t>Dashboard ist zentraler Ausgangspunkte für alles rund um „x“</a:t>
            </a:r>
          </a:p>
          <a:p>
            <a:pPr marL="285750" indent="-285750">
              <a:spcBef>
                <a:spcPts val="1200"/>
              </a:spcBef>
              <a:buFont typeface="Arial" panose="020B0604020202020204" pitchFamily="34" charset="0"/>
              <a:buChar char="•"/>
            </a:pPr>
            <a:r>
              <a:rPr lang="de-DE" sz="1800" dirty="0">
                <a:solidFill>
                  <a:srgbClr val="FFFFFF">
                    <a:lumMod val="65000"/>
                  </a:srgbClr>
                </a:solidFill>
                <a:sym typeface="Wingdings" panose="05000000000000000000" pitchFamily="2" charset="2"/>
              </a:rPr>
              <a:t>Managen von Kontakten, Projekten, Leads &amp; </a:t>
            </a:r>
            <a:r>
              <a:rPr lang="de-DE" sz="1800" dirty="0" err="1">
                <a:solidFill>
                  <a:srgbClr val="FFFFFF">
                    <a:lumMod val="65000"/>
                  </a:srgbClr>
                </a:solidFill>
                <a:sym typeface="Wingdings" panose="05000000000000000000" pitchFamily="2" charset="2"/>
              </a:rPr>
              <a:t>Opportunities</a:t>
            </a:r>
            <a:r>
              <a:rPr lang="de-DE" sz="1800" dirty="0">
                <a:solidFill>
                  <a:srgbClr val="FFFFFF">
                    <a:lumMod val="65000"/>
                  </a:srgbClr>
                </a:solidFill>
                <a:sym typeface="Wingdings" panose="05000000000000000000" pitchFamily="2" charset="2"/>
              </a:rPr>
              <a:t>, Service &amp; Support sowie von Marketing und Sales Aktivitäten </a:t>
            </a:r>
          </a:p>
          <a:p>
            <a:pPr lvl="0">
              <a:spcBef>
                <a:spcPts val="1200"/>
              </a:spcBef>
            </a:pPr>
            <a:r>
              <a:rPr lang="de-DE" dirty="0"/>
              <a:t>Komplett integrierter Bestandteil </a:t>
            </a:r>
          </a:p>
          <a:p>
            <a:pPr marL="285750" indent="-285750">
              <a:spcBef>
                <a:spcPts val="1200"/>
              </a:spcBef>
              <a:buFont typeface="Arial" panose="020B0604020202020204" pitchFamily="34" charset="0"/>
              <a:buChar char="•"/>
            </a:pPr>
            <a:r>
              <a:rPr lang="de-DE" sz="1800" dirty="0">
                <a:solidFill>
                  <a:srgbClr val="FFFFFF">
                    <a:lumMod val="65000"/>
                  </a:srgbClr>
                </a:solidFill>
                <a:sym typeface="Wingdings" panose="05000000000000000000" pitchFamily="2" charset="2"/>
              </a:rPr>
              <a:t>Vollständige Integration ohne Schnittstelle</a:t>
            </a:r>
          </a:p>
          <a:p>
            <a:pPr marL="285750" indent="-285750">
              <a:spcBef>
                <a:spcPts val="1200"/>
              </a:spcBef>
              <a:buFont typeface="Arial" panose="020B0604020202020204" pitchFamily="34" charset="0"/>
              <a:buChar char="•"/>
            </a:pPr>
            <a:r>
              <a:rPr lang="de-DE" sz="1800" dirty="0">
                <a:solidFill>
                  <a:srgbClr val="FFFFFF">
                    <a:lumMod val="65000"/>
                  </a:srgbClr>
                </a:solidFill>
                <a:sym typeface="Wingdings" panose="05000000000000000000" pitchFamily="2" charset="2"/>
              </a:rPr>
              <a:t>Verwendet die Stamm- und Bewegungsdaten der Sage 100</a:t>
            </a:r>
          </a:p>
          <a:p>
            <a:endParaRPr lang="de-DE" dirty="0"/>
          </a:p>
        </p:txBody>
      </p:sp>
      <p:sp>
        <p:nvSpPr>
          <p:cNvPr id="5" name="Titel 4">
            <a:extLst>
              <a:ext uri="{FF2B5EF4-FFF2-40B4-BE49-F238E27FC236}">
                <a16:creationId xmlns:a16="http://schemas.microsoft.com/office/drawing/2014/main" id="{20DB25CB-D337-4EE8-B067-AE3A8386B347}"/>
              </a:ext>
            </a:extLst>
          </p:cNvPr>
          <p:cNvSpPr>
            <a:spLocks noGrp="1"/>
          </p:cNvSpPr>
          <p:nvPr>
            <p:ph type="title"/>
          </p:nvPr>
        </p:nvSpPr>
        <p:spPr/>
        <p:txBody>
          <a:bodyPr/>
          <a:lstStyle/>
          <a:p>
            <a:r>
              <a:rPr lang="de-DE" dirty="0" err="1"/>
              <a:t>xRM</a:t>
            </a:r>
            <a:endParaRPr lang="de-DE" dirty="0"/>
          </a:p>
        </p:txBody>
      </p:sp>
      <p:sp>
        <p:nvSpPr>
          <p:cNvPr id="2" name="Datumsplatzhalter 1">
            <a:extLst>
              <a:ext uri="{FF2B5EF4-FFF2-40B4-BE49-F238E27FC236}">
                <a16:creationId xmlns:a16="http://schemas.microsoft.com/office/drawing/2014/main" id="{19AF2AA6-1AC3-4AA3-AABA-911318C38574}"/>
              </a:ext>
            </a:extLst>
          </p:cNvPr>
          <p:cNvSpPr>
            <a:spLocks noGrp="1"/>
          </p:cNvSpPr>
          <p:nvPr>
            <p:ph type="dt" sz="half" idx="2"/>
          </p:nvPr>
        </p:nvSpPr>
        <p:spPr/>
        <p:txBody>
          <a:bodyPr/>
          <a:lstStyle/>
          <a:p>
            <a:fld id="{EE6A56AE-D3C4-6748-849E-B488F30A3C69}" type="datetime1">
              <a:rPr lang="en-US" smtClean="0"/>
              <a:t>11/1/2023</a:t>
            </a:fld>
            <a:endParaRPr lang="en-GB" dirty="0"/>
          </a:p>
        </p:txBody>
      </p:sp>
      <p:sp>
        <p:nvSpPr>
          <p:cNvPr id="3" name="Foliennummernplatzhalter 2">
            <a:extLst>
              <a:ext uri="{FF2B5EF4-FFF2-40B4-BE49-F238E27FC236}">
                <a16:creationId xmlns:a16="http://schemas.microsoft.com/office/drawing/2014/main" id="{03047CD1-9C0D-4530-8D8B-7378D900CA5C}"/>
              </a:ext>
            </a:extLst>
          </p:cNvPr>
          <p:cNvSpPr>
            <a:spLocks noGrp="1"/>
          </p:cNvSpPr>
          <p:nvPr>
            <p:ph type="sldNum" sz="quarter" idx="4"/>
          </p:nvPr>
        </p:nvSpPr>
        <p:spPr/>
        <p:txBody>
          <a:bodyPr/>
          <a:lstStyle/>
          <a:p>
            <a:fld id="{C801F209-6BE7-4AF7-9211-E3F7558EC97C}" type="slidenum">
              <a:rPr lang="en-GB" smtClean="0"/>
              <a:pPr/>
              <a:t>41</a:t>
            </a:fld>
            <a:endParaRPr lang="en-GB" dirty="0"/>
          </a:p>
        </p:txBody>
      </p:sp>
    </p:spTree>
    <p:extLst>
      <p:ext uri="{BB962C8B-B14F-4D97-AF65-F5344CB8AC3E}">
        <p14:creationId xmlns:p14="http://schemas.microsoft.com/office/powerpoint/2010/main" val="750520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26148B1-91ED-4D7E-B758-4374DECB1021}"/>
              </a:ext>
            </a:extLst>
          </p:cNvPr>
          <p:cNvPicPr>
            <a:picLocks noChangeAspect="1"/>
          </p:cNvPicPr>
          <p:nvPr/>
        </p:nvPicPr>
        <p:blipFill>
          <a:blip r:embed="rId3"/>
          <a:stretch>
            <a:fillRect/>
          </a:stretch>
        </p:blipFill>
        <p:spPr>
          <a:xfrm>
            <a:off x="-1" y="893"/>
            <a:ext cx="12188825" cy="6856214"/>
          </a:xfrm>
          <a:prstGeom prst="rect">
            <a:avLst/>
          </a:prstGeom>
        </p:spPr>
      </p:pic>
      <p:sp>
        <p:nvSpPr>
          <p:cNvPr id="5" name="Rechteck 4">
            <a:extLst>
              <a:ext uri="{FF2B5EF4-FFF2-40B4-BE49-F238E27FC236}">
                <a16:creationId xmlns:a16="http://schemas.microsoft.com/office/drawing/2014/main" id="{77D277F6-70BB-4D1B-9D79-E230322EA44E}"/>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1638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AEBDC7A-0CE4-462E-91B6-1BC9BD81CEB8}"/>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FE9AAE9C-8AA3-40FB-8E74-A8F4F1CAC33D}"/>
              </a:ext>
            </a:extLst>
          </p:cNvPr>
          <p:cNvSpPr>
            <a:spLocks noGrp="1"/>
          </p:cNvSpPr>
          <p:nvPr>
            <p:ph type="sldNum" sz="quarter" idx="4"/>
          </p:nvPr>
        </p:nvSpPr>
        <p:spPr>
          <a:prstGeom prst="rect">
            <a:avLst/>
          </a:prstGeom>
        </p:spPr>
        <p:txBody>
          <a:bodyPr/>
          <a:lstStyle/>
          <a:p>
            <a:fld id="{C801F209-6BE7-4AF7-9211-E3F7558EC97C}" type="slidenum">
              <a:rPr lang="en-GB" smtClean="0"/>
              <a:pPr/>
              <a:t>43</a:t>
            </a:fld>
            <a:endParaRPr lang="en-GB"/>
          </a:p>
        </p:txBody>
      </p:sp>
      <p:pic>
        <p:nvPicPr>
          <p:cNvPr id="4" name="Grafik 3">
            <a:extLst>
              <a:ext uri="{FF2B5EF4-FFF2-40B4-BE49-F238E27FC236}">
                <a16:creationId xmlns:a16="http://schemas.microsoft.com/office/drawing/2014/main" id="{E4ED442E-D3F8-4CA6-992A-8B8E570E12B5}"/>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5C04AE15-5763-4D26-BD45-D151AA61CE83}"/>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829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00FB1E0-A9F5-456C-814E-479F5C98E2B2}"/>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475549C2-7ECC-49B8-8E41-65C68B8E93BB}"/>
              </a:ext>
            </a:extLst>
          </p:cNvPr>
          <p:cNvSpPr>
            <a:spLocks noGrp="1"/>
          </p:cNvSpPr>
          <p:nvPr>
            <p:ph type="sldNum" sz="quarter" idx="4"/>
          </p:nvPr>
        </p:nvSpPr>
        <p:spPr>
          <a:prstGeom prst="rect">
            <a:avLst/>
          </a:prstGeom>
        </p:spPr>
        <p:txBody>
          <a:bodyPr/>
          <a:lstStyle/>
          <a:p>
            <a:fld id="{C801F209-6BE7-4AF7-9211-E3F7558EC97C}" type="slidenum">
              <a:rPr lang="en-GB" smtClean="0"/>
              <a:pPr/>
              <a:t>44</a:t>
            </a:fld>
            <a:endParaRPr lang="en-GB"/>
          </a:p>
        </p:txBody>
      </p:sp>
      <p:pic>
        <p:nvPicPr>
          <p:cNvPr id="4" name="Grafik 3">
            <a:extLst>
              <a:ext uri="{FF2B5EF4-FFF2-40B4-BE49-F238E27FC236}">
                <a16:creationId xmlns:a16="http://schemas.microsoft.com/office/drawing/2014/main" id="{FDD2954F-E8C8-4A78-A547-09391FEA3148}"/>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055F0EF7-D147-4BE2-ADAD-C9B4391BD295}"/>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73924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F257084-BF72-4B55-B94B-22FD03195D21}"/>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4DB5B9FF-553A-490B-9AB6-ECF80CC02874}"/>
              </a:ext>
            </a:extLst>
          </p:cNvPr>
          <p:cNvSpPr>
            <a:spLocks noGrp="1"/>
          </p:cNvSpPr>
          <p:nvPr>
            <p:ph type="sldNum" sz="quarter" idx="4"/>
          </p:nvPr>
        </p:nvSpPr>
        <p:spPr>
          <a:prstGeom prst="rect">
            <a:avLst/>
          </a:prstGeom>
        </p:spPr>
        <p:txBody>
          <a:bodyPr/>
          <a:lstStyle/>
          <a:p>
            <a:fld id="{C801F209-6BE7-4AF7-9211-E3F7558EC97C}" type="slidenum">
              <a:rPr lang="en-GB" smtClean="0"/>
              <a:pPr/>
              <a:t>45</a:t>
            </a:fld>
            <a:endParaRPr lang="en-GB"/>
          </a:p>
        </p:txBody>
      </p:sp>
      <p:pic>
        <p:nvPicPr>
          <p:cNvPr id="4" name="Grafik 3">
            <a:extLst>
              <a:ext uri="{FF2B5EF4-FFF2-40B4-BE49-F238E27FC236}">
                <a16:creationId xmlns:a16="http://schemas.microsoft.com/office/drawing/2014/main" id="{510834D6-7211-49FC-82B4-AB78F1009871}"/>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667F3F17-69A8-4083-B78D-C1BD74C5E233}"/>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06440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914D177-A4EA-445A-8DC7-6AE2AC8C0356}"/>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EBDFC4A3-7B96-439B-8975-55566FF47D1A}"/>
              </a:ext>
            </a:extLst>
          </p:cNvPr>
          <p:cNvSpPr>
            <a:spLocks noGrp="1"/>
          </p:cNvSpPr>
          <p:nvPr>
            <p:ph type="sldNum" sz="quarter" idx="4"/>
          </p:nvPr>
        </p:nvSpPr>
        <p:spPr>
          <a:prstGeom prst="rect">
            <a:avLst/>
          </a:prstGeom>
        </p:spPr>
        <p:txBody>
          <a:bodyPr/>
          <a:lstStyle/>
          <a:p>
            <a:fld id="{C801F209-6BE7-4AF7-9211-E3F7558EC97C}" type="slidenum">
              <a:rPr lang="en-GB" smtClean="0"/>
              <a:pPr/>
              <a:t>46</a:t>
            </a:fld>
            <a:endParaRPr lang="en-GB"/>
          </a:p>
        </p:txBody>
      </p:sp>
      <p:pic>
        <p:nvPicPr>
          <p:cNvPr id="6" name="Grafik 5">
            <a:extLst>
              <a:ext uri="{FF2B5EF4-FFF2-40B4-BE49-F238E27FC236}">
                <a16:creationId xmlns:a16="http://schemas.microsoft.com/office/drawing/2014/main" id="{C57BEF81-9AD2-47F3-8897-1DF21394F8AD}"/>
              </a:ext>
            </a:extLst>
          </p:cNvPr>
          <p:cNvPicPr>
            <a:picLocks noChangeAspect="1"/>
          </p:cNvPicPr>
          <p:nvPr/>
        </p:nvPicPr>
        <p:blipFill>
          <a:blip r:embed="rId3"/>
          <a:stretch>
            <a:fillRect/>
          </a:stretch>
        </p:blipFill>
        <p:spPr>
          <a:xfrm>
            <a:off x="-1" y="893"/>
            <a:ext cx="12188825" cy="6856214"/>
          </a:xfrm>
          <a:prstGeom prst="rect">
            <a:avLst/>
          </a:prstGeom>
        </p:spPr>
      </p:pic>
      <p:sp>
        <p:nvSpPr>
          <p:cNvPr id="7" name="Rechteck 6">
            <a:extLst>
              <a:ext uri="{FF2B5EF4-FFF2-40B4-BE49-F238E27FC236}">
                <a16:creationId xmlns:a16="http://schemas.microsoft.com/office/drawing/2014/main" id="{B9CC48EB-B668-4120-BCC7-A96B433B5382}"/>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2720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4ADDEFD-9AFF-4C0F-996F-14341F66746E}"/>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CA24C5EE-3A11-4304-8BE1-DA870647F6DA}"/>
              </a:ext>
            </a:extLst>
          </p:cNvPr>
          <p:cNvSpPr>
            <a:spLocks noGrp="1"/>
          </p:cNvSpPr>
          <p:nvPr>
            <p:ph type="sldNum" sz="quarter" idx="4"/>
          </p:nvPr>
        </p:nvSpPr>
        <p:spPr>
          <a:prstGeom prst="rect">
            <a:avLst/>
          </a:prstGeom>
        </p:spPr>
        <p:txBody>
          <a:bodyPr/>
          <a:lstStyle/>
          <a:p>
            <a:fld id="{C801F209-6BE7-4AF7-9211-E3F7558EC97C}" type="slidenum">
              <a:rPr lang="en-GB" smtClean="0"/>
              <a:pPr/>
              <a:t>47</a:t>
            </a:fld>
            <a:endParaRPr lang="en-GB"/>
          </a:p>
        </p:txBody>
      </p:sp>
      <p:pic>
        <p:nvPicPr>
          <p:cNvPr id="4" name="Grafik 3">
            <a:extLst>
              <a:ext uri="{FF2B5EF4-FFF2-40B4-BE49-F238E27FC236}">
                <a16:creationId xmlns:a16="http://schemas.microsoft.com/office/drawing/2014/main" id="{B198F3C9-A610-454D-96D9-45B02B5A9CFA}"/>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C054E7E8-FDC3-495F-8049-6688D341CD5E}"/>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17816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4C8C929-65B7-4423-A760-3702737AEB2E}"/>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CD540E45-7FFE-4273-A5D4-39F0B28727E5}"/>
              </a:ext>
            </a:extLst>
          </p:cNvPr>
          <p:cNvSpPr>
            <a:spLocks noGrp="1"/>
          </p:cNvSpPr>
          <p:nvPr>
            <p:ph type="sldNum" sz="quarter" idx="4"/>
          </p:nvPr>
        </p:nvSpPr>
        <p:spPr>
          <a:prstGeom prst="rect">
            <a:avLst/>
          </a:prstGeom>
        </p:spPr>
        <p:txBody>
          <a:bodyPr/>
          <a:lstStyle/>
          <a:p>
            <a:fld id="{C801F209-6BE7-4AF7-9211-E3F7558EC97C}" type="slidenum">
              <a:rPr lang="en-GB" smtClean="0"/>
              <a:pPr/>
              <a:t>48</a:t>
            </a:fld>
            <a:endParaRPr lang="en-GB"/>
          </a:p>
        </p:txBody>
      </p:sp>
      <p:pic>
        <p:nvPicPr>
          <p:cNvPr id="4" name="Grafik 3">
            <a:extLst>
              <a:ext uri="{FF2B5EF4-FFF2-40B4-BE49-F238E27FC236}">
                <a16:creationId xmlns:a16="http://schemas.microsoft.com/office/drawing/2014/main" id="{05F3D457-D7E4-4ACB-983D-3CD289A183CE}"/>
              </a:ext>
            </a:extLst>
          </p:cNvPr>
          <p:cNvPicPr>
            <a:picLocks noChangeAspect="1"/>
          </p:cNvPicPr>
          <p:nvPr/>
        </p:nvPicPr>
        <p:blipFill>
          <a:blip r:embed="rId3"/>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41EB07F5-C2D8-431F-8BA8-D5623486B8AE}"/>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6997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6E0D9922-7A21-4291-9497-C2C49B497B9F}"/>
              </a:ext>
            </a:extLst>
          </p:cNvPr>
          <p:cNvGrpSpPr>
            <a:grpSpLocks noChangeAspect="1"/>
          </p:cNvGrpSpPr>
          <p:nvPr/>
        </p:nvGrpSpPr>
        <p:grpSpPr>
          <a:xfrm>
            <a:off x="521368" y="1656655"/>
            <a:ext cx="3567369" cy="2006645"/>
            <a:chOff x="-1" y="893"/>
            <a:chExt cx="12188825" cy="6856214"/>
          </a:xfrm>
        </p:grpSpPr>
        <p:pic>
          <p:nvPicPr>
            <p:cNvPr id="8" name="Grafik 7">
              <a:extLst>
                <a:ext uri="{FF2B5EF4-FFF2-40B4-BE49-F238E27FC236}">
                  <a16:creationId xmlns:a16="http://schemas.microsoft.com/office/drawing/2014/main" id="{EAFD6E59-6029-4C0A-949F-5402A3401EE6}"/>
                </a:ext>
              </a:extLst>
            </p:cNvPr>
            <p:cNvPicPr>
              <a:picLocks noChangeAspect="1"/>
            </p:cNvPicPr>
            <p:nvPr/>
          </p:nvPicPr>
          <p:blipFill>
            <a:blip r:embed="rId3"/>
            <a:stretch>
              <a:fillRect/>
            </a:stretch>
          </p:blipFill>
          <p:spPr>
            <a:xfrm>
              <a:off x="-1" y="893"/>
              <a:ext cx="12188825" cy="6856214"/>
            </a:xfrm>
            <a:prstGeom prst="rect">
              <a:avLst/>
            </a:prstGeom>
          </p:spPr>
        </p:pic>
        <p:sp>
          <p:nvSpPr>
            <p:cNvPr id="10" name="Rechteck 9">
              <a:extLst>
                <a:ext uri="{FF2B5EF4-FFF2-40B4-BE49-F238E27FC236}">
                  <a16:creationId xmlns:a16="http://schemas.microsoft.com/office/drawing/2014/main" id="{2B3FBF12-4D3A-44C7-868F-2E7D2357F86A}"/>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5" name="Inhaltsplatzhalter 6">
            <a:extLst>
              <a:ext uri="{FF2B5EF4-FFF2-40B4-BE49-F238E27FC236}">
                <a16:creationId xmlns:a16="http://schemas.microsoft.com/office/drawing/2014/main" id="{792D026C-D0A6-4B0B-9626-2DAFCFF4AA8E}"/>
              </a:ext>
            </a:extLst>
          </p:cNvPr>
          <p:cNvSpPr txBox="1">
            <a:spLocks/>
          </p:cNvSpPr>
          <p:nvPr/>
        </p:nvSpPr>
        <p:spPr>
          <a:xfrm>
            <a:off x="4159249" y="1044000"/>
            <a:ext cx="7721645" cy="5173663"/>
          </a:xfrm>
          <a:prstGeom prst="rect">
            <a:avLst/>
          </a:prstGeom>
        </p:spPr>
        <p:txBody>
          <a:bodyPr/>
          <a:lstStyle>
            <a:lvl1pPr marL="0" indent="0" algn="l" defTabSz="228554" rtl="0" eaLnBrk="1" latinLnBrk="0" hangingPunct="1">
              <a:spcBef>
                <a:spcPts val="1200"/>
              </a:spcBef>
              <a:buFont typeface="Arial"/>
              <a:buNone/>
              <a:defRPr sz="2200" kern="1200">
                <a:solidFill>
                  <a:srgbClr val="75787B"/>
                </a:solidFill>
                <a:latin typeface="+mn-lt"/>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mn-lt"/>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mn-lt"/>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mn-lt"/>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mn-lt"/>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pPr marL="342900" indent="-342900">
              <a:buFont typeface="+mj-lt"/>
              <a:buAutoNum type="arabicPeriod"/>
            </a:pPr>
            <a:endParaRPr lang="de-DE" sz="1600" i="0"/>
          </a:p>
        </p:txBody>
      </p:sp>
      <p:sp>
        <p:nvSpPr>
          <p:cNvPr id="6" name="Titel 7">
            <a:extLst>
              <a:ext uri="{FF2B5EF4-FFF2-40B4-BE49-F238E27FC236}">
                <a16:creationId xmlns:a16="http://schemas.microsoft.com/office/drawing/2014/main" id="{B62D290B-A139-4E7E-ABAD-98CFB7C51199}"/>
              </a:ext>
            </a:extLst>
          </p:cNvPr>
          <p:cNvSpPr txBox="1">
            <a:spLocks/>
          </p:cNvSpPr>
          <p:nvPr/>
        </p:nvSpPr>
        <p:spPr>
          <a:xfrm>
            <a:off x="453273" y="332769"/>
            <a:ext cx="9737753" cy="596196"/>
          </a:xfrm>
          <a:prstGeom prst="rect">
            <a:avLst/>
          </a:prstGeom>
        </p:spPr>
        <p:txBody>
          <a:bodyPr/>
          <a:lstStyle>
            <a:lvl1pPr algn="l" defTabSz="228554" rtl="0" eaLnBrk="1" latinLnBrk="0" hangingPunct="1">
              <a:spcBef>
                <a:spcPct val="0"/>
              </a:spcBef>
              <a:buNone/>
              <a:defRPr sz="3200" b="1" kern="1200" baseline="0">
                <a:solidFill>
                  <a:schemeClr val="tx2"/>
                </a:solidFill>
                <a:latin typeface="+mj-lt"/>
                <a:ea typeface="+mj-ea"/>
                <a:cs typeface="Arial" panose="020B0604020202020204" pitchFamily="34" charset="0"/>
              </a:defRPr>
            </a:lvl1pPr>
          </a:lstStyle>
          <a:p>
            <a:endParaRPr lang="de-DE" i="0"/>
          </a:p>
        </p:txBody>
      </p:sp>
      <p:sp>
        <p:nvSpPr>
          <p:cNvPr id="2" name="Title 1">
            <a:extLst>
              <a:ext uri="{FF2B5EF4-FFF2-40B4-BE49-F238E27FC236}">
                <a16:creationId xmlns:a16="http://schemas.microsoft.com/office/drawing/2014/main" id="{04EC3CD3-312D-574B-A72F-E01BC4ADD113}"/>
              </a:ext>
            </a:extLst>
          </p:cNvPr>
          <p:cNvSpPr>
            <a:spLocks noGrp="1"/>
          </p:cNvSpPr>
          <p:nvPr>
            <p:ph type="title"/>
          </p:nvPr>
        </p:nvSpPr>
        <p:spPr/>
        <p:txBody>
          <a:bodyPr/>
          <a:lstStyle/>
          <a:p>
            <a:r>
              <a:rPr lang="de-DE" dirty="0"/>
              <a:t>Intelligente Listen</a:t>
            </a:r>
            <a:br>
              <a:rPr lang="de-DE" dirty="0"/>
            </a:br>
            <a:endParaRPr lang="en-US" dirty="0"/>
          </a:p>
        </p:txBody>
      </p:sp>
      <p:sp>
        <p:nvSpPr>
          <p:cNvPr id="9" name="Textplatzhalter 8">
            <a:extLst>
              <a:ext uri="{FF2B5EF4-FFF2-40B4-BE49-F238E27FC236}">
                <a16:creationId xmlns:a16="http://schemas.microsoft.com/office/drawing/2014/main" id="{F66A52AB-8EFA-479D-9E69-3C151970805C}"/>
              </a:ext>
            </a:extLst>
          </p:cNvPr>
          <p:cNvSpPr>
            <a:spLocks noGrp="1"/>
          </p:cNvSpPr>
          <p:nvPr>
            <p:ph type="body" sz="quarter" idx="13"/>
          </p:nvPr>
        </p:nvSpPr>
        <p:spPr>
          <a:xfrm>
            <a:off x="4546600" y="1638300"/>
            <a:ext cx="7120275" cy="4267648"/>
          </a:xfrm>
        </p:spPr>
        <p:txBody>
          <a:bodyPr/>
          <a:lstStyle/>
          <a:p>
            <a:pPr lvl="0">
              <a:spcBef>
                <a:spcPts val="1200"/>
              </a:spcBef>
            </a:pPr>
            <a:r>
              <a:rPr lang="de-DE" dirty="0">
                <a:solidFill>
                  <a:srgbClr val="FFFFFF"/>
                </a:solidFill>
              </a:rPr>
              <a:t>Excel Funktionalitäten in Echtzeit</a:t>
            </a:r>
          </a:p>
          <a:p>
            <a:pPr marL="285750" lvl="0" indent="-285750">
              <a:spcBef>
                <a:spcPts val="1200"/>
              </a:spcBef>
              <a:buFont typeface="Arial" panose="020B0604020202020204" pitchFamily="34" charset="0"/>
              <a:buChar char="•"/>
            </a:pPr>
            <a:r>
              <a:rPr lang="de-DE" sz="1800" dirty="0">
                <a:solidFill>
                  <a:srgbClr val="FFFFFF">
                    <a:lumMod val="65000"/>
                  </a:srgbClr>
                </a:solidFill>
              </a:rPr>
              <a:t>Suchen, Filtern, Gruppieren, Formatieren und Summenbilden einfach gemacht</a:t>
            </a:r>
          </a:p>
          <a:p>
            <a:pPr marL="285750" lvl="0" indent="-285750">
              <a:spcBef>
                <a:spcPts val="1200"/>
              </a:spcBef>
              <a:buFont typeface="Arial" panose="020B0604020202020204" pitchFamily="34" charset="0"/>
              <a:buChar char="•"/>
            </a:pPr>
            <a:r>
              <a:rPr lang="de-DE" sz="1800" dirty="0">
                <a:solidFill>
                  <a:srgbClr val="FFFFFF">
                    <a:lumMod val="65000"/>
                  </a:srgbClr>
                </a:solidFill>
                <a:sym typeface="Wingdings" panose="05000000000000000000" pitchFamily="2" charset="2"/>
              </a:rPr>
              <a:t>Auswertungen in Echtzeit ohne den Nachteil von Kopien </a:t>
            </a:r>
            <a:endParaRPr lang="de-DE" sz="1800" dirty="0">
              <a:solidFill>
                <a:srgbClr val="FFFFFF">
                  <a:lumMod val="65000"/>
                </a:srgbClr>
              </a:solidFill>
            </a:endParaRPr>
          </a:p>
          <a:p>
            <a:pPr lvl="0">
              <a:spcBef>
                <a:spcPts val="1200"/>
              </a:spcBef>
            </a:pPr>
            <a:r>
              <a:rPr lang="de-DE" dirty="0">
                <a:solidFill>
                  <a:srgbClr val="FFFFFF"/>
                </a:solidFill>
              </a:rPr>
              <a:t>Individualität gewinnt</a:t>
            </a:r>
          </a:p>
          <a:p>
            <a:pPr marL="285750" lvl="0" indent="-285750">
              <a:spcBef>
                <a:spcPts val="1200"/>
              </a:spcBef>
              <a:buFont typeface="Arial" panose="020B0604020202020204" pitchFamily="34" charset="0"/>
              <a:buChar char="•"/>
            </a:pPr>
            <a:r>
              <a:rPr lang="de-DE" sz="1800" dirty="0">
                <a:solidFill>
                  <a:srgbClr val="FFFFFF">
                    <a:lumMod val="65000"/>
                  </a:srgbClr>
                </a:solidFill>
              </a:rPr>
              <a:t>Intelligente Listen per Drag and Drop nahezu beliebig erweitern</a:t>
            </a:r>
          </a:p>
          <a:p>
            <a:pPr marL="285750" indent="-285750">
              <a:spcBef>
                <a:spcPts val="1200"/>
              </a:spcBef>
              <a:buFont typeface="Arial" panose="020B0604020202020204" pitchFamily="34" charset="0"/>
              <a:buChar char="•"/>
            </a:pPr>
            <a:r>
              <a:rPr lang="de-DE" sz="1800" dirty="0">
                <a:solidFill>
                  <a:srgbClr val="FFFFFF">
                    <a:lumMod val="65000"/>
                  </a:srgbClr>
                </a:solidFill>
              </a:rPr>
              <a:t>Speichern von Listenvorlagen</a:t>
            </a:r>
            <a:br>
              <a:rPr lang="de-DE" sz="1800" dirty="0">
                <a:solidFill>
                  <a:srgbClr val="FFFFFF">
                    <a:lumMod val="65000"/>
                  </a:srgbClr>
                </a:solidFill>
              </a:rPr>
            </a:br>
            <a:r>
              <a:rPr lang="de-DE" sz="1800" dirty="0">
                <a:solidFill>
                  <a:srgbClr val="FFFFFF">
                    <a:lumMod val="65000"/>
                  </a:srgbClr>
                </a:solidFill>
              </a:rPr>
              <a:t>für wiederkehrendend gleichen Informationsbedarf</a:t>
            </a:r>
          </a:p>
          <a:p>
            <a:pPr lvl="0">
              <a:spcBef>
                <a:spcPts val="1200"/>
              </a:spcBef>
            </a:pPr>
            <a:r>
              <a:rPr lang="de-DE" dirty="0">
                <a:solidFill>
                  <a:srgbClr val="FFFFFF"/>
                </a:solidFill>
              </a:rPr>
              <a:t>Alles drin, alles dran</a:t>
            </a:r>
          </a:p>
          <a:p>
            <a:pPr marL="285750" lvl="0" indent="-285750">
              <a:spcBef>
                <a:spcPts val="1200"/>
              </a:spcBef>
              <a:buFont typeface="Arial" panose="020B0604020202020204" pitchFamily="34" charset="0"/>
              <a:buChar char="•"/>
            </a:pPr>
            <a:r>
              <a:rPr lang="de-DE" sz="1800" dirty="0">
                <a:solidFill>
                  <a:srgbClr val="FFFFFF">
                    <a:lumMod val="65000"/>
                  </a:srgbClr>
                </a:solidFill>
              </a:rPr>
              <a:t>Vorschau und Druck vollständig integriert</a:t>
            </a:r>
          </a:p>
          <a:p>
            <a:pPr marL="285750" lvl="0" indent="-285750">
              <a:spcBef>
                <a:spcPts val="1200"/>
              </a:spcBef>
              <a:buFont typeface="Arial" panose="020B0604020202020204" pitchFamily="34" charset="0"/>
              <a:buChar char="•"/>
            </a:pPr>
            <a:r>
              <a:rPr lang="de-DE" sz="1800" dirty="0">
                <a:solidFill>
                  <a:srgbClr val="FFFFFF">
                    <a:lumMod val="65000"/>
                  </a:srgbClr>
                </a:solidFill>
              </a:rPr>
              <a:t>Direkter Versand</a:t>
            </a:r>
            <a:br>
              <a:rPr lang="de-DE" sz="1800" dirty="0">
                <a:solidFill>
                  <a:srgbClr val="FFFFFF">
                    <a:lumMod val="65000"/>
                  </a:srgbClr>
                </a:solidFill>
              </a:rPr>
            </a:br>
            <a:r>
              <a:rPr lang="de-DE" sz="1800" dirty="0">
                <a:solidFill>
                  <a:srgbClr val="FFFFFF">
                    <a:lumMod val="65000"/>
                  </a:srgbClr>
                </a:solidFill>
              </a:rPr>
              <a:t>sowie Export in zahlreiche Formate problemlos möglich</a:t>
            </a:r>
            <a:br>
              <a:rPr lang="de-DE" sz="1800" dirty="0">
                <a:solidFill>
                  <a:srgbClr val="FFFFFF"/>
                </a:solidFill>
              </a:rPr>
            </a:br>
            <a:endParaRPr lang="de-DE" sz="1800" dirty="0">
              <a:solidFill>
                <a:srgbClr val="FFFFFF"/>
              </a:solidFill>
            </a:endParaRPr>
          </a:p>
          <a:p>
            <a:pPr>
              <a:spcBef>
                <a:spcPts val="1200"/>
              </a:spcBef>
            </a:pPr>
            <a:endParaRPr lang="de-DE" dirty="0"/>
          </a:p>
        </p:txBody>
      </p:sp>
    </p:spTree>
    <p:extLst>
      <p:ext uri="{BB962C8B-B14F-4D97-AF65-F5344CB8AC3E}">
        <p14:creationId xmlns:p14="http://schemas.microsoft.com/office/powerpoint/2010/main" val="755830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cs typeface="Arial"/>
              </a:rPr>
              <a:t>Sage in </a:t>
            </a:r>
            <a:r>
              <a:rPr lang="en-GB" dirty="0" err="1">
                <a:cs typeface="Arial"/>
              </a:rPr>
              <a:t>Zahlen</a:t>
            </a:r>
            <a:r>
              <a:rPr lang="en-GB" dirty="0">
                <a:cs typeface="Arial"/>
              </a:rPr>
              <a:t> – Deutschland</a:t>
            </a:r>
            <a:endParaRPr lang="en-US" dirty="0"/>
          </a:p>
        </p:txBody>
      </p:sp>
      <p:sp>
        <p:nvSpPr>
          <p:cNvPr id="3" name="Date Placeholder 2"/>
          <p:cNvSpPr>
            <a:spLocks noGrp="1"/>
          </p:cNvSpPr>
          <p:nvPr>
            <p:ph type="dt" sz="half" idx="2"/>
          </p:nvPr>
        </p:nvSpPr>
        <p:spPr/>
        <p:txBody>
          <a:bodyPr/>
          <a:lstStyle/>
          <a:p>
            <a:pPr defTabSz="412543"/>
            <a:fld id="{81E7AB73-7F0F-5F41-A66F-A804C11360C5}" type="datetime1">
              <a:rPr lang="en-US" kern="0">
                <a:solidFill>
                  <a:srgbClr val="FFFFFF"/>
                </a:solidFill>
                <a:sym typeface="Arial"/>
              </a:rPr>
              <a:pPr defTabSz="412543"/>
              <a:t>11/1/2023</a:t>
            </a:fld>
            <a:endParaRPr lang="en-GB" kern="0">
              <a:solidFill>
                <a:srgbClr val="FFFFFF"/>
              </a:solidFill>
              <a:sym typeface="Arial"/>
            </a:endParaRPr>
          </a:p>
        </p:txBody>
      </p:sp>
      <p:sp>
        <p:nvSpPr>
          <p:cNvPr id="4" name="Slide Number Placeholder 3"/>
          <p:cNvSpPr>
            <a:spLocks noGrp="1"/>
          </p:cNvSpPr>
          <p:nvPr>
            <p:ph type="sldNum" sz="quarter" idx="4"/>
          </p:nvPr>
        </p:nvSpPr>
        <p:spPr/>
        <p:txBody>
          <a:bodyPr/>
          <a:lstStyle/>
          <a:p>
            <a:pPr defTabSz="412543"/>
            <a:fld id="{C801F209-6BE7-4AF7-9211-E3F7558EC97C}" type="slidenum">
              <a:rPr lang="en-GB" kern="0">
                <a:solidFill>
                  <a:srgbClr val="FFFFFF"/>
                </a:solidFill>
                <a:sym typeface="Arial"/>
              </a:rPr>
              <a:pPr defTabSz="412543"/>
              <a:t>5</a:t>
            </a:fld>
            <a:endParaRPr lang="en-GB" kern="0">
              <a:solidFill>
                <a:srgbClr val="FFFFFF"/>
              </a:solidFill>
              <a:sym typeface="Arial"/>
            </a:endParaRPr>
          </a:p>
        </p:txBody>
      </p:sp>
      <p:sp>
        <p:nvSpPr>
          <p:cNvPr id="6" name="Rectangle 5">
            <a:extLst>
              <a:ext uri="{FF2B5EF4-FFF2-40B4-BE49-F238E27FC236}">
                <a16:creationId xmlns:a16="http://schemas.microsoft.com/office/drawing/2014/main" id="{7B855E39-E914-7A42-99D9-F223B3162A6D}"/>
              </a:ext>
            </a:extLst>
          </p:cNvPr>
          <p:cNvSpPr/>
          <p:nvPr/>
        </p:nvSpPr>
        <p:spPr>
          <a:xfrm>
            <a:off x="604398" y="1717023"/>
            <a:ext cx="2400863" cy="338466"/>
          </a:xfrm>
          <a:prstGeom prst="rect">
            <a:avLst/>
          </a:prstGeom>
        </p:spPr>
        <p:txBody>
          <a:bodyPr wrap="square">
            <a:spAutoFit/>
          </a:bodyPr>
          <a:lstStyle/>
          <a:p>
            <a:pPr algn="l" defTabSz="412543"/>
            <a:r>
              <a:rPr lang="en-GB" sz="1600" i="0" dirty="0" err="1">
                <a:solidFill>
                  <a:srgbClr val="0077C8"/>
                </a:solidFill>
                <a:latin typeface="Arial" panose="020B0604020202020204" pitchFamily="34" charset="0"/>
                <a:cs typeface="Arial" panose="020B0604020202020204" pitchFamily="34" charset="0"/>
              </a:rPr>
              <a:t>Unternehmen</a:t>
            </a:r>
            <a:endParaRPr lang="en-GB" sz="1600" i="0" dirty="0">
              <a:solidFill>
                <a:srgbClr val="0077C8"/>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3821B7A0-FFD1-E84E-AAC4-A1A8EEF343A6}"/>
              </a:ext>
            </a:extLst>
          </p:cNvPr>
          <p:cNvSpPr txBox="1">
            <a:spLocks/>
          </p:cNvSpPr>
          <p:nvPr/>
        </p:nvSpPr>
        <p:spPr>
          <a:xfrm>
            <a:off x="4375493" y="4245835"/>
            <a:ext cx="3675753" cy="1707395"/>
          </a:xfrm>
          <a:prstGeom prst="rect">
            <a:avLst/>
          </a:prstGeom>
        </p:spPr>
        <p:txBody>
          <a:bodyPr lIns="0" tIns="0" rIns="0" bIns="0" anchor="t"/>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pPr marL="230119" indent="-230119">
              <a:buClr>
                <a:srgbClr val="FFFFFF"/>
              </a:buClr>
              <a:buFont typeface="Arial" panose="020B0604020202020204" pitchFamily="34" charset="0"/>
              <a:buChar char="•"/>
            </a:pPr>
            <a:r>
              <a:rPr lang="de-DE" sz="1400" i="0" dirty="0">
                <a:solidFill>
                  <a:srgbClr val="FFFFFF"/>
                </a:solidFill>
                <a:latin typeface="Arial"/>
                <a:cs typeface="Arial"/>
              </a:rPr>
              <a:t>Umsätze mit </a:t>
            </a:r>
            <a:r>
              <a:rPr lang="de-DE" sz="1400" b="1" i="0" dirty="0">
                <a:solidFill>
                  <a:srgbClr val="FFB500"/>
                </a:solidFill>
              </a:rPr>
              <a:t>Sage Business Cloud </a:t>
            </a:r>
            <a:r>
              <a:rPr lang="de-DE" sz="1400" i="0" dirty="0">
                <a:solidFill>
                  <a:schemeClr val="bg1"/>
                </a:solidFill>
              </a:rPr>
              <a:t>haben sich </a:t>
            </a:r>
            <a:r>
              <a:rPr lang="de-DE" sz="1400" i="0" dirty="0">
                <a:solidFill>
                  <a:srgbClr val="FFFFFF"/>
                </a:solidFill>
                <a:latin typeface="Arial"/>
                <a:cs typeface="Arial"/>
              </a:rPr>
              <a:t>im Geschäftsjahr 2019 </a:t>
            </a:r>
            <a:r>
              <a:rPr lang="de-DE" sz="1400" b="1" i="0" dirty="0">
                <a:solidFill>
                  <a:srgbClr val="FFB500"/>
                </a:solidFill>
                <a:latin typeface="Arial"/>
                <a:cs typeface="Arial"/>
              </a:rPr>
              <a:t>mehr als verdreifacht</a:t>
            </a:r>
            <a:endParaRPr lang="en-US" sz="1400" b="1" i="0" dirty="0">
              <a:solidFill>
                <a:srgbClr val="FFB500"/>
              </a:solidFill>
              <a:latin typeface="Arial"/>
              <a:cs typeface="Arial"/>
            </a:endParaRPr>
          </a:p>
          <a:p>
            <a:pPr marL="230119" indent="-230119">
              <a:buClr>
                <a:srgbClr val="FFFFFF"/>
              </a:buClr>
              <a:buFont typeface="Arial" panose="020B0604020202020204" pitchFamily="34" charset="0"/>
              <a:buChar char="•"/>
            </a:pPr>
            <a:r>
              <a:rPr lang="de-DE" sz="1400" b="1" i="0" dirty="0">
                <a:solidFill>
                  <a:srgbClr val="FFB500"/>
                </a:solidFill>
              </a:rPr>
              <a:t>Wiederkehrende Umsätze</a:t>
            </a:r>
            <a:r>
              <a:rPr lang="de-DE" sz="1400" i="0" dirty="0">
                <a:solidFill>
                  <a:srgbClr val="FFFFFF"/>
                </a:solidFill>
                <a:latin typeface="Arial"/>
                <a:cs typeface="Arial"/>
              </a:rPr>
              <a:t>, die mit der Sage Business Cloud erzielt wurden, haben sich im Geschäftsjahr 2019 </a:t>
            </a:r>
            <a:r>
              <a:rPr lang="de-DE" sz="1400" b="1" i="0" dirty="0">
                <a:solidFill>
                  <a:srgbClr val="FFB500"/>
                </a:solidFill>
                <a:latin typeface="Arial"/>
                <a:cs typeface="Arial"/>
              </a:rPr>
              <a:t>mehr als vervierfacht</a:t>
            </a:r>
            <a:endParaRPr lang="en-GB" sz="1400" b="1" i="0" dirty="0">
              <a:solidFill>
                <a:srgbClr val="003349">
                  <a:lumMod val="25000"/>
                  <a:lumOff val="75000"/>
                </a:srgbClr>
              </a:solidFill>
            </a:endParaRPr>
          </a:p>
          <a:p>
            <a:pPr marL="342797" indent="-342797">
              <a:buFont typeface="Arial" panose="020B0604020202020204" pitchFamily="34" charset="0"/>
              <a:buChar char="•"/>
            </a:pPr>
            <a:endParaRPr lang="en-GB" sz="1200" b="1" i="0" dirty="0">
              <a:solidFill>
                <a:srgbClr val="003349">
                  <a:lumMod val="25000"/>
                  <a:lumOff val="75000"/>
                </a:srgbClr>
              </a:solidFill>
              <a:latin typeface="Arial"/>
              <a:cs typeface="Arial"/>
            </a:endParaRPr>
          </a:p>
        </p:txBody>
      </p:sp>
      <p:sp>
        <p:nvSpPr>
          <p:cNvPr id="8" name="Text Placeholder 2">
            <a:extLst>
              <a:ext uri="{FF2B5EF4-FFF2-40B4-BE49-F238E27FC236}">
                <a16:creationId xmlns:a16="http://schemas.microsoft.com/office/drawing/2014/main" id="{D8B568DF-C34E-C14F-8202-F6039D134099}"/>
              </a:ext>
            </a:extLst>
          </p:cNvPr>
          <p:cNvSpPr txBox="1">
            <a:spLocks/>
          </p:cNvSpPr>
          <p:nvPr/>
        </p:nvSpPr>
        <p:spPr>
          <a:xfrm>
            <a:off x="8401569" y="4245833"/>
            <a:ext cx="3218920" cy="2223673"/>
          </a:xfrm>
          <a:prstGeom prst="rect">
            <a:avLst/>
          </a:prstGeom>
        </p:spPr>
        <p:txBody>
          <a:bodyPr lIns="0" tIns="0" rIns="0" b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pPr marL="230119" indent="-230119">
              <a:buFont typeface="Arial" panose="020B0604020202020204" pitchFamily="34" charset="0"/>
              <a:buChar char="•"/>
            </a:pPr>
            <a:r>
              <a:rPr lang="en-GB" sz="1400" i="0" dirty="0" err="1">
                <a:solidFill>
                  <a:srgbClr val="FFFFFF"/>
                </a:solidFill>
              </a:rPr>
              <a:t>Ökosystem</a:t>
            </a:r>
            <a:r>
              <a:rPr lang="en-GB" sz="1400" i="0" dirty="0">
                <a:solidFill>
                  <a:srgbClr val="FFFFFF"/>
                </a:solidFill>
              </a:rPr>
              <a:t> </a:t>
            </a:r>
            <a:r>
              <a:rPr lang="en-GB" sz="1400" i="0" dirty="0" err="1">
                <a:solidFill>
                  <a:srgbClr val="FFFFFF"/>
                </a:solidFill>
              </a:rPr>
              <a:t>mit</a:t>
            </a:r>
            <a:r>
              <a:rPr lang="en-GB" sz="1400" i="0" dirty="0">
                <a:solidFill>
                  <a:srgbClr val="FFFFFF"/>
                </a:solidFill>
              </a:rPr>
              <a:t> </a:t>
            </a:r>
            <a:r>
              <a:rPr lang="en-GB" sz="1400" i="0" dirty="0" err="1">
                <a:solidFill>
                  <a:srgbClr val="FFFFFF"/>
                </a:solidFill>
              </a:rPr>
              <a:t>rund</a:t>
            </a:r>
            <a:r>
              <a:rPr lang="en-GB" sz="1400" i="0" dirty="0">
                <a:solidFill>
                  <a:srgbClr val="FFFFFF"/>
                </a:solidFill>
              </a:rPr>
              <a:t> </a:t>
            </a:r>
            <a:r>
              <a:rPr lang="en-GB" sz="1400" b="1" i="0" dirty="0">
                <a:solidFill>
                  <a:srgbClr val="FFB500"/>
                </a:solidFill>
              </a:rPr>
              <a:t>1.000 </a:t>
            </a:r>
            <a:r>
              <a:rPr lang="en-GB" sz="1400" b="1" i="0" dirty="0" err="1">
                <a:solidFill>
                  <a:srgbClr val="FFB500"/>
                </a:solidFill>
              </a:rPr>
              <a:t>Partnern</a:t>
            </a:r>
            <a:endParaRPr lang="en-GB" sz="1400" i="0" dirty="0">
              <a:solidFill>
                <a:srgbClr val="FFFFFF"/>
              </a:solidFill>
            </a:endParaRPr>
          </a:p>
          <a:p>
            <a:pPr marL="230119" indent="-230119">
              <a:buFont typeface="Arial" panose="020B0604020202020204" pitchFamily="34" charset="0"/>
              <a:buChar char="•"/>
            </a:pPr>
            <a:r>
              <a:rPr lang="en-GB" sz="1400" i="0">
                <a:solidFill>
                  <a:srgbClr val="FFFFFF"/>
                </a:solidFill>
              </a:rPr>
              <a:t>Ca</a:t>
            </a:r>
            <a:r>
              <a:rPr lang="en-GB" sz="1400" i="0" dirty="0">
                <a:solidFill>
                  <a:srgbClr val="FFFFFF"/>
                </a:solidFill>
              </a:rPr>
              <a:t>. </a:t>
            </a:r>
            <a:r>
              <a:rPr lang="en-GB" sz="1400" b="1" i="0" dirty="0">
                <a:solidFill>
                  <a:srgbClr val="FFB500"/>
                </a:solidFill>
              </a:rPr>
              <a:t>17.000 </a:t>
            </a:r>
            <a:r>
              <a:rPr lang="en-GB" sz="1400" i="0" dirty="0" err="1">
                <a:solidFill>
                  <a:srgbClr val="FFFFFF"/>
                </a:solidFill>
              </a:rPr>
              <a:t>reine</a:t>
            </a:r>
            <a:r>
              <a:rPr lang="en-GB" sz="1400" i="0" dirty="0">
                <a:solidFill>
                  <a:srgbClr val="FFFFFF"/>
                </a:solidFill>
              </a:rPr>
              <a:t> Cloud-</a:t>
            </a:r>
            <a:r>
              <a:rPr lang="en-GB" sz="1400" i="0" dirty="0" err="1">
                <a:solidFill>
                  <a:srgbClr val="FFFFFF"/>
                </a:solidFill>
              </a:rPr>
              <a:t>Kunden</a:t>
            </a:r>
            <a:endParaRPr lang="en-GB" sz="1400" i="0" dirty="0">
              <a:solidFill>
                <a:srgbClr val="FFFFFF"/>
              </a:solidFill>
            </a:endParaRPr>
          </a:p>
          <a:p>
            <a:pPr marL="342797" indent="-342797">
              <a:buFont typeface="Arial" panose="020B0604020202020204" pitchFamily="34" charset="0"/>
              <a:buChar char="•"/>
            </a:pPr>
            <a:endParaRPr lang="en-GB" sz="1600" i="0" dirty="0">
              <a:solidFill>
                <a:srgbClr val="000000"/>
              </a:solidFill>
            </a:endParaRPr>
          </a:p>
          <a:p>
            <a:pPr marL="342797" indent="-342797">
              <a:buFont typeface="Arial" panose="020B0604020202020204" pitchFamily="34" charset="0"/>
              <a:buChar char="•"/>
            </a:pPr>
            <a:endParaRPr lang="en-GB" sz="1600" i="0" dirty="0"/>
          </a:p>
        </p:txBody>
      </p:sp>
      <p:sp>
        <p:nvSpPr>
          <p:cNvPr id="9" name="Text Placeholder 2">
            <a:extLst>
              <a:ext uri="{FF2B5EF4-FFF2-40B4-BE49-F238E27FC236}">
                <a16:creationId xmlns:a16="http://schemas.microsoft.com/office/drawing/2014/main" id="{EF83C3E1-93FA-BA44-A552-E908A74EF587}"/>
              </a:ext>
            </a:extLst>
          </p:cNvPr>
          <p:cNvSpPr txBox="1">
            <a:spLocks/>
          </p:cNvSpPr>
          <p:nvPr/>
        </p:nvSpPr>
        <p:spPr>
          <a:xfrm>
            <a:off x="694360" y="4245835"/>
            <a:ext cx="3218919" cy="1903121"/>
          </a:xfrm>
          <a:prstGeom prst="rect">
            <a:avLst/>
          </a:prstGeom>
        </p:spPr>
        <p:txBody>
          <a:bodyPr lIns="0" tIns="0" rIns="0" bIns="0" anchor="t"/>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pPr marL="230119" indent="-230119">
              <a:buClr>
                <a:srgbClr val="FFFFFF"/>
              </a:buClr>
              <a:buFont typeface="Arial" panose="020B0604020202020204" pitchFamily="34" charset="0"/>
              <a:buChar char="•"/>
            </a:pPr>
            <a:r>
              <a:rPr lang="en-GB" sz="1400" b="1" i="0" dirty="0" err="1">
                <a:solidFill>
                  <a:srgbClr val="FFB500"/>
                </a:solidFill>
              </a:rPr>
              <a:t>Fünf</a:t>
            </a:r>
            <a:r>
              <a:rPr lang="en-GB" sz="1400" b="1" i="0" dirty="0">
                <a:solidFill>
                  <a:srgbClr val="FFB500"/>
                </a:solidFill>
              </a:rPr>
              <a:t> </a:t>
            </a:r>
            <a:r>
              <a:rPr lang="en-GB" sz="1400" b="1" i="0" dirty="0" err="1">
                <a:solidFill>
                  <a:srgbClr val="FFB500"/>
                </a:solidFill>
              </a:rPr>
              <a:t>Standorte</a:t>
            </a:r>
            <a:r>
              <a:rPr lang="en-GB" sz="1400" b="1" i="0" dirty="0">
                <a:solidFill>
                  <a:srgbClr val="FFB500"/>
                </a:solidFill>
              </a:rPr>
              <a:t> </a:t>
            </a:r>
            <a:r>
              <a:rPr lang="en-GB" sz="1400" i="0" dirty="0">
                <a:solidFill>
                  <a:srgbClr val="FFFFFF"/>
                </a:solidFill>
                <a:latin typeface="Arial"/>
                <a:cs typeface="Arial"/>
              </a:rPr>
              <a:t>in Deutschland: </a:t>
            </a:r>
            <a:r>
              <a:rPr lang="de-DE" sz="1400" i="0" dirty="0">
                <a:solidFill>
                  <a:srgbClr val="FFFFFF"/>
                </a:solidFill>
                <a:latin typeface="Arial"/>
                <a:cs typeface="Arial"/>
              </a:rPr>
              <a:t>Frankfurt am Main, Donaueschingen, Leipzig, Mönchengladbach und München</a:t>
            </a:r>
            <a:endParaRPr lang="en-GB" sz="1400" i="0" dirty="0">
              <a:solidFill>
                <a:srgbClr val="FFFFFF"/>
              </a:solidFill>
              <a:latin typeface="Arial"/>
              <a:cs typeface="Arial"/>
            </a:endParaRPr>
          </a:p>
          <a:p>
            <a:pPr marL="230119" indent="-230119">
              <a:buFont typeface="Arial" panose="020B0604020202020204" pitchFamily="34" charset="0"/>
              <a:buChar char="•"/>
            </a:pPr>
            <a:r>
              <a:rPr lang="en-GB" sz="1400" i="0" dirty="0" err="1">
                <a:solidFill>
                  <a:srgbClr val="FFFFFF"/>
                </a:solidFill>
                <a:latin typeface="Arial"/>
                <a:cs typeface="Arial"/>
              </a:rPr>
              <a:t>Über</a:t>
            </a:r>
            <a:r>
              <a:rPr lang="en-GB" sz="1400" i="0" dirty="0">
                <a:solidFill>
                  <a:srgbClr val="FFFFFF"/>
                </a:solidFill>
                <a:latin typeface="Arial"/>
                <a:cs typeface="Arial"/>
              </a:rPr>
              <a:t> </a:t>
            </a:r>
            <a:r>
              <a:rPr lang="en-GB" sz="1400" b="1" i="0" dirty="0">
                <a:solidFill>
                  <a:srgbClr val="FFB500"/>
                </a:solidFill>
                <a:latin typeface="Arial"/>
                <a:cs typeface="Arial"/>
              </a:rPr>
              <a:t>30 Jah</a:t>
            </a:r>
            <a:r>
              <a:rPr lang="en-GB" sz="1400" b="1" i="0" dirty="0">
                <a:solidFill>
                  <a:srgbClr val="FFB500"/>
                </a:solidFill>
              </a:rPr>
              <a:t>re </a:t>
            </a:r>
            <a:r>
              <a:rPr lang="en-GB" sz="1400" i="0" dirty="0" err="1">
                <a:solidFill>
                  <a:srgbClr val="FFFFFF"/>
                </a:solidFill>
                <a:latin typeface="Arial"/>
                <a:cs typeface="Arial"/>
              </a:rPr>
              <a:t>Erfahrung</a:t>
            </a:r>
            <a:r>
              <a:rPr lang="en-GB" sz="1400" i="0" dirty="0">
                <a:solidFill>
                  <a:srgbClr val="FFFFFF"/>
                </a:solidFill>
                <a:latin typeface="Arial"/>
                <a:cs typeface="Arial"/>
              </a:rPr>
              <a:t> </a:t>
            </a:r>
            <a:r>
              <a:rPr lang="en-GB" sz="1400" i="0" dirty="0" err="1">
                <a:solidFill>
                  <a:srgbClr val="FFFFFF"/>
                </a:solidFill>
                <a:latin typeface="Arial"/>
                <a:cs typeface="Arial"/>
              </a:rPr>
              <a:t>im</a:t>
            </a:r>
            <a:r>
              <a:rPr lang="en-GB" sz="1400" i="0" dirty="0">
                <a:solidFill>
                  <a:srgbClr val="FFFFFF"/>
                </a:solidFill>
                <a:latin typeface="Arial"/>
                <a:cs typeface="Arial"/>
              </a:rPr>
              <a:t> </a:t>
            </a:r>
            <a:r>
              <a:rPr lang="en-GB" sz="1400" i="0" dirty="0" err="1">
                <a:solidFill>
                  <a:srgbClr val="FFFFFF"/>
                </a:solidFill>
                <a:latin typeface="Arial"/>
                <a:cs typeface="Arial"/>
              </a:rPr>
              <a:t>Bereich</a:t>
            </a:r>
            <a:r>
              <a:rPr lang="en-GB" sz="1400" i="0" dirty="0">
                <a:solidFill>
                  <a:srgbClr val="FFFFFF"/>
                </a:solidFill>
                <a:latin typeface="Arial"/>
                <a:cs typeface="Arial"/>
              </a:rPr>
              <a:t> </a:t>
            </a:r>
            <a:r>
              <a:rPr lang="en-GB" sz="1400" i="0" dirty="0" err="1">
                <a:solidFill>
                  <a:srgbClr val="FFFFFF"/>
                </a:solidFill>
                <a:latin typeface="Arial"/>
                <a:cs typeface="Arial"/>
              </a:rPr>
              <a:t>Unternehmenssoftware</a:t>
            </a:r>
            <a:endParaRPr lang="en-GB" sz="1400" i="0" dirty="0">
              <a:solidFill>
                <a:srgbClr val="FFFFFF"/>
              </a:solidFill>
              <a:latin typeface="Arial"/>
              <a:cs typeface="Arial"/>
            </a:endParaRPr>
          </a:p>
        </p:txBody>
      </p:sp>
      <p:sp>
        <p:nvSpPr>
          <p:cNvPr id="10" name="Rectangle 9"/>
          <p:cNvSpPr/>
          <p:nvPr/>
        </p:nvSpPr>
        <p:spPr>
          <a:xfrm>
            <a:off x="547710" y="2601530"/>
            <a:ext cx="2635635" cy="923090"/>
          </a:xfrm>
          <a:prstGeom prst="rect">
            <a:avLst/>
          </a:prstGeom>
        </p:spPr>
        <p:txBody>
          <a:bodyPr wrap="square" anchor="t">
            <a:spAutoFit/>
          </a:bodyPr>
          <a:lstStyle/>
          <a:p>
            <a:pPr algn="l" defTabSz="412543"/>
            <a:r>
              <a:rPr lang="en-US" sz="5398" b="1" i="0" dirty="0">
                <a:solidFill>
                  <a:srgbClr val="0077C8"/>
                </a:solidFill>
              </a:rPr>
              <a:t>780</a:t>
            </a:r>
            <a:endParaRPr lang="en-US" sz="3199" i="0" dirty="0">
              <a:solidFill>
                <a:srgbClr val="0077C8"/>
              </a:solidFill>
            </a:endParaRPr>
          </a:p>
        </p:txBody>
      </p:sp>
      <p:cxnSp>
        <p:nvCxnSpPr>
          <p:cNvPr id="11" name="Straight Connector 10"/>
          <p:cNvCxnSpPr/>
          <p:nvPr/>
        </p:nvCxnSpPr>
        <p:spPr>
          <a:xfrm>
            <a:off x="672621" y="2145567"/>
            <a:ext cx="2926252" cy="0"/>
          </a:xfrm>
          <a:prstGeom prst="line">
            <a:avLst/>
          </a:prstGeom>
          <a:ln w="6350">
            <a:solidFill>
              <a:srgbClr val="E6E6E6">
                <a:alpha val="58000"/>
              </a:srgbClr>
            </a:solidFill>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7B855E39-E914-7A42-99D9-F223B3162A6D}"/>
              </a:ext>
            </a:extLst>
          </p:cNvPr>
          <p:cNvSpPr/>
          <p:nvPr/>
        </p:nvSpPr>
        <p:spPr>
          <a:xfrm>
            <a:off x="604400" y="2349883"/>
            <a:ext cx="3804470" cy="400006"/>
          </a:xfrm>
          <a:prstGeom prst="rect">
            <a:avLst/>
          </a:prstGeom>
        </p:spPr>
        <p:txBody>
          <a:bodyPr wrap="square" anchor="t">
            <a:spAutoFit/>
          </a:bodyPr>
          <a:lstStyle/>
          <a:p>
            <a:pPr algn="l" defTabSz="412543"/>
            <a:r>
              <a:rPr lang="en-GB" sz="1999" i="0" dirty="0">
                <a:solidFill>
                  <a:srgbClr val="FFFFFF"/>
                </a:solidFill>
              </a:rPr>
              <a:t>In Deutschland </a:t>
            </a:r>
            <a:r>
              <a:rPr lang="en-GB" sz="1999" i="0" dirty="0" err="1">
                <a:solidFill>
                  <a:srgbClr val="FFFFFF"/>
                </a:solidFill>
              </a:rPr>
              <a:t>rund</a:t>
            </a:r>
            <a:endParaRPr lang="en-GB" sz="1999" i="0" dirty="0">
              <a:solidFill>
                <a:srgbClr val="FFFFFF"/>
              </a:solidFill>
            </a:endParaRPr>
          </a:p>
        </p:txBody>
      </p:sp>
      <p:sp>
        <p:nvSpPr>
          <p:cNvPr id="13" name="Rectangle 12">
            <a:extLst>
              <a:ext uri="{FF2B5EF4-FFF2-40B4-BE49-F238E27FC236}">
                <a16:creationId xmlns:a16="http://schemas.microsoft.com/office/drawing/2014/main" id="{7B855E39-E914-7A42-99D9-F223B3162A6D}"/>
              </a:ext>
            </a:extLst>
          </p:cNvPr>
          <p:cNvSpPr/>
          <p:nvPr/>
        </p:nvSpPr>
        <p:spPr>
          <a:xfrm>
            <a:off x="604399" y="3370896"/>
            <a:ext cx="1854741" cy="400006"/>
          </a:xfrm>
          <a:prstGeom prst="rect">
            <a:avLst/>
          </a:prstGeom>
        </p:spPr>
        <p:txBody>
          <a:bodyPr wrap="square">
            <a:spAutoFit/>
          </a:bodyPr>
          <a:lstStyle/>
          <a:p>
            <a:pPr algn="l" defTabSz="412543"/>
            <a:r>
              <a:rPr lang="en-GB" sz="1999" i="0" dirty="0">
                <a:solidFill>
                  <a:srgbClr val="FFFFFF"/>
                </a:solidFill>
                <a:latin typeface="Arial" panose="020B0604020202020204" pitchFamily="34" charset="0"/>
                <a:cs typeface="Arial" panose="020B0604020202020204" pitchFamily="34" charset="0"/>
              </a:rPr>
              <a:t>Mitarbeiter</a:t>
            </a:r>
          </a:p>
        </p:txBody>
      </p:sp>
      <p:sp>
        <p:nvSpPr>
          <p:cNvPr id="14" name="Rectangle 13">
            <a:extLst>
              <a:ext uri="{FF2B5EF4-FFF2-40B4-BE49-F238E27FC236}">
                <a16:creationId xmlns:a16="http://schemas.microsoft.com/office/drawing/2014/main" id="{7B855E39-E914-7A42-99D9-F223B3162A6D}"/>
              </a:ext>
            </a:extLst>
          </p:cNvPr>
          <p:cNvSpPr/>
          <p:nvPr/>
        </p:nvSpPr>
        <p:spPr>
          <a:xfrm>
            <a:off x="4299630" y="1717023"/>
            <a:ext cx="2400863" cy="338466"/>
          </a:xfrm>
          <a:prstGeom prst="rect">
            <a:avLst/>
          </a:prstGeom>
        </p:spPr>
        <p:txBody>
          <a:bodyPr wrap="square">
            <a:spAutoFit/>
          </a:bodyPr>
          <a:lstStyle/>
          <a:p>
            <a:pPr algn="l" defTabSz="412543"/>
            <a:r>
              <a:rPr lang="en-GB" sz="1600" i="0" dirty="0" err="1">
                <a:solidFill>
                  <a:srgbClr val="0077C8"/>
                </a:solidFill>
                <a:latin typeface="Arial" panose="020B0604020202020204" pitchFamily="34" charset="0"/>
                <a:cs typeface="Arial" panose="020B0604020202020204" pitchFamily="34" charset="0"/>
              </a:rPr>
              <a:t>Finanzen</a:t>
            </a:r>
            <a:endParaRPr lang="en-GB" sz="1600" i="0" dirty="0">
              <a:solidFill>
                <a:srgbClr val="0077C8"/>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4379727" y="2145567"/>
            <a:ext cx="2926252" cy="0"/>
          </a:xfrm>
          <a:prstGeom prst="line">
            <a:avLst/>
          </a:prstGeom>
          <a:ln w="6350">
            <a:solidFill>
              <a:srgbClr val="E6E6E6">
                <a:alpha val="58000"/>
              </a:srgbClr>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266688" y="2601530"/>
            <a:ext cx="3192365" cy="923090"/>
          </a:xfrm>
          <a:prstGeom prst="rect">
            <a:avLst/>
          </a:prstGeom>
        </p:spPr>
        <p:txBody>
          <a:bodyPr wrap="square" anchor="t">
            <a:spAutoFit/>
          </a:bodyPr>
          <a:lstStyle/>
          <a:p>
            <a:pPr algn="l" defTabSz="412543"/>
            <a:r>
              <a:rPr lang="en-US" sz="5398" b="1" i="0" dirty="0">
                <a:solidFill>
                  <a:srgbClr val="0077C8"/>
                </a:solidFill>
              </a:rPr>
              <a:t>7,5 %</a:t>
            </a:r>
          </a:p>
        </p:txBody>
      </p:sp>
      <p:sp>
        <p:nvSpPr>
          <p:cNvPr id="17" name="Rectangle 16">
            <a:extLst>
              <a:ext uri="{FF2B5EF4-FFF2-40B4-BE49-F238E27FC236}">
                <a16:creationId xmlns:a16="http://schemas.microsoft.com/office/drawing/2014/main" id="{7B855E39-E914-7A42-99D9-F223B3162A6D}"/>
              </a:ext>
            </a:extLst>
          </p:cNvPr>
          <p:cNvSpPr/>
          <p:nvPr/>
        </p:nvSpPr>
        <p:spPr>
          <a:xfrm>
            <a:off x="4287760" y="2349883"/>
            <a:ext cx="3611830" cy="400006"/>
          </a:xfrm>
          <a:prstGeom prst="rect">
            <a:avLst/>
          </a:prstGeom>
        </p:spPr>
        <p:txBody>
          <a:bodyPr wrap="square">
            <a:spAutoFit/>
          </a:bodyPr>
          <a:lstStyle/>
          <a:p>
            <a:pPr algn="l" defTabSz="412543"/>
            <a:r>
              <a:rPr lang="en-GB" sz="1999" i="0" dirty="0" err="1">
                <a:solidFill>
                  <a:srgbClr val="FFFFFF"/>
                </a:solidFill>
                <a:latin typeface="Arial" panose="020B0604020202020204" pitchFamily="34" charset="0"/>
                <a:cs typeface="Arial" panose="020B0604020202020204" pitchFamily="34" charset="0"/>
              </a:rPr>
              <a:t>Umsatzwachstum</a:t>
            </a:r>
            <a:r>
              <a:rPr lang="en-GB" sz="1999" i="0" dirty="0">
                <a:solidFill>
                  <a:srgbClr val="FFFFFF"/>
                </a:solidFill>
                <a:latin typeface="Arial" panose="020B0604020202020204" pitchFamily="34" charset="0"/>
                <a:cs typeface="Arial" panose="020B0604020202020204" pitchFamily="34" charset="0"/>
              </a:rPr>
              <a:t> von</a:t>
            </a:r>
          </a:p>
        </p:txBody>
      </p:sp>
      <p:sp>
        <p:nvSpPr>
          <p:cNvPr id="18" name="Rectangle 17">
            <a:extLst>
              <a:ext uri="{FF2B5EF4-FFF2-40B4-BE49-F238E27FC236}">
                <a16:creationId xmlns:a16="http://schemas.microsoft.com/office/drawing/2014/main" id="{7B855E39-E914-7A42-99D9-F223B3162A6D}"/>
              </a:ext>
            </a:extLst>
          </p:cNvPr>
          <p:cNvSpPr/>
          <p:nvPr/>
        </p:nvSpPr>
        <p:spPr>
          <a:xfrm>
            <a:off x="4287759" y="3370896"/>
            <a:ext cx="3763486" cy="707702"/>
          </a:xfrm>
          <a:prstGeom prst="rect">
            <a:avLst/>
          </a:prstGeom>
        </p:spPr>
        <p:txBody>
          <a:bodyPr wrap="square" anchor="t">
            <a:spAutoFit/>
          </a:bodyPr>
          <a:lstStyle/>
          <a:p>
            <a:pPr algn="l" defTabSz="412543"/>
            <a:r>
              <a:rPr lang="en-GB" sz="1999" i="0" dirty="0" err="1">
                <a:solidFill>
                  <a:srgbClr val="FFFFFF"/>
                </a:solidFill>
              </a:rPr>
              <a:t>bei</a:t>
            </a:r>
            <a:r>
              <a:rPr lang="en-GB" sz="1999" i="0" dirty="0">
                <a:solidFill>
                  <a:srgbClr val="FFFFFF"/>
                </a:solidFill>
              </a:rPr>
              <a:t> </a:t>
            </a:r>
            <a:r>
              <a:rPr lang="en-GB" sz="1999" i="0" dirty="0" err="1">
                <a:solidFill>
                  <a:srgbClr val="FFFFFF"/>
                </a:solidFill>
              </a:rPr>
              <a:t>wiederkehrenden</a:t>
            </a:r>
            <a:r>
              <a:rPr lang="en-GB" sz="1999" i="0" dirty="0">
                <a:solidFill>
                  <a:srgbClr val="FFFFFF"/>
                </a:solidFill>
              </a:rPr>
              <a:t> </a:t>
            </a:r>
            <a:r>
              <a:rPr lang="en-GB" sz="1999" i="0" dirty="0" err="1">
                <a:solidFill>
                  <a:srgbClr val="FFFFFF"/>
                </a:solidFill>
              </a:rPr>
              <a:t>Umsätzen</a:t>
            </a:r>
            <a:r>
              <a:rPr lang="en-GB" sz="1999" i="0" dirty="0">
                <a:solidFill>
                  <a:srgbClr val="FFFFFF"/>
                </a:solidFill>
              </a:rPr>
              <a:t> </a:t>
            </a:r>
            <a:r>
              <a:rPr lang="en-GB" sz="1999" i="0" dirty="0" err="1">
                <a:solidFill>
                  <a:srgbClr val="FFFFFF"/>
                </a:solidFill>
              </a:rPr>
              <a:t>im</a:t>
            </a:r>
            <a:r>
              <a:rPr lang="en-GB" sz="1999" i="0" dirty="0">
                <a:solidFill>
                  <a:srgbClr val="FFFFFF"/>
                </a:solidFill>
              </a:rPr>
              <a:t> </a:t>
            </a:r>
            <a:r>
              <a:rPr lang="en-GB" sz="1999" i="0" dirty="0" err="1">
                <a:solidFill>
                  <a:srgbClr val="FFFFFF"/>
                </a:solidFill>
              </a:rPr>
              <a:t>Geschäftsjahr</a:t>
            </a:r>
            <a:r>
              <a:rPr lang="en-GB" sz="1999" i="0" dirty="0">
                <a:solidFill>
                  <a:srgbClr val="FFFFFF"/>
                </a:solidFill>
              </a:rPr>
              <a:t> 2019</a:t>
            </a:r>
            <a:endParaRPr lang="en-GB" sz="1999" i="0" dirty="0">
              <a:solidFill>
                <a:srgbClr val="FFFFFF"/>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B855E39-E914-7A42-99D9-F223B3162A6D}"/>
              </a:ext>
            </a:extLst>
          </p:cNvPr>
          <p:cNvSpPr/>
          <p:nvPr/>
        </p:nvSpPr>
        <p:spPr>
          <a:xfrm>
            <a:off x="8321341" y="1717023"/>
            <a:ext cx="2400863" cy="338466"/>
          </a:xfrm>
          <a:prstGeom prst="rect">
            <a:avLst/>
          </a:prstGeom>
        </p:spPr>
        <p:txBody>
          <a:bodyPr wrap="square">
            <a:spAutoFit/>
          </a:bodyPr>
          <a:lstStyle/>
          <a:p>
            <a:pPr algn="l" defTabSz="412543"/>
            <a:r>
              <a:rPr lang="en-GB" sz="1600" i="0" dirty="0" err="1">
                <a:solidFill>
                  <a:srgbClr val="0077C8"/>
                </a:solidFill>
                <a:latin typeface="Arial" panose="020B0604020202020204" pitchFamily="34" charset="0"/>
                <a:cs typeface="Arial" panose="020B0604020202020204" pitchFamily="34" charset="0"/>
              </a:rPr>
              <a:t>Kunden</a:t>
            </a:r>
            <a:endParaRPr lang="en-GB" sz="1600" i="0" dirty="0">
              <a:solidFill>
                <a:srgbClr val="0077C8"/>
              </a:solidFill>
              <a:latin typeface="Arial" panose="020B0604020202020204" pitchFamily="34" charset="0"/>
              <a:cs typeface="Arial" panose="020B0604020202020204" pitchFamily="34" charset="0"/>
            </a:endParaRPr>
          </a:p>
        </p:txBody>
      </p:sp>
      <p:cxnSp>
        <p:nvCxnSpPr>
          <p:cNvPr id="20" name="Straight Connector 19"/>
          <p:cNvCxnSpPr/>
          <p:nvPr/>
        </p:nvCxnSpPr>
        <p:spPr>
          <a:xfrm>
            <a:off x="8401437" y="2145567"/>
            <a:ext cx="2926252" cy="0"/>
          </a:xfrm>
          <a:prstGeom prst="line">
            <a:avLst/>
          </a:prstGeom>
          <a:ln w="6350">
            <a:solidFill>
              <a:srgbClr val="E6E6E6">
                <a:alpha val="58000"/>
              </a:srgbClr>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8297599" y="2596573"/>
            <a:ext cx="4078746" cy="923090"/>
          </a:xfrm>
          <a:prstGeom prst="rect">
            <a:avLst/>
          </a:prstGeom>
        </p:spPr>
        <p:txBody>
          <a:bodyPr wrap="square" anchor="t">
            <a:spAutoFit/>
          </a:bodyPr>
          <a:lstStyle/>
          <a:p>
            <a:pPr algn="l" defTabSz="412543"/>
            <a:r>
              <a:rPr lang="en-US" sz="5398" b="1" i="0" dirty="0">
                <a:solidFill>
                  <a:srgbClr val="0077C8"/>
                </a:solidFill>
              </a:rPr>
              <a:t>250.000</a:t>
            </a:r>
          </a:p>
        </p:txBody>
      </p:sp>
      <p:sp>
        <p:nvSpPr>
          <p:cNvPr id="23" name="Rectangle 22">
            <a:extLst>
              <a:ext uri="{FF2B5EF4-FFF2-40B4-BE49-F238E27FC236}">
                <a16:creationId xmlns:a16="http://schemas.microsoft.com/office/drawing/2014/main" id="{7B855E39-E914-7A42-99D9-F223B3162A6D}"/>
              </a:ext>
            </a:extLst>
          </p:cNvPr>
          <p:cNvSpPr/>
          <p:nvPr/>
        </p:nvSpPr>
        <p:spPr>
          <a:xfrm>
            <a:off x="8297599" y="3366345"/>
            <a:ext cx="3756367" cy="400006"/>
          </a:xfrm>
          <a:prstGeom prst="rect">
            <a:avLst/>
          </a:prstGeom>
        </p:spPr>
        <p:txBody>
          <a:bodyPr wrap="square" anchor="t">
            <a:spAutoFit/>
          </a:bodyPr>
          <a:lstStyle/>
          <a:p>
            <a:pPr algn="l" defTabSz="412543"/>
            <a:r>
              <a:rPr lang="en-GB" sz="1999" i="0" dirty="0" err="1">
                <a:solidFill>
                  <a:srgbClr val="FFFFFF"/>
                </a:solidFill>
              </a:rPr>
              <a:t>Geschäftskunden</a:t>
            </a:r>
            <a:endParaRPr lang="en-GB" sz="1999" i="0" dirty="0">
              <a:solidFill>
                <a:srgbClr val="FFFFFF"/>
              </a:solidFill>
            </a:endParaRPr>
          </a:p>
        </p:txBody>
      </p:sp>
      <p:sp>
        <p:nvSpPr>
          <p:cNvPr id="26" name="Rectangle 16">
            <a:extLst>
              <a:ext uri="{FF2B5EF4-FFF2-40B4-BE49-F238E27FC236}">
                <a16:creationId xmlns:a16="http://schemas.microsoft.com/office/drawing/2014/main" id="{04362E5F-5217-4B97-8DED-478364E8FE11}"/>
              </a:ext>
            </a:extLst>
          </p:cNvPr>
          <p:cNvSpPr/>
          <p:nvPr/>
        </p:nvSpPr>
        <p:spPr>
          <a:xfrm>
            <a:off x="8297600" y="2349883"/>
            <a:ext cx="3611830" cy="400006"/>
          </a:xfrm>
          <a:prstGeom prst="rect">
            <a:avLst/>
          </a:prstGeom>
        </p:spPr>
        <p:txBody>
          <a:bodyPr wrap="square">
            <a:spAutoFit/>
          </a:bodyPr>
          <a:lstStyle/>
          <a:p>
            <a:pPr algn="l" defTabSz="412543"/>
            <a:r>
              <a:rPr lang="en-GB" sz="1999" i="0" dirty="0" err="1">
                <a:solidFill>
                  <a:srgbClr val="FFFFFF"/>
                </a:solidFill>
                <a:latin typeface="Arial" panose="020B0604020202020204" pitchFamily="34" charset="0"/>
                <a:cs typeface="Arial" panose="020B0604020202020204" pitchFamily="34" charset="0"/>
              </a:rPr>
              <a:t>Mehr</a:t>
            </a:r>
            <a:r>
              <a:rPr lang="en-GB" sz="1999" i="0" dirty="0">
                <a:solidFill>
                  <a:srgbClr val="FFFFFF"/>
                </a:solidFill>
                <a:latin typeface="Arial" panose="020B0604020202020204" pitchFamily="34" charset="0"/>
                <a:cs typeface="Arial" panose="020B0604020202020204" pitchFamily="34" charset="0"/>
              </a:rPr>
              <a:t> </a:t>
            </a:r>
            <a:r>
              <a:rPr lang="en-GB" sz="1999" i="0" dirty="0" err="1">
                <a:solidFill>
                  <a:srgbClr val="FFFFFF"/>
                </a:solidFill>
                <a:latin typeface="Arial" panose="020B0604020202020204" pitchFamily="34" charset="0"/>
                <a:cs typeface="Arial" panose="020B0604020202020204" pitchFamily="34" charset="0"/>
              </a:rPr>
              <a:t>als</a:t>
            </a:r>
            <a:endParaRPr lang="en-GB" sz="1999" i="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686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A3B7C68-2EBA-4AEA-BB3B-C4DE285912B1}"/>
              </a:ext>
            </a:extLst>
          </p:cNvPr>
          <p:cNvPicPr>
            <a:picLocks noChangeAspect="1"/>
          </p:cNvPicPr>
          <p:nvPr/>
        </p:nvPicPr>
        <p:blipFill>
          <a:blip r:embed="rId3"/>
          <a:stretch>
            <a:fillRect/>
          </a:stretch>
        </p:blipFill>
        <p:spPr>
          <a:xfrm>
            <a:off x="-1" y="893"/>
            <a:ext cx="12188825" cy="6856214"/>
          </a:xfrm>
          <a:prstGeom prst="rect">
            <a:avLst/>
          </a:prstGeom>
        </p:spPr>
      </p:pic>
      <p:sp>
        <p:nvSpPr>
          <p:cNvPr id="5" name="Rechteck 4">
            <a:extLst>
              <a:ext uri="{FF2B5EF4-FFF2-40B4-BE49-F238E27FC236}">
                <a16:creationId xmlns:a16="http://schemas.microsoft.com/office/drawing/2014/main" id="{D4AE0F83-12F5-44E6-B59E-DD72B77F6383}"/>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43492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7DD1E14-9807-4275-BA9C-D0F5F29E75CB}"/>
              </a:ext>
            </a:extLst>
          </p:cNvPr>
          <p:cNvPicPr>
            <a:picLocks noChangeAspect="1"/>
          </p:cNvPicPr>
          <p:nvPr/>
        </p:nvPicPr>
        <p:blipFill>
          <a:blip r:embed="rId3"/>
          <a:stretch>
            <a:fillRect/>
          </a:stretch>
        </p:blipFill>
        <p:spPr>
          <a:xfrm>
            <a:off x="-1" y="893"/>
            <a:ext cx="12188825" cy="6856214"/>
          </a:xfrm>
          <a:prstGeom prst="rect">
            <a:avLst/>
          </a:prstGeom>
        </p:spPr>
      </p:pic>
      <p:sp>
        <p:nvSpPr>
          <p:cNvPr id="4" name="Rechteck 3">
            <a:extLst>
              <a:ext uri="{FF2B5EF4-FFF2-40B4-BE49-F238E27FC236}">
                <a16:creationId xmlns:a16="http://schemas.microsoft.com/office/drawing/2014/main" id="{038544CA-B37A-46BF-9F42-9F81E7976619}"/>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29735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7F8640F-5309-43D6-A92D-D743FD625FB5}"/>
              </a:ext>
            </a:extLst>
          </p:cNvPr>
          <p:cNvSpPr>
            <a:spLocks noGrp="1"/>
          </p:cNvSpPr>
          <p:nvPr>
            <p:ph type="dt" sz="half" idx="2"/>
          </p:nvPr>
        </p:nvSpPr>
        <p:spPr>
          <a:prstGeom prst="rect">
            <a:avLst/>
          </a:prstGeom>
        </p:spPr>
        <p:txBody>
          <a:bodyPr/>
          <a:lstStyle/>
          <a:p>
            <a:fld id="{BD4617B0-14E7-4151-BA1A-C405D15EB5D8}" type="datetime1">
              <a:rPr lang="en-US" smtClean="0"/>
              <a:t>11/1/2023</a:t>
            </a:fld>
            <a:endParaRPr lang="en-GB"/>
          </a:p>
        </p:txBody>
      </p:sp>
      <p:sp>
        <p:nvSpPr>
          <p:cNvPr id="3" name="Foliennummernplatzhalter 2">
            <a:extLst>
              <a:ext uri="{FF2B5EF4-FFF2-40B4-BE49-F238E27FC236}">
                <a16:creationId xmlns:a16="http://schemas.microsoft.com/office/drawing/2014/main" id="{8AD0CAFA-50BB-4DC8-8C0C-235CD6F6F2B9}"/>
              </a:ext>
            </a:extLst>
          </p:cNvPr>
          <p:cNvSpPr>
            <a:spLocks noGrp="1"/>
          </p:cNvSpPr>
          <p:nvPr>
            <p:ph type="sldNum" sz="quarter" idx="4"/>
          </p:nvPr>
        </p:nvSpPr>
        <p:spPr>
          <a:prstGeom prst="rect">
            <a:avLst/>
          </a:prstGeom>
        </p:spPr>
        <p:txBody>
          <a:bodyPr/>
          <a:lstStyle/>
          <a:p>
            <a:fld id="{C801F209-6BE7-4AF7-9211-E3F7558EC97C}" type="slidenum">
              <a:rPr lang="en-GB" smtClean="0"/>
              <a:pPr/>
              <a:t>52</a:t>
            </a:fld>
            <a:endParaRPr lang="en-GB"/>
          </a:p>
        </p:txBody>
      </p:sp>
      <p:grpSp>
        <p:nvGrpSpPr>
          <p:cNvPr id="4" name="Gruppieren 3">
            <a:extLst>
              <a:ext uri="{FF2B5EF4-FFF2-40B4-BE49-F238E27FC236}">
                <a16:creationId xmlns:a16="http://schemas.microsoft.com/office/drawing/2014/main" id="{1B9B2F41-0BF5-4FB9-8918-7EAF93114615}"/>
              </a:ext>
            </a:extLst>
          </p:cNvPr>
          <p:cNvGrpSpPr/>
          <p:nvPr/>
        </p:nvGrpSpPr>
        <p:grpSpPr>
          <a:xfrm>
            <a:off x="-1" y="893"/>
            <a:ext cx="12188825" cy="6856214"/>
            <a:chOff x="-1" y="893"/>
            <a:chExt cx="12188825" cy="6856214"/>
          </a:xfrm>
        </p:grpSpPr>
        <p:pic>
          <p:nvPicPr>
            <p:cNvPr id="8" name="Grafik 7">
              <a:extLst>
                <a:ext uri="{FF2B5EF4-FFF2-40B4-BE49-F238E27FC236}">
                  <a16:creationId xmlns:a16="http://schemas.microsoft.com/office/drawing/2014/main" id="{857E8B5A-A8E9-4FC1-BB3A-9060F03C9DB4}"/>
                </a:ext>
              </a:extLst>
            </p:cNvPr>
            <p:cNvPicPr>
              <a:picLocks noChangeAspect="1"/>
            </p:cNvPicPr>
            <p:nvPr/>
          </p:nvPicPr>
          <p:blipFill>
            <a:blip r:embed="rId2"/>
            <a:stretch>
              <a:fillRect/>
            </a:stretch>
          </p:blipFill>
          <p:spPr>
            <a:xfrm>
              <a:off x="-1" y="893"/>
              <a:ext cx="12188825" cy="6856214"/>
            </a:xfrm>
            <a:prstGeom prst="rect">
              <a:avLst/>
            </a:prstGeom>
          </p:spPr>
        </p:pic>
        <p:sp>
          <p:nvSpPr>
            <p:cNvPr id="6" name="Rechteck 5">
              <a:extLst>
                <a:ext uri="{FF2B5EF4-FFF2-40B4-BE49-F238E27FC236}">
                  <a16:creationId xmlns:a16="http://schemas.microsoft.com/office/drawing/2014/main" id="{AAE38D3B-157D-46BA-822A-E92730DDAA12}"/>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82203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8FFF528C-632E-45ED-BAF8-FE1E88FCD742}"/>
              </a:ext>
            </a:extLst>
          </p:cNvPr>
          <p:cNvGrpSpPr>
            <a:grpSpLocks noChangeAspect="1"/>
          </p:cNvGrpSpPr>
          <p:nvPr/>
        </p:nvGrpSpPr>
        <p:grpSpPr>
          <a:xfrm>
            <a:off x="521369" y="1638301"/>
            <a:ext cx="3600000" cy="2025000"/>
            <a:chOff x="-1" y="893"/>
            <a:chExt cx="12188825" cy="6856214"/>
          </a:xfrm>
        </p:grpSpPr>
        <p:pic>
          <p:nvPicPr>
            <p:cNvPr id="9" name="Grafik 8">
              <a:extLst>
                <a:ext uri="{FF2B5EF4-FFF2-40B4-BE49-F238E27FC236}">
                  <a16:creationId xmlns:a16="http://schemas.microsoft.com/office/drawing/2014/main" id="{E092A2FD-6999-4786-BE9A-5F8A635D4CEC}"/>
                </a:ext>
              </a:extLst>
            </p:cNvPr>
            <p:cNvPicPr>
              <a:picLocks noChangeAspect="1"/>
            </p:cNvPicPr>
            <p:nvPr/>
          </p:nvPicPr>
          <p:blipFill>
            <a:blip r:embed="rId3"/>
            <a:stretch>
              <a:fillRect/>
            </a:stretch>
          </p:blipFill>
          <p:spPr>
            <a:xfrm>
              <a:off x="-1" y="893"/>
              <a:ext cx="12188825" cy="6856214"/>
            </a:xfrm>
            <a:prstGeom prst="rect">
              <a:avLst/>
            </a:prstGeom>
          </p:spPr>
        </p:pic>
        <p:sp>
          <p:nvSpPr>
            <p:cNvPr id="10" name="Rechteck 9">
              <a:extLst>
                <a:ext uri="{FF2B5EF4-FFF2-40B4-BE49-F238E27FC236}">
                  <a16:creationId xmlns:a16="http://schemas.microsoft.com/office/drawing/2014/main" id="{BDAB2427-6E83-4276-9FDD-493D16BCDC19}"/>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5" name="Inhaltsplatzhalter 6">
            <a:extLst>
              <a:ext uri="{FF2B5EF4-FFF2-40B4-BE49-F238E27FC236}">
                <a16:creationId xmlns:a16="http://schemas.microsoft.com/office/drawing/2014/main" id="{32EB159C-F62A-4E6C-BD81-C29BBBCF55D2}"/>
              </a:ext>
            </a:extLst>
          </p:cNvPr>
          <p:cNvSpPr txBox="1">
            <a:spLocks/>
          </p:cNvSpPr>
          <p:nvPr/>
        </p:nvSpPr>
        <p:spPr>
          <a:xfrm>
            <a:off x="4159250" y="1044000"/>
            <a:ext cx="7456106" cy="5173663"/>
          </a:xfrm>
          <a:prstGeom prst="rect">
            <a:avLst/>
          </a:prstGeom>
        </p:spPr>
        <p:txBody>
          <a:bodyPr/>
          <a:lstStyle>
            <a:lvl1pPr marL="0" indent="0" algn="l" defTabSz="228554" rtl="0" eaLnBrk="1" latinLnBrk="0" hangingPunct="1">
              <a:spcBef>
                <a:spcPts val="1200"/>
              </a:spcBef>
              <a:buFont typeface="Arial"/>
              <a:buNone/>
              <a:defRPr sz="2200" kern="1200">
                <a:solidFill>
                  <a:srgbClr val="75787B"/>
                </a:solidFill>
                <a:latin typeface="+mn-lt"/>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mn-lt"/>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mn-lt"/>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mn-lt"/>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mn-lt"/>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de-DE" sz="1600" i="0"/>
          </a:p>
        </p:txBody>
      </p:sp>
      <p:sp>
        <p:nvSpPr>
          <p:cNvPr id="6" name="Titel 7">
            <a:extLst>
              <a:ext uri="{FF2B5EF4-FFF2-40B4-BE49-F238E27FC236}">
                <a16:creationId xmlns:a16="http://schemas.microsoft.com/office/drawing/2014/main" id="{E9998D66-16A4-4C7D-94D4-AA304E513012}"/>
              </a:ext>
            </a:extLst>
          </p:cNvPr>
          <p:cNvSpPr txBox="1">
            <a:spLocks/>
          </p:cNvSpPr>
          <p:nvPr/>
        </p:nvSpPr>
        <p:spPr>
          <a:xfrm>
            <a:off x="453273" y="342497"/>
            <a:ext cx="9737753" cy="596196"/>
          </a:xfrm>
          <a:prstGeom prst="rect">
            <a:avLst/>
          </a:prstGeom>
        </p:spPr>
        <p:txBody>
          <a:bodyPr/>
          <a:lstStyle>
            <a:lvl1pPr algn="l" defTabSz="228554" rtl="0" eaLnBrk="1" latinLnBrk="0" hangingPunct="1">
              <a:spcBef>
                <a:spcPct val="0"/>
              </a:spcBef>
              <a:buNone/>
              <a:defRPr sz="3200" b="1" kern="1200" baseline="0">
                <a:solidFill>
                  <a:schemeClr val="tx2"/>
                </a:solidFill>
                <a:latin typeface="+mj-lt"/>
                <a:ea typeface="+mj-ea"/>
                <a:cs typeface="Arial" panose="020B0604020202020204" pitchFamily="34" charset="0"/>
              </a:defRPr>
            </a:lvl1pPr>
          </a:lstStyle>
          <a:p>
            <a:endParaRPr lang="de-DE" sz="2900" i="0"/>
          </a:p>
        </p:txBody>
      </p:sp>
      <p:sp>
        <p:nvSpPr>
          <p:cNvPr id="2" name="Title 1">
            <a:extLst>
              <a:ext uri="{FF2B5EF4-FFF2-40B4-BE49-F238E27FC236}">
                <a16:creationId xmlns:a16="http://schemas.microsoft.com/office/drawing/2014/main" id="{25B63A1F-12F6-754F-8D8D-F247F857037D}"/>
              </a:ext>
            </a:extLst>
          </p:cNvPr>
          <p:cNvSpPr>
            <a:spLocks noGrp="1"/>
          </p:cNvSpPr>
          <p:nvPr>
            <p:ph type="title"/>
          </p:nvPr>
        </p:nvSpPr>
        <p:spPr/>
        <p:txBody>
          <a:bodyPr/>
          <a:lstStyle/>
          <a:p>
            <a:r>
              <a:rPr lang="de-DE" dirty="0"/>
              <a:t>Controlling</a:t>
            </a:r>
            <a:br>
              <a:rPr lang="de-DE" dirty="0"/>
            </a:br>
            <a:endParaRPr lang="en-US" dirty="0"/>
          </a:p>
        </p:txBody>
      </p:sp>
      <p:sp>
        <p:nvSpPr>
          <p:cNvPr id="3" name="Textplatzhalter 2">
            <a:extLst>
              <a:ext uri="{FF2B5EF4-FFF2-40B4-BE49-F238E27FC236}">
                <a16:creationId xmlns:a16="http://schemas.microsoft.com/office/drawing/2014/main" id="{821DA0C9-9265-49F8-B44D-E1253E6A0C55}"/>
              </a:ext>
            </a:extLst>
          </p:cNvPr>
          <p:cNvSpPr>
            <a:spLocks noGrp="1"/>
          </p:cNvSpPr>
          <p:nvPr>
            <p:ph type="body" sz="quarter" idx="13"/>
          </p:nvPr>
        </p:nvSpPr>
        <p:spPr>
          <a:xfrm>
            <a:off x="4546600" y="1638300"/>
            <a:ext cx="7120275" cy="4267648"/>
          </a:xfrm>
        </p:spPr>
        <p:txBody>
          <a:bodyPr/>
          <a:lstStyle/>
          <a:p>
            <a:pPr lvl="0">
              <a:spcBef>
                <a:spcPts val="1200"/>
              </a:spcBef>
            </a:pPr>
            <a:r>
              <a:rPr lang="de-DE" dirty="0"/>
              <a:t>Trends, Risiken, Performance und Analysen </a:t>
            </a:r>
          </a:p>
          <a:p>
            <a:pPr marL="285750" lvl="0" indent="-285750">
              <a:spcBef>
                <a:spcPts val="1200"/>
              </a:spcBef>
              <a:buFont typeface="Arial" panose="020B0604020202020204" pitchFamily="34" charset="0"/>
              <a:buChar char="•"/>
            </a:pPr>
            <a:r>
              <a:rPr lang="de-DE" sz="1800" dirty="0">
                <a:solidFill>
                  <a:srgbClr val="FFFFFF">
                    <a:lumMod val="65000"/>
                  </a:srgbClr>
                </a:solidFill>
              </a:rPr>
              <a:t>Analyse sämtlicher Daten als Chart oder intelligente Liste</a:t>
            </a:r>
          </a:p>
          <a:p>
            <a:pPr marL="285750" lvl="0" indent="-285750">
              <a:spcBef>
                <a:spcPts val="1200"/>
              </a:spcBef>
              <a:buFont typeface="Arial" panose="020B0604020202020204" pitchFamily="34" charset="0"/>
              <a:buChar char="•"/>
            </a:pPr>
            <a:r>
              <a:rPr lang="de-DE" sz="1800" dirty="0">
                <a:solidFill>
                  <a:srgbClr val="FFFFFF">
                    <a:lumMod val="65000"/>
                  </a:srgbClr>
                </a:solidFill>
              </a:rPr>
              <a:t>Schneller Überblick über die geschäftsrelevanten Kennzahlen</a:t>
            </a:r>
          </a:p>
          <a:p>
            <a:pPr marL="285750" lvl="0" indent="-285750">
              <a:spcBef>
                <a:spcPts val="1200"/>
              </a:spcBef>
              <a:buFont typeface="Arial" panose="020B0604020202020204" pitchFamily="34" charset="0"/>
              <a:buChar char="•"/>
            </a:pPr>
            <a:r>
              <a:rPr lang="de-DE" sz="1800" dirty="0">
                <a:solidFill>
                  <a:srgbClr val="FFFFFF">
                    <a:lumMod val="65000"/>
                  </a:srgbClr>
                </a:solidFill>
                <a:sym typeface="Wingdings" panose="05000000000000000000" pitchFamily="2" charset="2"/>
              </a:rPr>
              <a:t>Drill-down per Mausklick </a:t>
            </a:r>
            <a:endParaRPr lang="de-DE" sz="1800" dirty="0">
              <a:solidFill>
                <a:srgbClr val="FFFFFF">
                  <a:lumMod val="65000"/>
                </a:srgbClr>
              </a:solidFill>
            </a:endParaRPr>
          </a:p>
          <a:p>
            <a:pPr lvl="0">
              <a:spcBef>
                <a:spcPts val="1200"/>
              </a:spcBef>
            </a:pPr>
            <a:r>
              <a:rPr lang="de-DE" dirty="0"/>
              <a:t>Controlling Dashboards für jeden Bedarf</a:t>
            </a:r>
          </a:p>
          <a:p>
            <a:pPr marL="285750" indent="-285750">
              <a:spcBef>
                <a:spcPts val="1200"/>
              </a:spcBef>
              <a:buFont typeface="Arial" panose="020B0604020202020204" pitchFamily="34" charset="0"/>
              <a:buChar char="•"/>
            </a:pPr>
            <a:r>
              <a:rPr lang="de-DE" sz="1800" dirty="0">
                <a:solidFill>
                  <a:srgbClr val="FFFFFF">
                    <a:lumMod val="65000"/>
                  </a:srgbClr>
                </a:solidFill>
                <a:sym typeface="Wingdings" panose="05000000000000000000" pitchFamily="2" charset="2"/>
              </a:rPr>
              <a:t>Einfaches Erstellen beliebiger Dashboards</a:t>
            </a:r>
            <a:br>
              <a:rPr lang="de-DE" sz="1800" dirty="0">
                <a:solidFill>
                  <a:srgbClr val="FFFFFF">
                    <a:lumMod val="65000"/>
                  </a:srgbClr>
                </a:solidFill>
                <a:sym typeface="Wingdings" panose="05000000000000000000" pitchFamily="2" charset="2"/>
              </a:rPr>
            </a:br>
            <a:r>
              <a:rPr lang="de-DE" sz="1800" dirty="0">
                <a:solidFill>
                  <a:srgbClr val="FFFFFF">
                    <a:lumMod val="65000"/>
                  </a:srgbClr>
                </a:solidFill>
                <a:sym typeface="Wingdings" panose="05000000000000000000" pitchFamily="2" charset="2"/>
              </a:rPr>
              <a:t>für sämtliche Abteilungen</a:t>
            </a:r>
          </a:p>
          <a:p>
            <a:pPr marL="285750" indent="-285750">
              <a:spcBef>
                <a:spcPts val="1200"/>
              </a:spcBef>
              <a:buFont typeface="Arial" panose="020B0604020202020204" pitchFamily="34" charset="0"/>
              <a:buChar char="•"/>
            </a:pPr>
            <a:r>
              <a:rPr lang="de-DE" sz="1800" dirty="0">
                <a:solidFill>
                  <a:srgbClr val="FFFFFF">
                    <a:lumMod val="65000"/>
                  </a:srgbClr>
                </a:solidFill>
                <a:sym typeface="Wingdings" panose="05000000000000000000" pitchFamily="2" charset="2"/>
              </a:rPr>
              <a:t>Echtzeit-Auswertungen für jeden Bedarf</a:t>
            </a:r>
          </a:p>
          <a:p>
            <a:pPr lvl="0">
              <a:spcBef>
                <a:spcPts val="1200"/>
              </a:spcBef>
            </a:pPr>
            <a:r>
              <a:rPr lang="de-DE" dirty="0"/>
              <a:t>Rechte und Pflichten beachtet</a:t>
            </a:r>
          </a:p>
          <a:p>
            <a:pPr marL="285750" indent="-285750">
              <a:spcBef>
                <a:spcPts val="1200"/>
              </a:spcBef>
              <a:buFont typeface="Arial" panose="020B0604020202020204" pitchFamily="34" charset="0"/>
              <a:buChar char="•"/>
            </a:pPr>
            <a:r>
              <a:rPr lang="de-DE" sz="1800" dirty="0">
                <a:solidFill>
                  <a:srgbClr val="FFFFFF">
                    <a:lumMod val="65000"/>
                  </a:srgbClr>
                </a:solidFill>
                <a:sym typeface="Wingdings" panose="05000000000000000000" pitchFamily="2" charset="2"/>
              </a:rPr>
              <a:t>Rechtevergabe ermöglicht eingeschränkten Zugriff</a:t>
            </a:r>
          </a:p>
          <a:p>
            <a:pPr marL="285750" indent="-285750">
              <a:spcBef>
                <a:spcPts val="1200"/>
              </a:spcBef>
              <a:buFont typeface="Arial" panose="020B0604020202020204" pitchFamily="34" charset="0"/>
              <a:buChar char="•"/>
            </a:pPr>
            <a:endParaRPr lang="de-DE" dirty="0">
              <a:solidFill>
                <a:srgbClr val="FFFFFF">
                  <a:lumMod val="65000"/>
                </a:srgbClr>
              </a:solidFill>
              <a:sym typeface="Wingdings" panose="05000000000000000000" pitchFamily="2" charset="2"/>
            </a:endParaRPr>
          </a:p>
          <a:p>
            <a:pPr marL="285750" indent="-285750">
              <a:spcBef>
                <a:spcPts val="1200"/>
              </a:spcBef>
              <a:buFont typeface="Arial" panose="020B0604020202020204" pitchFamily="34" charset="0"/>
              <a:buChar char="•"/>
            </a:pPr>
            <a:endParaRPr lang="de-DE" dirty="0">
              <a:solidFill>
                <a:srgbClr val="FFFFFF">
                  <a:lumMod val="65000"/>
                </a:srgbClr>
              </a:solidFill>
              <a:sym typeface="Wingdings" panose="05000000000000000000" pitchFamily="2" charset="2"/>
            </a:endParaRPr>
          </a:p>
          <a:p>
            <a:pPr>
              <a:spcBef>
                <a:spcPts val="1200"/>
              </a:spcBef>
            </a:pPr>
            <a:endParaRPr lang="de-DE" dirty="0">
              <a:solidFill>
                <a:srgbClr val="FFFFFF">
                  <a:lumMod val="65000"/>
                </a:srgbClr>
              </a:solidFill>
              <a:sym typeface="Wingdings" panose="05000000000000000000" pitchFamily="2" charset="2"/>
            </a:endParaRPr>
          </a:p>
          <a:p>
            <a:pPr>
              <a:spcBef>
                <a:spcPts val="1200"/>
              </a:spcBef>
            </a:pPr>
            <a:endParaRPr lang="de-DE" dirty="0"/>
          </a:p>
        </p:txBody>
      </p:sp>
    </p:spTree>
    <p:extLst>
      <p:ext uri="{BB962C8B-B14F-4D97-AF65-F5344CB8AC3E}">
        <p14:creationId xmlns:p14="http://schemas.microsoft.com/office/powerpoint/2010/main" val="90944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hlinkClick r:id="rId3"/>
            <a:extLst>
              <a:ext uri="{FF2B5EF4-FFF2-40B4-BE49-F238E27FC236}">
                <a16:creationId xmlns:a16="http://schemas.microsoft.com/office/drawing/2014/main" id="{FDCE2F4D-3454-46E1-A2ED-4DE90A8C0C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1" t="6323" r="25603" b="11576"/>
          <a:stretch/>
        </p:blipFill>
        <p:spPr>
          <a:xfrm>
            <a:off x="6879228" y="1128129"/>
            <a:ext cx="5309597" cy="3843706"/>
          </a:xfrm>
          <a:prstGeom prst="rect">
            <a:avLst/>
          </a:prstGeom>
        </p:spPr>
      </p:pic>
      <p:pic>
        <p:nvPicPr>
          <p:cNvPr id="13" name="Picture 4">
            <a:extLst>
              <a:ext uri="{FF2B5EF4-FFF2-40B4-BE49-F238E27FC236}">
                <a16:creationId xmlns:a16="http://schemas.microsoft.com/office/drawing/2014/main" id="{5E6BEE84-DAD8-4972-9695-F4CDE049E3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611136" y="2519584"/>
            <a:ext cx="3295970" cy="803392"/>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445" y="1175555"/>
            <a:ext cx="5504482" cy="2044825"/>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799">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580" y="1638766"/>
            <a:ext cx="5528182" cy="4572397"/>
          </a:xfrm>
        </p:spPr>
        <p:txBody>
          <a:bodyPr/>
          <a:lstStyle/>
          <a:p>
            <a:r>
              <a:rPr lang="de-DE" b="1" dirty="0" err="1">
                <a:solidFill>
                  <a:schemeClr val="tx2"/>
                </a:solidFill>
              </a:rPr>
              <a:t>TrappInfra</a:t>
            </a:r>
            <a:br>
              <a:rPr lang="de-DE" b="1" dirty="0">
                <a:solidFill>
                  <a:schemeClr val="tx2"/>
                </a:solidFill>
              </a:rPr>
            </a:br>
            <a:r>
              <a:rPr lang="de-DE" b="1" dirty="0">
                <a:solidFill>
                  <a:schemeClr val="tx2"/>
                </a:solidFill>
              </a:rPr>
              <a:t>Formteil- und Anlagenbau GmbH &amp; Co. KG</a:t>
            </a:r>
            <a:br>
              <a:rPr lang="de-DE" b="1" dirty="0">
                <a:solidFill>
                  <a:schemeClr val="tx2"/>
                </a:solidFill>
              </a:rPr>
            </a:br>
            <a:r>
              <a:rPr lang="de-DE" dirty="0">
                <a:solidFill>
                  <a:schemeClr val="tx2"/>
                </a:solidFill>
              </a:rPr>
              <a:t>(Schweißtechnik)</a:t>
            </a:r>
          </a:p>
          <a:p>
            <a:r>
              <a:rPr lang="de-DE" b="1" dirty="0">
                <a:solidFill>
                  <a:schemeClr val="tx2"/>
                </a:solidFill>
              </a:rPr>
              <a:t>Sage 100cloud/Klöckner Connect</a:t>
            </a:r>
          </a:p>
          <a:p>
            <a:r>
              <a:rPr lang="de-DE" dirty="0"/>
              <a:t>„Sage 100cloud ist eine großartige ERP-Software, die macht, was sie soll und die sich bei Bedarf sehr einfach individuell anpassen lässt.</a:t>
            </a:r>
          </a:p>
          <a:p>
            <a:r>
              <a:rPr lang="de-DE" dirty="0"/>
              <a:t>Außerdem bietet sie uns Perspektiven für die Zukunft.“</a:t>
            </a:r>
          </a:p>
          <a:p>
            <a:r>
              <a:rPr lang="de-DE" sz="1600" dirty="0">
                <a:solidFill>
                  <a:srgbClr val="74777A"/>
                </a:solidFill>
              </a:rPr>
              <a:t>Jens Günther, Geschäftsführer</a:t>
            </a:r>
            <a:br>
              <a:rPr lang="de-DE" sz="1600" dirty="0">
                <a:solidFill>
                  <a:srgbClr val="74777A"/>
                </a:solidFill>
              </a:rPr>
            </a:br>
            <a:r>
              <a:rPr lang="de-DE" sz="1600" dirty="0" err="1">
                <a:solidFill>
                  <a:srgbClr val="74777A"/>
                </a:solidFill>
              </a:rPr>
              <a:t>TrappInfra</a:t>
            </a:r>
            <a:r>
              <a:rPr lang="de-DE" sz="1600" dirty="0">
                <a:solidFill>
                  <a:srgbClr val="74777A"/>
                </a:solidFill>
              </a:rPr>
              <a:t> Formteil- und Anlagenbau GmbH &amp; Co. KG</a:t>
            </a:r>
          </a:p>
          <a:p>
            <a:endParaRPr lang="en-US" dirty="0">
              <a:sym typeface="Helvetica Neue"/>
            </a:endParaRP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11/1/2023</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54</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3610" y="3136690"/>
            <a:ext cx="3534393" cy="584495"/>
          </a:xfrm>
          <a:prstGeom prst="rect">
            <a:avLst/>
          </a:prstGeom>
        </p:spPr>
        <p:txBody>
          <a:bodyPr wrap="square">
            <a:spAutoFit/>
          </a:bodyPr>
          <a:lstStyle/>
          <a:p>
            <a:r>
              <a:rPr lang="en-GB" sz="3199">
                <a:solidFill>
                  <a:srgbClr val="000000"/>
                </a:solidFill>
                <a:latin typeface="Times New Roman" panose="02020603050405020304" pitchFamily="18" charset="0"/>
              </a:rPr>
              <a:t> </a:t>
            </a:r>
            <a:endParaRPr lang="en-GB" sz="3199"/>
          </a:p>
        </p:txBody>
      </p:sp>
      <p:sp>
        <p:nvSpPr>
          <p:cNvPr id="18" name="Oval 32">
            <a:extLst>
              <a:ext uri="{FF2B5EF4-FFF2-40B4-BE49-F238E27FC236}">
                <a16:creationId xmlns:a16="http://schemas.microsoft.com/office/drawing/2014/main" id="{60B7F11D-535A-4CF6-A7FB-77E0A3CE63F1}"/>
              </a:ext>
            </a:extLst>
          </p:cNvPr>
          <p:cNvSpPr/>
          <p:nvPr/>
        </p:nvSpPr>
        <p:spPr>
          <a:xfrm>
            <a:off x="555173" y="260599"/>
            <a:ext cx="697843" cy="697843"/>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defTabSz="913852">
              <a:defRPr/>
            </a:pPr>
            <a:endParaRPr lang="en-US" sz="1000" b="1">
              <a:solidFill>
                <a:prstClr val="white"/>
              </a:solidFill>
              <a:latin typeface="Arial" panose="020B0604020202020204" pitchFamily="34" charset="0"/>
              <a:cs typeface="Arial" panose="020B0604020202020204" pitchFamily="34" charset="0"/>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6"/>
          <a:stretch>
            <a:fillRect/>
          </a:stretch>
        </p:blipFill>
        <p:spPr>
          <a:xfrm>
            <a:off x="741537" y="399538"/>
            <a:ext cx="350505" cy="385555"/>
          </a:xfrm>
          <a:prstGeom prst="rect">
            <a:avLst/>
          </a:prstGeom>
        </p:spPr>
      </p:pic>
      <p:pic>
        <p:nvPicPr>
          <p:cNvPr id="12" name="Grafik 11" descr="Ein Bild, das Zeichnung enthält.&#10;&#10;Automatisch generierte Beschreibung">
            <a:hlinkClick r:id="rId3"/>
            <a:extLst>
              <a:ext uri="{FF2B5EF4-FFF2-40B4-BE49-F238E27FC236}">
                <a16:creationId xmlns:a16="http://schemas.microsoft.com/office/drawing/2014/main" id="{AEC6C7DD-44E7-4E60-A7A0-5B549D3E1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1289" y="2519584"/>
            <a:ext cx="1115665" cy="1060796"/>
          </a:xfrm>
          <a:prstGeom prst="rect">
            <a:avLst/>
          </a:prstGeom>
        </p:spPr>
      </p:pic>
    </p:spTree>
    <p:extLst>
      <p:ext uri="{BB962C8B-B14F-4D97-AF65-F5344CB8AC3E}">
        <p14:creationId xmlns:p14="http://schemas.microsoft.com/office/powerpoint/2010/main" val="1272244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hlinkClick r:id="rId3"/>
            <a:extLst>
              <a:ext uri="{FF2B5EF4-FFF2-40B4-BE49-F238E27FC236}">
                <a16:creationId xmlns:a16="http://schemas.microsoft.com/office/drawing/2014/main" id="{FDCE2F4D-3454-46E1-A2ED-4DE90A8C0C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1" t="6323" r="25603" b="11576"/>
          <a:stretch/>
        </p:blipFill>
        <p:spPr>
          <a:xfrm>
            <a:off x="6879228" y="1128129"/>
            <a:ext cx="5309597" cy="3843706"/>
          </a:xfrm>
          <a:prstGeom prst="rect">
            <a:avLst/>
          </a:prstGeom>
        </p:spPr>
      </p:pic>
      <p:pic>
        <p:nvPicPr>
          <p:cNvPr id="23" name="Picture 6">
            <a:hlinkClick r:id="rId3"/>
            <a:extLst>
              <a:ext uri="{FF2B5EF4-FFF2-40B4-BE49-F238E27FC236}">
                <a16:creationId xmlns:a16="http://schemas.microsoft.com/office/drawing/2014/main" id="{B2F5340E-940F-4FAB-958F-BEB41FB8DA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8563235" y="1638766"/>
            <a:ext cx="3391773" cy="2713993"/>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445" y="1175555"/>
            <a:ext cx="5504482" cy="2044825"/>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799">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580" y="1638766"/>
            <a:ext cx="5528182" cy="4572397"/>
          </a:xfrm>
        </p:spPr>
        <p:txBody>
          <a:bodyPr/>
          <a:lstStyle/>
          <a:p>
            <a:r>
              <a:rPr lang="en-US" b="1" dirty="0">
                <a:solidFill>
                  <a:schemeClr val="tx2"/>
                </a:solidFill>
              </a:rPr>
              <a:t>IWS HANDLING GmbH &amp; Co. KG</a:t>
            </a:r>
            <a:br>
              <a:rPr lang="en-US" b="1" dirty="0">
                <a:solidFill>
                  <a:schemeClr val="tx2"/>
                </a:solidFill>
              </a:rPr>
            </a:br>
            <a:r>
              <a:rPr lang="en-US" dirty="0">
                <a:solidFill>
                  <a:schemeClr val="tx2"/>
                </a:solidFill>
              </a:rPr>
              <a:t>(Engineering)</a:t>
            </a:r>
            <a:endParaRPr lang="de-DE" dirty="0">
              <a:solidFill>
                <a:schemeClr val="tx2"/>
              </a:solidFill>
            </a:endParaRPr>
          </a:p>
          <a:p>
            <a:r>
              <a:rPr lang="de-DE" b="1" dirty="0">
                <a:solidFill>
                  <a:schemeClr val="tx2"/>
                </a:solidFill>
              </a:rPr>
              <a:t>Sage 100cloud </a:t>
            </a:r>
            <a:r>
              <a:rPr lang="de-DE" b="1" dirty="0" err="1">
                <a:solidFill>
                  <a:schemeClr val="tx2"/>
                </a:solidFill>
              </a:rPr>
              <a:t>xRM</a:t>
            </a:r>
            <a:endParaRPr lang="de-DE" b="1" dirty="0">
              <a:solidFill>
                <a:schemeClr val="tx2"/>
              </a:solidFill>
            </a:endParaRPr>
          </a:p>
          <a:p>
            <a:r>
              <a:rPr lang="de-DE" dirty="0"/>
              <a:t>„Sage 100cloud </a:t>
            </a:r>
            <a:r>
              <a:rPr lang="de-DE" dirty="0" err="1"/>
              <a:t>xRM</a:t>
            </a:r>
            <a:r>
              <a:rPr lang="de-DE" dirty="0"/>
              <a:t> bringt unserem Unternehmen eine Reihe von Vorteilen, von denen wir bislang gar nicht wussten, dass wir sie für unseren Erfolg nutzen können.</a:t>
            </a:r>
          </a:p>
          <a:p>
            <a:r>
              <a:rPr lang="de-DE" dirty="0"/>
              <a:t>Wir hätten nicht gedacht, dass das System so exakt auf unsere Bedürfnisse angepasst werden kann. Deshalb sind wir froh, nun ein vollständig integriertes ERP-System von Sage zu nutzen.“</a:t>
            </a:r>
          </a:p>
          <a:p>
            <a:r>
              <a:rPr lang="de-DE" sz="1600" dirty="0">
                <a:solidFill>
                  <a:srgbClr val="74777A"/>
                </a:solidFill>
              </a:rPr>
              <a:t>Tom Gans, Marketing Leiter</a:t>
            </a:r>
            <a:br>
              <a:rPr lang="de-DE" sz="1600" dirty="0">
                <a:solidFill>
                  <a:srgbClr val="74777A"/>
                </a:solidFill>
              </a:rPr>
            </a:br>
            <a:r>
              <a:rPr lang="en-US" sz="1600" dirty="0">
                <a:solidFill>
                  <a:srgbClr val="74777A"/>
                </a:solidFill>
              </a:rPr>
              <a:t>IWS HANDLING GmbH &amp; Co. KG</a:t>
            </a:r>
            <a:endParaRPr lang="de-DE" sz="1600" dirty="0"/>
          </a:p>
          <a:p>
            <a:endParaRPr lang="en-US" dirty="0">
              <a:sym typeface="Helvetica Neue"/>
            </a:endParaRP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11/1/2023</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55</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3610" y="3136690"/>
            <a:ext cx="3534393" cy="584495"/>
          </a:xfrm>
          <a:prstGeom prst="rect">
            <a:avLst/>
          </a:prstGeom>
        </p:spPr>
        <p:txBody>
          <a:bodyPr wrap="square">
            <a:spAutoFit/>
          </a:bodyPr>
          <a:lstStyle/>
          <a:p>
            <a:r>
              <a:rPr lang="en-GB" sz="3199">
                <a:solidFill>
                  <a:srgbClr val="000000"/>
                </a:solidFill>
                <a:latin typeface="Times New Roman" panose="02020603050405020304" pitchFamily="18" charset="0"/>
              </a:rPr>
              <a:t> </a:t>
            </a:r>
            <a:endParaRPr lang="en-GB" sz="3199"/>
          </a:p>
        </p:txBody>
      </p:sp>
      <p:sp>
        <p:nvSpPr>
          <p:cNvPr id="18" name="Oval 32">
            <a:extLst>
              <a:ext uri="{FF2B5EF4-FFF2-40B4-BE49-F238E27FC236}">
                <a16:creationId xmlns:a16="http://schemas.microsoft.com/office/drawing/2014/main" id="{60B7F11D-535A-4CF6-A7FB-77E0A3CE63F1}"/>
              </a:ext>
            </a:extLst>
          </p:cNvPr>
          <p:cNvSpPr/>
          <p:nvPr/>
        </p:nvSpPr>
        <p:spPr>
          <a:xfrm>
            <a:off x="555173" y="260599"/>
            <a:ext cx="697843" cy="697843"/>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defTabSz="913852">
              <a:defRPr/>
            </a:pPr>
            <a:endParaRPr lang="en-US" sz="1000" b="1">
              <a:solidFill>
                <a:prstClr val="white"/>
              </a:solidFill>
              <a:latin typeface="Arial" panose="020B0604020202020204" pitchFamily="34" charset="0"/>
              <a:cs typeface="Arial" panose="020B0604020202020204" pitchFamily="34" charset="0"/>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6"/>
          <a:stretch>
            <a:fillRect/>
          </a:stretch>
        </p:blipFill>
        <p:spPr>
          <a:xfrm>
            <a:off x="741537" y="399538"/>
            <a:ext cx="350505" cy="385555"/>
          </a:xfrm>
          <a:prstGeom prst="rect">
            <a:avLst/>
          </a:prstGeom>
        </p:spPr>
      </p:pic>
      <p:pic>
        <p:nvPicPr>
          <p:cNvPr id="15" name="Grafik 14" descr="Ein Bild, das Zeichnung enthält.&#10;&#10;Automatisch generierte Beschreibung">
            <a:hlinkClick r:id="rId3"/>
            <a:extLst>
              <a:ext uri="{FF2B5EF4-FFF2-40B4-BE49-F238E27FC236}">
                <a16:creationId xmlns:a16="http://schemas.microsoft.com/office/drawing/2014/main" id="{4BEABBEB-D5DE-4D99-B14E-355F68FD5F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1943" y="2519584"/>
            <a:ext cx="1115665" cy="1060796"/>
          </a:xfrm>
          <a:prstGeom prst="rect">
            <a:avLst/>
          </a:prstGeom>
        </p:spPr>
      </p:pic>
    </p:spTree>
    <p:extLst>
      <p:ext uri="{BB962C8B-B14F-4D97-AF65-F5344CB8AC3E}">
        <p14:creationId xmlns:p14="http://schemas.microsoft.com/office/powerpoint/2010/main" val="2601238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hlinkClick r:id="rId3"/>
            <a:extLst>
              <a:ext uri="{FF2B5EF4-FFF2-40B4-BE49-F238E27FC236}">
                <a16:creationId xmlns:a16="http://schemas.microsoft.com/office/drawing/2014/main" id="{FDCE2F4D-3454-46E1-A2ED-4DE90A8C0C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1" t="6323" r="25603" b="11576"/>
          <a:stretch/>
        </p:blipFill>
        <p:spPr>
          <a:xfrm>
            <a:off x="6879228" y="1128129"/>
            <a:ext cx="5309597" cy="3843706"/>
          </a:xfrm>
          <a:prstGeom prst="rect">
            <a:avLst/>
          </a:prstGeom>
        </p:spPr>
      </p:pic>
      <p:pic>
        <p:nvPicPr>
          <p:cNvPr id="14" name="Grafik 13">
            <a:hlinkClick r:id="rId5"/>
            <a:extLst>
              <a:ext uri="{FF2B5EF4-FFF2-40B4-BE49-F238E27FC236}">
                <a16:creationId xmlns:a16="http://schemas.microsoft.com/office/drawing/2014/main" id="{9E2BF74F-E8D8-48CE-ACBF-B99E4962EF1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78336" y="2294289"/>
            <a:ext cx="3264887" cy="1511385"/>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445" y="1175555"/>
            <a:ext cx="5504482" cy="2044825"/>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799">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580" y="1638766"/>
            <a:ext cx="5528182" cy="4572397"/>
          </a:xfrm>
        </p:spPr>
        <p:txBody>
          <a:bodyPr/>
          <a:lstStyle/>
          <a:p>
            <a:r>
              <a:rPr lang="de-DE" b="1" dirty="0" err="1">
                <a:solidFill>
                  <a:schemeClr val="tx2"/>
                </a:solidFill>
              </a:rPr>
              <a:t>Scottish</a:t>
            </a:r>
            <a:r>
              <a:rPr lang="de-DE" b="1" dirty="0">
                <a:solidFill>
                  <a:schemeClr val="tx2"/>
                </a:solidFill>
              </a:rPr>
              <a:t>-Import </a:t>
            </a:r>
            <a:r>
              <a:rPr lang="de-DE" b="1" dirty="0" err="1">
                <a:solidFill>
                  <a:schemeClr val="tx2"/>
                </a:solidFill>
              </a:rPr>
              <a:t>Finefood</a:t>
            </a:r>
            <a:r>
              <a:rPr lang="de-DE" b="1" dirty="0">
                <a:solidFill>
                  <a:schemeClr val="tx2"/>
                </a:solidFill>
              </a:rPr>
              <a:t> GmbH</a:t>
            </a:r>
            <a:br>
              <a:rPr lang="de-DE" b="1" dirty="0">
                <a:solidFill>
                  <a:schemeClr val="tx2"/>
                </a:solidFill>
              </a:rPr>
            </a:br>
            <a:r>
              <a:rPr lang="de-DE" dirty="0">
                <a:solidFill>
                  <a:schemeClr val="tx2"/>
                </a:solidFill>
              </a:rPr>
              <a:t>(Großhandel)</a:t>
            </a:r>
          </a:p>
          <a:p>
            <a:r>
              <a:rPr lang="de-DE" b="1" dirty="0">
                <a:solidFill>
                  <a:schemeClr val="tx2"/>
                </a:solidFill>
              </a:rPr>
              <a:t>Sage 100</a:t>
            </a:r>
            <a:endParaRPr lang="de-DE" dirty="0">
              <a:solidFill>
                <a:schemeClr val="tx2"/>
              </a:solidFill>
            </a:endParaRPr>
          </a:p>
          <a:p>
            <a:r>
              <a:rPr lang="de-DE" sz="1800" dirty="0"/>
              <a:t>„Durch die neue Software kann ich mir schnell einen Überblick über den aktuellen Stand aller wichtigen Prozesse in unserem Unternehmen machen, auch wenn ich gerade unterwegs bin. Das reicht vom Status einzelner Aufträge über Kennzahlen zum momentanen Umsatz bis hin zu Details zur Kundenbetreuung. Mit Sage 100 habe ich jederzeit sehr gute Transparenz und weiß ganz genau, was gerade im Unternehmen passiert.“ </a:t>
            </a:r>
          </a:p>
          <a:p>
            <a:r>
              <a:rPr lang="de-DE" sz="1600" dirty="0">
                <a:solidFill>
                  <a:srgbClr val="74777A"/>
                </a:solidFill>
              </a:rPr>
              <a:t>Stefan Hilger, Geschäftsführer</a:t>
            </a:r>
            <a:br>
              <a:rPr lang="de-DE" sz="1600" dirty="0">
                <a:solidFill>
                  <a:srgbClr val="74777A"/>
                </a:solidFill>
              </a:rPr>
            </a:br>
            <a:r>
              <a:rPr lang="de-DE" sz="1600" dirty="0" err="1">
                <a:solidFill>
                  <a:srgbClr val="74777A"/>
                </a:solidFill>
              </a:rPr>
              <a:t>Scottish</a:t>
            </a:r>
            <a:r>
              <a:rPr lang="de-DE" sz="1600" dirty="0">
                <a:solidFill>
                  <a:srgbClr val="74777A"/>
                </a:solidFill>
              </a:rPr>
              <a:t> Import </a:t>
            </a:r>
            <a:r>
              <a:rPr lang="de-DE" sz="1600" dirty="0" err="1">
                <a:solidFill>
                  <a:srgbClr val="74777A"/>
                </a:solidFill>
              </a:rPr>
              <a:t>Finefood</a:t>
            </a:r>
            <a:r>
              <a:rPr lang="de-DE" sz="1600" dirty="0">
                <a:solidFill>
                  <a:srgbClr val="74777A"/>
                </a:solidFill>
              </a:rPr>
              <a:t> GmbH</a:t>
            </a:r>
            <a:br>
              <a:rPr lang="de-DE" sz="1600" dirty="0">
                <a:solidFill>
                  <a:srgbClr val="74777A"/>
                </a:solidFill>
              </a:rPr>
            </a:br>
            <a:endParaRPr lang="en-US" sz="1600" dirty="0">
              <a:solidFill>
                <a:srgbClr val="74777A"/>
              </a:solidFill>
              <a:sym typeface="Helvetica Neue"/>
            </a:endParaRP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11/1/2023</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56</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3610" y="3136690"/>
            <a:ext cx="3534393" cy="584495"/>
          </a:xfrm>
          <a:prstGeom prst="rect">
            <a:avLst/>
          </a:prstGeom>
        </p:spPr>
        <p:txBody>
          <a:bodyPr wrap="square">
            <a:spAutoFit/>
          </a:bodyPr>
          <a:lstStyle/>
          <a:p>
            <a:r>
              <a:rPr lang="en-GB" sz="3199">
                <a:solidFill>
                  <a:srgbClr val="000000"/>
                </a:solidFill>
                <a:latin typeface="Times New Roman" panose="02020603050405020304" pitchFamily="18" charset="0"/>
              </a:rPr>
              <a:t> </a:t>
            </a:r>
            <a:endParaRPr lang="en-GB" sz="3199"/>
          </a:p>
        </p:txBody>
      </p:sp>
      <p:sp>
        <p:nvSpPr>
          <p:cNvPr id="18" name="Oval 32">
            <a:extLst>
              <a:ext uri="{FF2B5EF4-FFF2-40B4-BE49-F238E27FC236}">
                <a16:creationId xmlns:a16="http://schemas.microsoft.com/office/drawing/2014/main" id="{60B7F11D-535A-4CF6-A7FB-77E0A3CE63F1}"/>
              </a:ext>
            </a:extLst>
          </p:cNvPr>
          <p:cNvSpPr/>
          <p:nvPr/>
        </p:nvSpPr>
        <p:spPr>
          <a:xfrm>
            <a:off x="555173" y="260599"/>
            <a:ext cx="697843" cy="697843"/>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defTabSz="913852">
              <a:defRPr/>
            </a:pPr>
            <a:endParaRPr lang="en-US" sz="1000" b="1">
              <a:solidFill>
                <a:prstClr val="white"/>
              </a:solidFill>
              <a:latin typeface="Arial" panose="020B0604020202020204" pitchFamily="34" charset="0"/>
              <a:cs typeface="Arial" panose="020B0604020202020204" pitchFamily="34" charset="0"/>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7"/>
          <a:stretch>
            <a:fillRect/>
          </a:stretch>
        </p:blipFill>
        <p:spPr>
          <a:xfrm>
            <a:off x="741537" y="399538"/>
            <a:ext cx="350505" cy="385555"/>
          </a:xfrm>
          <a:prstGeom prst="rect">
            <a:avLst/>
          </a:prstGeom>
        </p:spPr>
      </p:pic>
      <p:pic>
        <p:nvPicPr>
          <p:cNvPr id="12" name="Grafik 11" descr="Ein Bild, das Zeichnung enthält.&#10;&#10;Automatisch generierte Beschreibung">
            <a:hlinkClick r:id="rId5"/>
            <a:extLst>
              <a:ext uri="{FF2B5EF4-FFF2-40B4-BE49-F238E27FC236}">
                <a16:creationId xmlns:a16="http://schemas.microsoft.com/office/drawing/2014/main" id="{AEC6C7DD-44E7-4E60-A7A0-5B549D3E1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1289" y="2519584"/>
            <a:ext cx="1115665" cy="1060796"/>
          </a:xfrm>
          <a:prstGeom prst="rect">
            <a:avLst/>
          </a:prstGeom>
        </p:spPr>
      </p:pic>
    </p:spTree>
    <p:extLst>
      <p:ext uri="{BB962C8B-B14F-4D97-AF65-F5344CB8AC3E}">
        <p14:creationId xmlns:p14="http://schemas.microsoft.com/office/powerpoint/2010/main" val="735413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hlinkClick r:id="rId3"/>
            <a:extLst>
              <a:ext uri="{FF2B5EF4-FFF2-40B4-BE49-F238E27FC236}">
                <a16:creationId xmlns:a16="http://schemas.microsoft.com/office/drawing/2014/main" id="{FDCE2F4D-3454-46E1-A2ED-4DE90A8C0C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1" t="6323" r="25603" b="11576"/>
          <a:stretch/>
        </p:blipFill>
        <p:spPr>
          <a:xfrm>
            <a:off x="6879228" y="1128129"/>
            <a:ext cx="5309597" cy="3843706"/>
          </a:xfrm>
          <a:prstGeom prst="rect">
            <a:avLst/>
          </a:prstGeom>
        </p:spPr>
      </p:pic>
      <p:pic>
        <p:nvPicPr>
          <p:cNvPr id="1026" name="Picture 2">
            <a:hlinkClick r:id="rId5"/>
            <a:extLst>
              <a:ext uri="{FF2B5EF4-FFF2-40B4-BE49-F238E27FC236}">
                <a16:creationId xmlns:a16="http://schemas.microsoft.com/office/drawing/2014/main" id="{08C8EAB8-57CA-4821-AAD2-6717F888EC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9149" y="2644602"/>
            <a:ext cx="3035527" cy="98417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445" y="1175555"/>
            <a:ext cx="5504482" cy="2044825"/>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799">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580" y="1638766"/>
            <a:ext cx="5528182" cy="4572397"/>
          </a:xfrm>
        </p:spPr>
        <p:txBody>
          <a:bodyPr/>
          <a:lstStyle/>
          <a:p>
            <a:r>
              <a:rPr lang="de-DE" b="1" dirty="0">
                <a:solidFill>
                  <a:schemeClr val="tx2"/>
                </a:solidFill>
              </a:rPr>
              <a:t>Drees Lichttechnik GmbH</a:t>
            </a:r>
            <a:br>
              <a:rPr lang="de-DE" b="1" dirty="0">
                <a:solidFill>
                  <a:schemeClr val="tx2"/>
                </a:solidFill>
              </a:rPr>
            </a:br>
            <a:r>
              <a:rPr lang="de-DE" dirty="0">
                <a:solidFill>
                  <a:schemeClr val="tx2"/>
                </a:solidFill>
              </a:rPr>
              <a:t>(Handel)</a:t>
            </a:r>
          </a:p>
          <a:p>
            <a:r>
              <a:rPr lang="de-DE" b="1" dirty="0">
                <a:solidFill>
                  <a:schemeClr val="tx2"/>
                </a:solidFill>
              </a:rPr>
              <a:t>Sage 100cloud</a:t>
            </a:r>
            <a:endParaRPr lang="de-DE" dirty="0">
              <a:solidFill>
                <a:schemeClr val="tx2"/>
              </a:solidFill>
            </a:endParaRPr>
          </a:p>
          <a:p>
            <a:r>
              <a:rPr lang="de-DE" sz="1800" dirty="0"/>
              <a:t>Die Drees Lichttechnik GmbH ist ein Unternehmen in der </a:t>
            </a:r>
            <a:r>
              <a:rPr lang="de-DE" sz="1800" dirty="0" err="1"/>
              <a:t>Leuchtenindustrie</a:t>
            </a:r>
            <a:r>
              <a:rPr lang="de-DE" sz="1800" dirty="0"/>
              <a:t> und vertraut dabei auf die Lösungen von Sage. Als innovativer Anbieter von hochwertigen Komponenten, Baugruppen und kompletten Beleuchtungssystemen ist es langjähriger Kunde der Sage 100, auf Basis derer der weltweite Erfolg des Unternehmens aufgebaut ist.</a:t>
            </a: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11/1/2023</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57</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3610" y="3136690"/>
            <a:ext cx="3534393" cy="584495"/>
          </a:xfrm>
          <a:prstGeom prst="rect">
            <a:avLst/>
          </a:prstGeom>
        </p:spPr>
        <p:txBody>
          <a:bodyPr wrap="square">
            <a:spAutoFit/>
          </a:bodyPr>
          <a:lstStyle/>
          <a:p>
            <a:r>
              <a:rPr lang="en-GB" sz="3199">
                <a:solidFill>
                  <a:srgbClr val="000000"/>
                </a:solidFill>
                <a:latin typeface="Times New Roman" panose="02020603050405020304" pitchFamily="18" charset="0"/>
              </a:rPr>
              <a:t> </a:t>
            </a:r>
            <a:endParaRPr lang="en-GB" sz="3199"/>
          </a:p>
        </p:txBody>
      </p:sp>
      <p:sp>
        <p:nvSpPr>
          <p:cNvPr id="18" name="Oval 32">
            <a:extLst>
              <a:ext uri="{FF2B5EF4-FFF2-40B4-BE49-F238E27FC236}">
                <a16:creationId xmlns:a16="http://schemas.microsoft.com/office/drawing/2014/main" id="{60B7F11D-535A-4CF6-A7FB-77E0A3CE63F1}"/>
              </a:ext>
            </a:extLst>
          </p:cNvPr>
          <p:cNvSpPr/>
          <p:nvPr/>
        </p:nvSpPr>
        <p:spPr>
          <a:xfrm>
            <a:off x="555173" y="260599"/>
            <a:ext cx="697843" cy="697843"/>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defTabSz="913852">
              <a:defRPr/>
            </a:pPr>
            <a:endParaRPr lang="en-US" sz="1000" b="1">
              <a:solidFill>
                <a:prstClr val="white"/>
              </a:solidFill>
              <a:latin typeface="Arial" panose="020B0604020202020204" pitchFamily="34" charset="0"/>
              <a:cs typeface="Arial" panose="020B0604020202020204" pitchFamily="34" charset="0"/>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7"/>
          <a:stretch>
            <a:fillRect/>
          </a:stretch>
        </p:blipFill>
        <p:spPr>
          <a:xfrm>
            <a:off x="741537" y="399538"/>
            <a:ext cx="350505" cy="385555"/>
          </a:xfrm>
          <a:prstGeom prst="rect">
            <a:avLst/>
          </a:prstGeom>
        </p:spPr>
      </p:pic>
      <p:pic>
        <p:nvPicPr>
          <p:cNvPr id="12" name="Grafik 11" descr="Ein Bild, das Zeichnung enthält.&#10;&#10;Automatisch generierte Beschreibung">
            <a:hlinkClick r:id="rId5"/>
            <a:extLst>
              <a:ext uri="{FF2B5EF4-FFF2-40B4-BE49-F238E27FC236}">
                <a16:creationId xmlns:a16="http://schemas.microsoft.com/office/drawing/2014/main" id="{AEC6C7DD-44E7-4E60-A7A0-5B549D3E1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1289" y="2519584"/>
            <a:ext cx="1115665" cy="1060796"/>
          </a:xfrm>
          <a:prstGeom prst="rect">
            <a:avLst/>
          </a:prstGeom>
        </p:spPr>
      </p:pic>
    </p:spTree>
    <p:extLst>
      <p:ext uri="{BB962C8B-B14F-4D97-AF65-F5344CB8AC3E}">
        <p14:creationId xmlns:p14="http://schemas.microsoft.com/office/powerpoint/2010/main" val="816852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hlinkClick r:id="rId3"/>
            <a:extLst>
              <a:ext uri="{FF2B5EF4-FFF2-40B4-BE49-F238E27FC236}">
                <a16:creationId xmlns:a16="http://schemas.microsoft.com/office/drawing/2014/main" id="{FDCE2F4D-3454-46E1-A2ED-4DE90A8C0C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1" t="6323" r="25603" b="11576"/>
          <a:stretch/>
        </p:blipFill>
        <p:spPr>
          <a:xfrm>
            <a:off x="6879228" y="1128129"/>
            <a:ext cx="5309597" cy="3843706"/>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445" y="1175555"/>
            <a:ext cx="5504482" cy="2044825"/>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799">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580" y="1638766"/>
            <a:ext cx="5528182" cy="4572397"/>
          </a:xfrm>
        </p:spPr>
        <p:txBody>
          <a:bodyPr/>
          <a:lstStyle/>
          <a:p>
            <a:r>
              <a:rPr lang="de-DE" b="1" dirty="0">
                <a:solidFill>
                  <a:schemeClr val="tx2"/>
                </a:solidFill>
              </a:rPr>
              <a:t>BRANDES GmbH</a:t>
            </a:r>
            <a:br>
              <a:rPr lang="de-DE" b="1" dirty="0">
                <a:solidFill>
                  <a:schemeClr val="tx2"/>
                </a:solidFill>
              </a:rPr>
            </a:br>
            <a:r>
              <a:rPr lang="de-DE" dirty="0">
                <a:solidFill>
                  <a:schemeClr val="tx2"/>
                </a:solidFill>
              </a:rPr>
              <a:t>(Energieversorgung/Sicherheitstechnik)</a:t>
            </a:r>
          </a:p>
          <a:p>
            <a:r>
              <a:rPr lang="de-DE" b="1" dirty="0">
                <a:solidFill>
                  <a:schemeClr val="tx2"/>
                </a:solidFill>
              </a:rPr>
              <a:t>Sage 100 inkl. </a:t>
            </a:r>
            <a:r>
              <a:rPr lang="de-DE" b="1" dirty="0" err="1">
                <a:solidFill>
                  <a:schemeClr val="tx2"/>
                </a:solidFill>
              </a:rPr>
              <a:t>xRM</a:t>
            </a:r>
            <a:r>
              <a:rPr lang="de-DE" b="1" dirty="0">
                <a:solidFill>
                  <a:schemeClr val="tx2"/>
                </a:solidFill>
              </a:rPr>
              <a:t>, Sage 50 Handwerk,</a:t>
            </a:r>
            <a:br>
              <a:rPr lang="de-DE" b="1" dirty="0">
                <a:solidFill>
                  <a:schemeClr val="tx2"/>
                </a:solidFill>
              </a:rPr>
            </a:br>
            <a:r>
              <a:rPr lang="de-DE" b="1" dirty="0">
                <a:solidFill>
                  <a:schemeClr val="tx2"/>
                </a:solidFill>
              </a:rPr>
              <a:t>Sage HR Suite</a:t>
            </a:r>
          </a:p>
          <a:p>
            <a:r>
              <a:rPr lang="de-DE" dirty="0"/>
              <a:t>„Das führt dazu, dass wir seit der Einführung von der Angebotsanfrage bis zum fertigen Angebot bis zu drei Tage sparen, pro Anfrage!</a:t>
            </a:r>
          </a:p>
          <a:p>
            <a:r>
              <a:rPr lang="de-DE" dirty="0"/>
              <a:t>Dabei kann jetzt meist schon nach einem Tag ein Angebot gestellt </a:t>
            </a:r>
            <a:r>
              <a:rPr lang="de-DE"/>
              <a:t>werden. Die </a:t>
            </a:r>
            <a:r>
              <a:rPr lang="de-DE" dirty="0"/>
              <a:t>Kunden freut es.“</a:t>
            </a:r>
          </a:p>
          <a:p>
            <a:r>
              <a:rPr lang="de-DE" sz="1600" dirty="0">
                <a:solidFill>
                  <a:srgbClr val="74777A"/>
                </a:solidFill>
              </a:rPr>
              <a:t>Karin Brandes, Prokuristin</a:t>
            </a:r>
            <a:br>
              <a:rPr lang="de-DE" sz="1600" dirty="0">
                <a:solidFill>
                  <a:srgbClr val="74777A"/>
                </a:solidFill>
              </a:rPr>
            </a:br>
            <a:r>
              <a:rPr lang="de-DE" sz="1600" dirty="0">
                <a:solidFill>
                  <a:srgbClr val="74777A"/>
                </a:solidFill>
              </a:rPr>
              <a:t>BRANDES GmbH</a:t>
            </a:r>
            <a:endParaRPr lang="en-US" sz="1600" dirty="0">
              <a:solidFill>
                <a:srgbClr val="74777A"/>
              </a:solidFill>
              <a:sym typeface="Helvetica Neue"/>
            </a:endParaRP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11/1/2023</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58</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3610" y="3136690"/>
            <a:ext cx="3534393" cy="584495"/>
          </a:xfrm>
          <a:prstGeom prst="rect">
            <a:avLst/>
          </a:prstGeom>
        </p:spPr>
        <p:txBody>
          <a:bodyPr wrap="square">
            <a:spAutoFit/>
          </a:bodyPr>
          <a:lstStyle/>
          <a:p>
            <a:r>
              <a:rPr lang="en-GB" sz="3199">
                <a:solidFill>
                  <a:srgbClr val="000000"/>
                </a:solidFill>
                <a:latin typeface="Times New Roman" panose="02020603050405020304" pitchFamily="18" charset="0"/>
              </a:rPr>
              <a:t> </a:t>
            </a:r>
            <a:endParaRPr lang="en-GB" sz="3199"/>
          </a:p>
        </p:txBody>
      </p:sp>
      <p:sp>
        <p:nvSpPr>
          <p:cNvPr id="18" name="Oval 32">
            <a:extLst>
              <a:ext uri="{FF2B5EF4-FFF2-40B4-BE49-F238E27FC236}">
                <a16:creationId xmlns:a16="http://schemas.microsoft.com/office/drawing/2014/main" id="{60B7F11D-535A-4CF6-A7FB-77E0A3CE63F1}"/>
              </a:ext>
            </a:extLst>
          </p:cNvPr>
          <p:cNvSpPr/>
          <p:nvPr/>
        </p:nvSpPr>
        <p:spPr>
          <a:xfrm>
            <a:off x="555173" y="260599"/>
            <a:ext cx="697843" cy="697843"/>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defTabSz="913852">
              <a:defRPr/>
            </a:pPr>
            <a:endParaRPr lang="en-US" sz="1000" b="1">
              <a:solidFill>
                <a:prstClr val="white"/>
              </a:solidFill>
              <a:latin typeface="Arial" panose="020B0604020202020204" pitchFamily="34" charset="0"/>
              <a:cs typeface="Arial" panose="020B0604020202020204" pitchFamily="34" charset="0"/>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5"/>
          <a:stretch>
            <a:fillRect/>
          </a:stretch>
        </p:blipFill>
        <p:spPr>
          <a:xfrm>
            <a:off x="741537" y="399538"/>
            <a:ext cx="350505" cy="385555"/>
          </a:xfrm>
          <a:prstGeom prst="rect">
            <a:avLst/>
          </a:prstGeom>
        </p:spPr>
      </p:pic>
      <p:pic>
        <p:nvPicPr>
          <p:cNvPr id="4098" name="Picture 2">
            <a:extLst>
              <a:ext uri="{FF2B5EF4-FFF2-40B4-BE49-F238E27FC236}">
                <a16:creationId xmlns:a16="http://schemas.microsoft.com/office/drawing/2014/main" id="{765464B8-BA47-493F-B593-15BFC1FA35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38288" y="2806578"/>
            <a:ext cx="3641668" cy="330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4682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FDCE2F4D-3454-46E1-A2ED-4DE90A8C0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1" t="6323" r="25603" b="11576"/>
          <a:stretch/>
        </p:blipFill>
        <p:spPr>
          <a:xfrm>
            <a:off x="6879228" y="1128129"/>
            <a:ext cx="5309597" cy="3843706"/>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445" y="1175555"/>
            <a:ext cx="5504482" cy="2044825"/>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799">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580" y="1638766"/>
            <a:ext cx="5528182" cy="4572397"/>
          </a:xfrm>
        </p:spPr>
        <p:txBody>
          <a:bodyPr/>
          <a:lstStyle/>
          <a:p>
            <a:r>
              <a:rPr lang="en-US" b="1" dirty="0" err="1">
                <a:solidFill>
                  <a:schemeClr val="tx2"/>
                </a:solidFill>
              </a:rPr>
              <a:t>decoclean</a:t>
            </a:r>
            <a:r>
              <a:rPr lang="en-US" b="1" dirty="0">
                <a:solidFill>
                  <a:schemeClr val="tx2"/>
                </a:solidFill>
              </a:rPr>
              <a:t> GmbH &amp; Co. KG</a:t>
            </a:r>
            <a:br>
              <a:rPr lang="de-DE" b="1" dirty="0">
                <a:solidFill>
                  <a:schemeClr val="tx2"/>
                </a:solidFill>
              </a:rPr>
            </a:br>
            <a:r>
              <a:rPr lang="de-DE" dirty="0">
                <a:solidFill>
                  <a:schemeClr val="tx2"/>
                </a:solidFill>
              </a:rPr>
              <a:t>(Textilreinigung)</a:t>
            </a:r>
          </a:p>
          <a:p>
            <a:r>
              <a:rPr lang="de-DE" b="1" dirty="0">
                <a:solidFill>
                  <a:schemeClr val="tx2"/>
                </a:solidFill>
              </a:rPr>
              <a:t>Sage 100cloud </a:t>
            </a:r>
            <a:r>
              <a:rPr lang="de-DE" b="1" dirty="0" err="1">
                <a:solidFill>
                  <a:schemeClr val="tx2"/>
                </a:solidFill>
              </a:rPr>
              <a:t>xRM</a:t>
            </a:r>
            <a:endParaRPr lang="de-DE" b="1" dirty="0">
              <a:solidFill>
                <a:schemeClr val="tx2"/>
              </a:solidFill>
            </a:endParaRPr>
          </a:p>
          <a:p>
            <a:r>
              <a:rPr lang="de-DE" dirty="0"/>
              <a:t>„Sage bietet mir hohe Flexibilität und hat vielfältige Einstellungsmöglichkeiten. Es ist eine zukunftsorientierte Lösung, da man mittel- bis langfristig viel Einsparpotenzial hat.“</a:t>
            </a:r>
          </a:p>
          <a:p>
            <a:endParaRPr lang="de-DE" dirty="0"/>
          </a:p>
          <a:p>
            <a:r>
              <a:rPr lang="de-DE" sz="1600" dirty="0">
                <a:solidFill>
                  <a:srgbClr val="74777A"/>
                </a:solidFill>
              </a:rPr>
              <a:t>Amos Pfeiffer, Vertrieb</a:t>
            </a:r>
            <a:br>
              <a:rPr lang="de-DE" sz="1600" dirty="0">
                <a:solidFill>
                  <a:srgbClr val="74777A"/>
                </a:solidFill>
              </a:rPr>
            </a:br>
            <a:r>
              <a:rPr lang="en-US" sz="1600" dirty="0" err="1">
                <a:solidFill>
                  <a:srgbClr val="74777A"/>
                </a:solidFill>
              </a:rPr>
              <a:t>decoclean</a:t>
            </a:r>
            <a:r>
              <a:rPr lang="en-US" sz="1600" dirty="0">
                <a:solidFill>
                  <a:srgbClr val="74777A"/>
                </a:solidFill>
              </a:rPr>
              <a:t> GmbH &amp; Co. KG</a:t>
            </a:r>
            <a:endParaRPr lang="de-DE" sz="1600" dirty="0">
              <a:solidFill>
                <a:srgbClr val="74777A"/>
              </a:solidFill>
            </a:endParaRP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11/1/2023</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59</a:t>
            </a:fld>
            <a:endParaRPr lang="en-GB"/>
          </a:p>
        </p:txBody>
      </p:sp>
      <p:sp>
        <p:nvSpPr>
          <p:cNvPr id="18" name="Oval 32">
            <a:extLst>
              <a:ext uri="{FF2B5EF4-FFF2-40B4-BE49-F238E27FC236}">
                <a16:creationId xmlns:a16="http://schemas.microsoft.com/office/drawing/2014/main" id="{60B7F11D-535A-4CF6-A7FB-77E0A3CE63F1}"/>
              </a:ext>
            </a:extLst>
          </p:cNvPr>
          <p:cNvSpPr/>
          <p:nvPr/>
        </p:nvSpPr>
        <p:spPr>
          <a:xfrm>
            <a:off x="555173" y="260599"/>
            <a:ext cx="697843" cy="697843"/>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defTabSz="913852">
              <a:defRPr/>
            </a:pPr>
            <a:endParaRPr lang="en-US" sz="1000" b="1">
              <a:solidFill>
                <a:prstClr val="white"/>
              </a:solidFill>
              <a:latin typeface="Arial" panose="020B0604020202020204" pitchFamily="34" charset="0"/>
              <a:cs typeface="Arial" panose="020B0604020202020204" pitchFamily="34" charset="0"/>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4"/>
          <a:stretch>
            <a:fillRect/>
          </a:stretch>
        </p:blipFill>
        <p:spPr>
          <a:xfrm>
            <a:off x="741537" y="399538"/>
            <a:ext cx="350505" cy="385555"/>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588E3343-15C0-4BE5-AF51-AC2995A6E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2645" y="2592035"/>
            <a:ext cx="3372953" cy="915893"/>
          </a:xfrm>
          <a:prstGeom prst="rect">
            <a:avLst/>
          </a:prstGeom>
        </p:spPr>
      </p:pic>
    </p:spTree>
    <p:extLst>
      <p:ext uri="{BB962C8B-B14F-4D97-AF65-F5344CB8AC3E}">
        <p14:creationId xmlns:p14="http://schemas.microsoft.com/office/powerpoint/2010/main" val="810288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Gerät enthält.&#10;&#10;Automatisch generierte Beschreibung">
            <a:extLst>
              <a:ext uri="{FF2B5EF4-FFF2-40B4-BE49-F238E27FC236}">
                <a16:creationId xmlns:a16="http://schemas.microsoft.com/office/drawing/2014/main" id="{23F33BF8-1ABA-4EEF-884E-C66CE0304A8F}"/>
              </a:ext>
            </a:extLst>
          </p:cNvPr>
          <p:cNvPicPr>
            <a:picLocks noChangeAspect="1"/>
          </p:cNvPicPr>
          <p:nvPr/>
        </p:nvPicPr>
        <p:blipFill>
          <a:blip r:embed="rId3"/>
          <a:stretch>
            <a:fillRect/>
          </a:stretch>
        </p:blipFill>
        <p:spPr>
          <a:xfrm>
            <a:off x="6031356" y="778598"/>
            <a:ext cx="5944164" cy="5944164"/>
          </a:xfrm>
          <a:prstGeom prst="rect">
            <a:avLst/>
          </a:prstGeom>
        </p:spPr>
      </p:pic>
      <p:sp>
        <p:nvSpPr>
          <p:cNvPr id="5" name="Titel 4"/>
          <p:cNvSpPr>
            <a:spLocks noGrp="1"/>
          </p:cNvSpPr>
          <p:nvPr>
            <p:ph type="title"/>
          </p:nvPr>
        </p:nvSpPr>
        <p:spPr/>
        <p:txBody>
          <a:bodyPr/>
          <a:lstStyle/>
          <a:p>
            <a:r>
              <a:rPr lang="fr-FR" dirty="0"/>
              <a:t>Schreiben Sie Ihre</a:t>
            </a:r>
            <a:br>
              <a:rPr lang="fr-FR" dirty="0"/>
            </a:br>
            <a:r>
              <a:rPr lang="fr-FR" dirty="0"/>
              <a:t>Erfolgsgeschichte</a:t>
            </a:r>
            <a:endParaRPr lang="de-DE" b="0" dirty="0"/>
          </a:p>
        </p:txBody>
      </p:sp>
      <p:sp>
        <p:nvSpPr>
          <p:cNvPr id="22" name="Rechteck 21">
            <a:hlinkClick r:id="" action="ppaction://noaction"/>
            <a:extLst>
              <a:ext uri="{FF2B5EF4-FFF2-40B4-BE49-F238E27FC236}">
                <a16:creationId xmlns:a16="http://schemas.microsoft.com/office/drawing/2014/main" id="{53FB452B-72AB-4D6E-ADF3-3B1EAA6214DF}"/>
              </a:ext>
            </a:extLst>
          </p:cNvPr>
          <p:cNvSpPr/>
          <p:nvPr/>
        </p:nvSpPr>
        <p:spPr>
          <a:xfrm>
            <a:off x="10483507" y="333575"/>
            <a:ext cx="1492013" cy="59604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600" i="0" err="1"/>
          </a:p>
        </p:txBody>
      </p:sp>
      <p:sp>
        <p:nvSpPr>
          <p:cNvPr id="14" name="Inhaltsplatzhalter 1">
            <a:extLst>
              <a:ext uri="{FF2B5EF4-FFF2-40B4-BE49-F238E27FC236}">
                <a16:creationId xmlns:a16="http://schemas.microsoft.com/office/drawing/2014/main" id="{7B40E316-31D5-4490-BF4B-02703E78C106}"/>
              </a:ext>
            </a:extLst>
          </p:cNvPr>
          <p:cNvSpPr>
            <a:spLocks noGrp="1"/>
          </p:cNvSpPr>
          <p:nvPr>
            <p:ph type="body" sz="quarter" idx="13"/>
          </p:nvPr>
        </p:nvSpPr>
        <p:spPr>
          <a:xfrm>
            <a:off x="508000" y="2856494"/>
            <a:ext cx="5707373" cy="2315415"/>
          </a:xfrm>
        </p:spPr>
        <p:txBody>
          <a:bodyPr vert="horz" lIns="0" tIns="45708" rIns="0" bIns="0" rtlCol="0">
            <a:noAutofit/>
          </a:bodyPr>
          <a:lstStyle/>
          <a:p>
            <a:pPr marL="342797" indent="-342797">
              <a:buFont typeface="Arial" panose="020B0604020202020204" pitchFamily="34" charset="0"/>
              <a:buChar char="•"/>
            </a:pPr>
            <a:r>
              <a:rPr lang="de-DE" dirty="0"/>
              <a:t>Ganzheitlicher Softwareanbieter</a:t>
            </a:r>
          </a:p>
          <a:p>
            <a:pPr marL="342797" indent="-342797">
              <a:buFont typeface="Arial" panose="020B0604020202020204" pitchFamily="34" charset="0"/>
              <a:buChar char="•"/>
            </a:pPr>
            <a:r>
              <a:rPr lang="de-DE" dirty="0"/>
              <a:t>Lösungen zur effizienten und erfolgreichen Steuerung Ihrer betrieblichen Abläufe, Kundenbeziehungen, Mitarbeiter und Entgeltabrechnungen</a:t>
            </a:r>
          </a:p>
          <a:p>
            <a:pPr marL="342797" indent="-342797">
              <a:buFont typeface="Arial" panose="020B0604020202020204" pitchFamily="34" charset="0"/>
              <a:buChar char="•"/>
            </a:pPr>
            <a:r>
              <a:rPr lang="de-DE" dirty="0"/>
              <a:t>Modularer und skalierbarer Aufbau</a:t>
            </a:r>
          </a:p>
        </p:txBody>
      </p:sp>
    </p:spTree>
    <p:extLst>
      <p:ext uri="{BB962C8B-B14F-4D97-AF65-F5344CB8AC3E}">
        <p14:creationId xmlns:p14="http://schemas.microsoft.com/office/powerpoint/2010/main" val="2918463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FDCE2F4D-3454-46E1-A2ED-4DE90A8C0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1" t="6323" r="25603" b="11576"/>
          <a:stretch/>
        </p:blipFill>
        <p:spPr>
          <a:xfrm>
            <a:off x="6879228" y="1128129"/>
            <a:ext cx="5309597" cy="3843706"/>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445" y="1175555"/>
            <a:ext cx="5504482" cy="2044825"/>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799">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580" y="1638766"/>
            <a:ext cx="5528182" cy="4572397"/>
          </a:xfrm>
        </p:spPr>
        <p:txBody>
          <a:bodyPr/>
          <a:lstStyle/>
          <a:p>
            <a:r>
              <a:rPr lang="de-DE" b="1" dirty="0">
                <a:solidFill>
                  <a:schemeClr val="tx2"/>
                </a:solidFill>
              </a:rPr>
              <a:t>Kopierer-Welt GmbH</a:t>
            </a:r>
            <a:br>
              <a:rPr lang="de-DE" b="1" dirty="0">
                <a:solidFill>
                  <a:schemeClr val="tx2"/>
                </a:solidFill>
              </a:rPr>
            </a:br>
            <a:r>
              <a:rPr lang="de-DE" dirty="0">
                <a:solidFill>
                  <a:schemeClr val="tx2"/>
                </a:solidFill>
              </a:rPr>
              <a:t>(Elektronik)</a:t>
            </a:r>
          </a:p>
          <a:p>
            <a:r>
              <a:rPr lang="de-DE" b="1" dirty="0">
                <a:solidFill>
                  <a:schemeClr val="tx2"/>
                </a:solidFill>
              </a:rPr>
              <a:t>Sage 100cloud Plus inkl. MDE und </a:t>
            </a:r>
            <a:r>
              <a:rPr lang="de-DE" b="1" dirty="0" err="1">
                <a:solidFill>
                  <a:schemeClr val="tx2"/>
                </a:solidFill>
              </a:rPr>
              <a:t>xRM</a:t>
            </a:r>
            <a:endParaRPr lang="de-DE" b="1" dirty="0">
              <a:solidFill>
                <a:schemeClr val="tx2"/>
              </a:solidFill>
            </a:endParaRPr>
          </a:p>
          <a:p>
            <a:r>
              <a:rPr lang="de-DE" dirty="0"/>
              <a:t>„Die Fehlerquote im Warenlager ist dank Sage 100 und mobiler Datenerfassung quasi auf Null gesunken.“</a:t>
            </a:r>
          </a:p>
          <a:p>
            <a:r>
              <a:rPr lang="de-DE" sz="1600" dirty="0">
                <a:solidFill>
                  <a:srgbClr val="74777A"/>
                </a:solidFill>
              </a:rPr>
              <a:t>Joachim Ketzer, Projektmanager</a:t>
            </a:r>
            <a:br>
              <a:rPr lang="de-DE" sz="1600" dirty="0">
                <a:solidFill>
                  <a:srgbClr val="74777A"/>
                </a:solidFill>
              </a:rPr>
            </a:br>
            <a:r>
              <a:rPr lang="de-DE" sz="1600" dirty="0">
                <a:solidFill>
                  <a:srgbClr val="74777A"/>
                </a:solidFill>
              </a:rPr>
              <a:t>Kopierer-Welt GmbH</a:t>
            </a: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11/1/2023</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60</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3610" y="3136690"/>
            <a:ext cx="3534393" cy="584495"/>
          </a:xfrm>
          <a:prstGeom prst="rect">
            <a:avLst/>
          </a:prstGeom>
        </p:spPr>
        <p:txBody>
          <a:bodyPr wrap="square">
            <a:spAutoFit/>
          </a:bodyPr>
          <a:lstStyle/>
          <a:p>
            <a:r>
              <a:rPr lang="en-GB" sz="3199">
                <a:solidFill>
                  <a:srgbClr val="000000"/>
                </a:solidFill>
                <a:latin typeface="Times New Roman" panose="02020603050405020304" pitchFamily="18" charset="0"/>
              </a:rPr>
              <a:t> </a:t>
            </a:r>
            <a:endParaRPr lang="en-GB" sz="3199"/>
          </a:p>
        </p:txBody>
      </p:sp>
      <p:sp>
        <p:nvSpPr>
          <p:cNvPr id="18" name="Oval 32">
            <a:extLst>
              <a:ext uri="{FF2B5EF4-FFF2-40B4-BE49-F238E27FC236}">
                <a16:creationId xmlns:a16="http://schemas.microsoft.com/office/drawing/2014/main" id="{60B7F11D-535A-4CF6-A7FB-77E0A3CE63F1}"/>
              </a:ext>
            </a:extLst>
          </p:cNvPr>
          <p:cNvSpPr/>
          <p:nvPr/>
        </p:nvSpPr>
        <p:spPr>
          <a:xfrm>
            <a:off x="555173" y="260599"/>
            <a:ext cx="697843" cy="697843"/>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defTabSz="913852">
              <a:defRPr/>
            </a:pPr>
            <a:endParaRPr lang="en-US" sz="1000" b="1">
              <a:solidFill>
                <a:prstClr val="white"/>
              </a:solidFill>
              <a:latin typeface="Arial" panose="020B0604020202020204" pitchFamily="34" charset="0"/>
              <a:cs typeface="Arial" panose="020B0604020202020204" pitchFamily="34" charset="0"/>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4"/>
          <a:stretch>
            <a:fillRect/>
          </a:stretch>
        </p:blipFill>
        <p:spPr>
          <a:xfrm>
            <a:off x="741537" y="399538"/>
            <a:ext cx="350505" cy="385555"/>
          </a:xfrm>
          <a:prstGeom prst="rect">
            <a:avLst/>
          </a:prstGeom>
        </p:spPr>
      </p:pic>
      <p:pic>
        <p:nvPicPr>
          <p:cNvPr id="9218" name="Picture 2">
            <a:extLst>
              <a:ext uri="{FF2B5EF4-FFF2-40B4-BE49-F238E27FC236}">
                <a16:creationId xmlns:a16="http://schemas.microsoft.com/office/drawing/2014/main" id="{012F8D52-6323-47DE-918F-E5B8EE7277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8639872" y="2787889"/>
            <a:ext cx="3238500" cy="52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624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FDCE2F4D-3454-46E1-A2ED-4DE90A8C0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1" t="6323" r="25603" b="11576"/>
          <a:stretch/>
        </p:blipFill>
        <p:spPr>
          <a:xfrm>
            <a:off x="6879228" y="1128129"/>
            <a:ext cx="5309597" cy="3843706"/>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445" y="1175555"/>
            <a:ext cx="5504482" cy="2044825"/>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799">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580" y="1638766"/>
            <a:ext cx="5528182" cy="4572397"/>
          </a:xfrm>
        </p:spPr>
        <p:txBody>
          <a:bodyPr/>
          <a:lstStyle/>
          <a:p>
            <a:r>
              <a:rPr lang="de-DE" b="1" dirty="0">
                <a:solidFill>
                  <a:schemeClr val="tx2"/>
                </a:solidFill>
              </a:rPr>
              <a:t>KED-Seals GmbH</a:t>
            </a:r>
            <a:br>
              <a:rPr lang="de-DE" b="1" dirty="0">
                <a:solidFill>
                  <a:schemeClr val="tx2"/>
                </a:solidFill>
              </a:rPr>
            </a:br>
            <a:r>
              <a:rPr lang="de-DE" dirty="0">
                <a:solidFill>
                  <a:schemeClr val="tx2"/>
                </a:solidFill>
              </a:rPr>
              <a:t>(technischer Handel)</a:t>
            </a:r>
          </a:p>
          <a:p>
            <a:r>
              <a:rPr lang="de-DE" b="1" dirty="0">
                <a:solidFill>
                  <a:schemeClr val="tx2"/>
                </a:solidFill>
              </a:rPr>
              <a:t>Sage 100cloud</a:t>
            </a:r>
          </a:p>
          <a:p>
            <a:r>
              <a:rPr lang="de-DE" dirty="0"/>
              <a:t>„Für uns als wachstumsorientiertes Unternehmen ist Sage 100cloud eine Software für die Zukunft.</a:t>
            </a:r>
          </a:p>
          <a:p>
            <a:r>
              <a:rPr lang="de-DE" dirty="0"/>
              <a:t>Sie hat das Potenzial für Erweiterungen und lässt uns ganz beruhigt auf kommende Herausforderungen blicken.”</a:t>
            </a:r>
          </a:p>
          <a:p>
            <a:r>
              <a:rPr lang="de-DE" sz="1600" dirty="0">
                <a:solidFill>
                  <a:srgbClr val="74777A"/>
                </a:solidFill>
              </a:rPr>
              <a:t>Horst Dittmann, Geschäftsführer und Inhaber</a:t>
            </a:r>
            <a:br>
              <a:rPr lang="de-DE" sz="1600" dirty="0">
                <a:solidFill>
                  <a:srgbClr val="74777A"/>
                </a:solidFill>
              </a:rPr>
            </a:br>
            <a:r>
              <a:rPr lang="de-DE" sz="1600" dirty="0">
                <a:solidFill>
                  <a:srgbClr val="74777A"/>
                </a:solidFill>
              </a:rPr>
              <a:t>KED-Seals GmbH</a:t>
            </a: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11/1/2023</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61</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3610" y="3136690"/>
            <a:ext cx="3534393" cy="584495"/>
          </a:xfrm>
          <a:prstGeom prst="rect">
            <a:avLst/>
          </a:prstGeom>
        </p:spPr>
        <p:txBody>
          <a:bodyPr wrap="square">
            <a:spAutoFit/>
          </a:bodyPr>
          <a:lstStyle/>
          <a:p>
            <a:r>
              <a:rPr lang="en-GB" sz="3199">
                <a:solidFill>
                  <a:srgbClr val="000000"/>
                </a:solidFill>
                <a:latin typeface="Times New Roman" panose="02020603050405020304" pitchFamily="18" charset="0"/>
              </a:rPr>
              <a:t> </a:t>
            </a:r>
            <a:endParaRPr lang="en-GB" sz="3199"/>
          </a:p>
        </p:txBody>
      </p:sp>
      <p:sp>
        <p:nvSpPr>
          <p:cNvPr id="18" name="Oval 32">
            <a:extLst>
              <a:ext uri="{FF2B5EF4-FFF2-40B4-BE49-F238E27FC236}">
                <a16:creationId xmlns:a16="http://schemas.microsoft.com/office/drawing/2014/main" id="{60B7F11D-535A-4CF6-A7FB-77E0A3CE63F1}"/>
              </a:ext>
            </a:extLst>
          </p:cNvPr>
          <p:cNvSpPr/>
          <p:nvPr/>
        </p:nvSpPr>
        <p:spPr>
          <a:xfrm>
            <a:off x="555173" y="260599"/>
            <a:ext cx="697843" cy="697843"/>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defTabSz="913852">
              <a:defRPr/>
            </a:pPr>
            <a:endParaRPr lang="en-US" sz="1000" b="1">
              <a:solidFill>
                <a:prstClr val="white"/>
              </a:solidFill>
              <a:latin typeface="Arial" panose="020B0604020202020204" pitchFamily="34" charset="0"/>
              <a:cs typeface="Arial" panose="020B0604020202020204" pitchFamily="34" charset="0"/>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4"/>
          <a:stretch>
            <a:fillRect/>
          </a:stretch>
        </p:blipFill>
        <p:spPr>
          <a:xfrm>
            <a:off x="741537" y="399538"/>
            <a:ext cx="350505" cy="385555"/>
          </a:xfrm>
          <a:prstGeom prst="rect">
            <a:avLst/>
          </a:prstGeom>
        </p:spPr>
      </p:pic>
      <p:pic>
        <p:nvPicPr>
          <p:cNvPr id="10242" name="Picture 2">
            <a:extLst>
              <a:ext uri="{FF2B5EF4-FFF2-40B4-BE49-F238E27FC236}">
                <a16:creationId xmlns:a16="http://schemas.microsoft.com/office/drawing/2014/main" id="{C8F959CF-E562-48C5-9348-9AE95EBA17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9562890" y="2380752"/>
            <a:ext cx="1392464" cy="151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9558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FDCE2F4D-3454-46E1-A2ED-4DE90A8C0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1" t="6323" r="25603" b="11576"/>
          <a:stretch/>
        </p:blipFill>
        <p:spPr>
          <a:xfrm>
            <a:off x="6879228" y="1128129"/>
            <a:ext cx="5309597" cy="3843706"/>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445" y="1175555"/>
            <a:ext cx="5504482" cy="2044825"/>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799">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580" y="1638766"/>
            <a:ext cx="5528182" cy="4572397"/>
          </a:xfrm>
        </p:spPr>
        <p:txBody>
          <a:bodyPr/>
          <a:lstStyle/>
          <a:p>
            <a:r>
              <a:rPr lang="en-US" b="1" dirty="0">
                <a:solidFill>
                  <a:schemeClr val="tx2"/>
                </a:solidFill>
              </a:rPr>
              <a:t>ROTON </a:t>
            </a:r>
            <a:r>
              <a:rPr lang="en-US" b="1" dirty="0" err="1">
                <a:solidFill>
                  <a:schemeClr val="tx2"/>
                </a:solidFill>
              </a:rPr>
              <a:t>PowerSystems</a:t>
            </a:r>
            <a:r>
              <a:rPr lang="en-US" b="1" dirty="0">
                <a:solidFill>
                  <a:schemeClr val="tx2"/>
                </a:solidFill>
              </a:rPr>
              <a:t> GmbH</a:t>
            </a:r>
            <a:br>
              <a:rPr lang="de-DE" b="1" dirty="0">
                <a:solidFill>
                  <a:schemeClr val="tx2"/>
                </a:solidFill>
              </a:rPr>
            </a:br>
            <a:r>
              <a:rPr lang="de-DE" dirty="0">
                <a:solidFill>
                  <a:schemeClr val="tx2"/>
                </a:solidFill>
              </a:rPr>
              <a:t>(Elektrotechnik)</a:t>
            </a:r>
          </a:p>
          <a:p>
            <a:r>
              <a:rPr lang="fr-FR" b="1" dirty="0">
                <a:solidFill>
                  <a:schemeClr val="tx2"/>
                </a:solidFill>
              </a:rPr>
              <a:t>Sage 100 </a:t>
            </a:r>
            <a:r>
              <a:rPr lang="fr-FR" b="1" dirty="0" err="1">
                <a:solidFill>
                  <a:schemeClr val="tx2"/>
                </a:solidFill>
              </a:rPr>
              <a:t>inkl</a:t>
            </a:r>
            <a:r>
              <a:rPr lang="fr-FR" b="1" dirty="0">
                <a:solidFill>
                  <a:schemeClr val="tx2"/>
                </a:solidFill>
              </a:rPr>
              <a:t>. </a:t>
            </a:r>
            <a:r>
              <a:rPr lang="fr-FR" b="1" dirty="0" err="1">
                <a:solidFill>
                  <a:schemeClr val="tx2"/>
                </a:solidFill>
              </a:rPr>
              <a:t>xRM</a:t>
            </a:r>
            <a:endParaRPr lang="fr-FR" b="1" dirty="0">
              <a:solidFill>
                <a:schemeClr val="tx2"/>
              </a:solidFill>
            </a:endParaRPr>
          </a:p>
          <a:p>
            <a:r>
              <a:rPr lang="de-DE" dirty="0"/>
              <a:t>„Man kann sagen, dass die Geschwindigkeit von der Anfrage bis zur Realisierung deutlich höher wurde, die Fehlerquote jedoch geringer. Vorher hat man viel auf Zuruf gearbeitet.</a:t>
            </a:r>
          </a:p>
          <a:p>
            <a:r>
              <a:rPr lang="de-DE" dirty="0"/>
              <a:t>Das ist jetzt alles mit Sage zentralisiert“,</a:t>
            </a:r>
          </a:p>
          <a:p>
            <a:endParaRPr lang="de-DE" sz="1600" dirty="0">
              <a:solidFill>
                <a:srgbClr val="74777A"/>
              </a:solidFill>
            </a:endParaRPr>
          </a:p>
          <a:p>
            <a:r>
              <a:rPr lang="de-DE" sz="1600" dirty="0">
                <a:solidFill>
                  <a:srgbClr val="74777A"/>
                </a:solidFill>
              </a:rPr>
              <a:t>Achim </a:t>
            </a:r>
            <a:r>
              <a:rPr lang="de-DE" sz="1600" dirty="0" err="1">
                <a:solidFill>
                  <a:srgbClr val="74777A"/>
                </a:solidFill>
              </a:rPr>
              <a:t>Pleyer</a:t>
            </a:r>
            <a:r>
              <a:rPr lang="de-DE" sz="1600" dirty="0">
                <a:solidFill>
                  <a:srgbClr val="74777A"/>
                </a:solidFill>
              </a:rPr>
              <a:t>, Geschäftsführer</a:t>
            </a:r>
            <a:br>
              <a:rPr lang="de-DE" sz="1600" dirty="0">
                <a:solidFill>
                  <a:srgbClr val="74777A"/>
                </a:solidFill>
              </a:rPr>
            </a:br>
            <a:r>
              <a:rPr lang="de-DE" sz="1600" dirty="0">
                <a:solidFill>
                  <a:srgbClr val="74777A"/>
                </a:solidFill>
              </a:rPr>
              <a:t>ROTON </a:t>
            </a:r>
            <a:r>
              <a:rPr lang="de-DE" sz="1600" dirty="0" err="1">
                <a:solidFill>
                  <a:srgbClr val="74777A"/>
                </a:solidFill>
              </a:rPr>
              <a:t>PowerSystems</a:t>
            </a:r>
            <a:r>
              <a:rPr lang="de-DE" sz="1600" dirty="0">
                <a:solidFill>
                  <a:srgbClr val="74777A"/>
                </a:solidFill>
              </a:rPr>
              <a:t> GmbH</a:t>
            </a: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11/1/2023</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62</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3610" y="3136690"/>
            <a:ext cx="3534393" cy="584495"/>
          </a:xfrm>
          <a:prstGeom prst="rect">
            <a:avLst/>
          </a:prstGeom>
        </p:spPr>
        <p:txBody>
          <a:bodyPr wrap="square">
            <a:spAutoFit/>
          </a:bodyPr>
          <a:lstStyle/>
          <a:p>
            <a:r>
              <a:rPr lang="en-GB" sz="3199">
                <a:solidFill>
                  <a:srgbClr val="000000"/>
                </a:solidFill>
                <a:latin typeface="Times New Roman" panose="02020603050405020304" pitchFamily="18" charset="0"/>
              </a:rPr>
              <a:t> </a:t>
            </a:r>
            <a:endParaRPr lang="en-GB" sz="3199"/>
          </a:p>
        </p:txBody>
      </p:sp>
      <p:sp>
        <p:nvSpPr>
          <p:cNvPr id="18" name="Oval 32">
            <a:extLst>
              <a:ext uri="{FF2B5EF4-FFF2-40B4-BE49-F238E27FC236}">
                <a16:creationId xmlns:a16="http://schemas.microsoft.com/office/drawing/2014/main" id="{60B7F11D-535A-4CF6-A7FB-77E0A3CE63F1}"/>
              </a:ext>
            </a:extLst>
          </p:cNvPr>
          <p:cNvSpPr/>
          <p:nvPr/>
        </p:nvSpPr>
        <p:spPr>
          <a:xfrm>
            <a:off x="555173" y="260599"/>
            <a:ext cx="697843" cy="697843"/>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defTabSz="913852">
              <a:defRPr/>
            </a:pPr>
            <a:endParaRPr lang="en-US" sz="1000" b="1">
              <a:solidFill>
                <a:prstClr val="white"/>
              </a:solidFill>
              <a:latin typeface="Arial" panose="020B0604020202020204" pitchFamily="34" charset="0"/>
              <a:cs typeface="Arial" panose="020B0604020202020204" pitchFamily="34" charset="0"/>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4"/>
          <a:stretch>
            <a:fillRect/>
          </a:stretch>
        </p:blipFill>
        <p:spPr>
          <a:xfrm>
            <a:off x="741537" y="399538"/>
            <a:ext cx="350505" cy="385555"/>
          </a:xfrm>
          <a:prstGeom prst="rect">
            <a:avLst/>
          </a:prstGeom>
        </p:spPr>
      </p:pic>
      <p:pic>
        <p:nvPicPr>
          <p:cNvPr id="12290" name="Picture 2">
            <a:extLst>
              <a:ext uri="{FF2B5EF4-FFF2-40B4-BE49-F238E27FC236}">
                <a16:creationId xmlns:a16="http://schemas.microsoft.com/office/drawing/2014/main" id="{EB720C9C-106D-4960-9B38-1B7727A5B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9615442" y="2303686"/>
            <a:ext cx="1590675" cy="148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237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FDCE2F4D-3454-46E1-A2ED-4DE90A8C0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1" t="6323" r="25603" b="11576"/>
          <a:stretch/>
        </p:blipFill>
        <p:spPr>
          <a:xfrm>
            <a:off x="6879228" y="1128129"/>
            <a:ext cx="5309597" cy="3843706"/>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445" y="1175555"/>
            <a:ext cx="5504482" cy="2044825"/>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799">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580" y="1638767"/>
            <a:ext cx="5528182" cy="4457234"/>
          </a:xfrm>
        </p:spPr>
        <p:txBody>
          <a:bodyPr/>
          <a:lstStyle/>
          <a:p>
            <a:r>
              <a:rPr lang="de-DE" b="1" dirty="0">
                <a:solidFill>
                  <a:schemeClr val="tx2"/>
                </a:solidFill>
              </a:rPr>
              <a:t>KENTER HAGRO GmbH</a:t>
            </a:r>
            <a:br>
              <a:rPr lang="de-DE" b="1" dirty="0">
                <a:solidFill>
                  <a:schemeClr val="tx2"/>
                </a:solidFill>
              </a:rPr>
            </a:br>
            <a:r>
              <a:rPr lang="de-DE" dirty="0">
                <a:solidFill>
                  <a:schemeClr val="tx2"/>
                </a:solidFill>
              </a:rPr>
              <a:t>(Handelshaus für Reinigungstechnik)</a:t>
            </a:r>
          </a:p>
          <a:p>
            <a:r>
              <a:rPr lang="de-DE" b="1" dirty="0">
                <a:solidFill>
                  <a:schemeClr val="tx2"/>
                </a:solidFill>
              </a:rPr>
              <a:t>Sage 100cloud</a:t>
            </a:r>
          </a:p>
          <a:p>
            <a:r>
              <a:rPr lang="de-DE" dirty="0"/>
              <a:t>„Durch den schnellen und einfachen Zugriff auf alle Unternehmenskennzahlen, egal ob Stückzahlen, Auftragsstatus oder Erträge, wurde mir die Unternehmenssteuerung als Geschäftsführer massiv erleichtert. Ich habe jederzeit volle Transparenz bei allen benötigten Informationen. Das ist phänomenal.“</a:t>
            </a:r>
          </a:p>
          <a:p>
            <a:r>
              <a:rPr lang="de-DE" sz="1600" dirty="0">
                <a:solidFill>
                  <a:srgbClr val="74777A"/>
                </a:solidFill>
              </a:rPr>
              <a:t>Ralf </a:t>
            </a:r>
            <a:r>
              <a:rPr lang="de-DE" sz="1600" dirty="0" err="1">
                <a:solidFill>
                  <a:srgbClr val="74777A"/>
                </a:solidFill>
              </a:rPr>
              <a:t>Grönke</a:t>
            </a:r>
            <a:r>
              <a:rPr lang="de-DE" sz="1600" dirty="0">
                <a:solidFill>
                  <a:srgbClr val="74777A"/>
                </a:solidFill>
              </a:rPr>
              <a:t>, Geschäftsführender Gesellschafter</a:t>
            </a:r>
            <a:br>
              <a:rPr lang="de-DE" sz="1600" dirty="0">
                <a:solidFill>
                  <a:srgbClr val="74777A"/>
                </a:solidFill>
              </a:rPr>
            </a:br>
            <a:r>
              <a:rPr lang="de-DE" sz="1600" dirty="0">
                <a:solidFill>
                  <a:srgbClr val="74777A"/>
                </a:solidFill>
              </a:rPr>
              <a:t>KENTER HAGRO GmbH</a:t>
            </a:r>
            <a:endParaRPr lang="en-US" dirty="0">
              <a:sym typeface="Helvetica Neue"/>
            </a:endParaRP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11/1/2023</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63</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3610" y="3136690"/>
            <a:ext cx="3534393" cy="584495"/>
          </a:xfrm>
          <a:prstGeom prst="rect">
            <a:avLst/>
          </a:prstGeom>
        </p:spPr>
        <p:txBody>
          <a:bodyPr wrap="square">
            <a:spAutoFit/>
          </a:bodyPr>
          <a:lstStyle/>
          <a:p>
            <a:r>
              <a:rPr lang="en-GB" sz="3199">
                <a:solidFill>
                  <a:srgbClr val="000000"/>
                </a:solidFill>
                <a:latin typeface="Times New Roman" panose="02020603050405020304" pitchFamily="18" charset="0"/>
              </a:rPr>
              <a:t> </a:t>
            </a:r>
            <a:endParaRPr lang="en-GB" sz="3199"/>
          </a:p>
        </p:txBody>
      </p:sp>
      <p:sp>
        <p:nvSpPr>
          <p:cNvPr id="18" name="Oval 32">
            <a:extLst>
              <a:ext uri="{FF2B5EF4-FFF2-40B4-BE49-F238E27FC236}">
                <a16:creationId xmlns:a16="http://schemas.microsoft.com/office/drawing/2014/main" id="{60B7F11D-535A-4CF6-A7FB-77E0A3CE63F1}"/>
              </a:ext>
            </a:extLst>
          </p:cNvPr>
          <p:cNvSpPr/>
          <p:nvPr/>
        </p:nvSpPr>
        <p:spPr>
          <a:xfrm>
            <a:off x="555173" y="260599"/>
            <a:ext cx="697843" cy="697843"/>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defTabSz="913852">
              <a:defRPr/>
            </a:pPr>
            <a:endParaRPr lang="en-US" sz="1000" b="1">
              <a:solidFill>
                <a:prstClr val="white"/>
              </a:solidFill>
              <a:latin typeface="Arial" panose="020B0604020202020204" pitchFamily="34" charset="0"/>
              <a:cs typeface="Arial" panose="020B0604020202020204" pitchFamily="34" charset="0"/>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4"/>
          <a:stretch>
            <a:fillRect/>
          </a:stretch>
        </p:blipFill>
        <p:spPr>
          <a:xfrm>
            <a:off x="741537" y="399538"/>
            <a:ext cx="350505" cy="385555"/>
          </a:xfrm>
          <a:prstGeom prst="rect">
            <a:avLst/>
          </a:prstGeom>
        </p:spPr>
      </p:pic>
      <p:pic>
        <p:nvPicPr>
          <p:cNvPr id="13" name="Grafik 12">
            <a:extLst>
              <a:ext uri="{FF2B5EF4-FFF2-40B4-BE49-F238E27FC236}">
                <a16:creationId xmlns:a16="http://schemas.microsoft.com/office/drawing/2014/main" id="{F53A26EE-7682-4313-BF85-C470D9128DC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7090" y="2495684"/>
            <a:ext cx="3104064" cy="1108596"/>
          </a:xfrm>
          <a:prstGeom prst="rect">
            <a:avLst/>
          </a:prstGeom>
        </p:spPr>
      </p:pic>
    </p:spTree>
    <p:extLst>
      <p:ext uri="{BB962C8B-B14F-4D97-AF65-F5344CB8AC3E}">
        <p14:creationId xmlns:p14="http://schemas.microsoft.com/office/powerpoint/2010/main" val="18934642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FDCE2F4D-3454-46E1-A2ED-4DE90A8C0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1" t="6323" r="25603" b="11576"/>
          <a:stretch/>
        </p:blipFill>
        <p:spPr>
          <a:xfrm>
            <a:off x="6879228" y="1128129"/>
            <a:ext cx="5309597" cy="3843706"/>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445" y="1175555"/>
            <a:ext cx="5504482" cy="2044825"/>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799">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580" y="1638766"/>
            <a:ext cx="5528182" cy="4572397"/>
          </a:xfrm>
        </p:spPr>
        <p:txBody>
          <a:bodyPr/>
          <a:lstStyle/>
          <a:p>
            <a:r>
              <a:rPr lang="de-DE" b="1" dirty="0">
                <a:solidFill>
                  <a:schemeClr val="tx2"/>
                </a:solidFill>
              </a:rPr>
              <a:t>HBS-Druck</a:t>
            </a:r>
            <a:br>
              <a:rPr lang="de-DE" b="1" dirty="0">
                <a:solidFill>
                  <a:schemeClr val="tx2"/>
                </a:solidFill>
              </a:rPr>
            </a:br>
            <a:r>
              <a:rPr lang="de-DE" dirty="0">
                <a:solidFill>
                  <a:schemeClr val="tx2"/>
                </a:solidFill>
              </a:rPr>
              <a:t>(Herstellung von Druckerzeugnissen)</a:t>
            </a:r>
          </a:p>
          <a:p>
            <a:r>
              <a:rPr lang="de-DE" b="1" dirty="0">
                <a:solidFill>
                  <a:schemeClr val="tx2"/>
                </a:solidFill>
              </a:rPr>
              <a:t>Sage 100cloud</a:t>
            </a:r>
          </a:p>
          <a:p>
            <a:r>
              <a:rPr lang="de-DE" dirty="0"/>
              <a:t>„Mit der Sage 100cloud und dem integrierten DMS erreichen wir eine ca. 40-prozentige Zeitersparnis.“</a:t>
            </a:r>
          </a:p>
          <a:p>
            <a:r>
              <a:rPr lang="de-DE" dirty="0"/>
              <a:t>„Ich bin der Typ, der gerne alles digital und </a:t>
            </a:r>
            <a:r>
              <a:rPr lang="de-DE" dirty="0" err="1"/>
              <a:t>up</a:t>
            </a:r>
            <a:r>
              <a:rPr lang="de-DE" dirty="0"/>
              <a:t> </a:t>
            </a:r>
            <a:r>
              <a:rPr lang="de-DE" dirty="0" err="1"/>
              <a:t>to</a:t>
            </a:r>
            <a:r>
              <a:rPr lang="de-DE" dirty="0"/>
              <a:t> date hat. Das ist mit der Sage 100cloud absolut gegeben.“</a:t>
            </a:r>
          </a:p>
          <a:p>
            <a:r>
              <a:rPr lang="de-DE" sz="1600" dirty="0">
                <a:solidFill>
                  <a:srgbClr val="74777A"/>
                </a:solidFill>
              </a:rPr>
              <a:t>Magnus Sommer, Inhaber</a:t>
            </a:r>
            <a:br>
              <a:rPr lang="de-DE" sz="1600" dirty="0">
                <a:solidFill>
                  <a:srgbClr val="74777A"/>
                </a:solidFill>
              </a:rPr>
            </a:br>
            <a:r>
              <a:rPr lang="de-DE" sz="1600" dirty="0">
                <a:solidFill>
                  <a:srgbClr val="74777A"/>
                </a:solidFill>
              </a:rPr>
              <a:t>HBS-Druck</a:t>
            </a: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11/1/2023</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64</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3610" y="3136690"/>
            <a:ext cx="3534393" cy="584495"/>
          </a:xfrm>
          <a:prstGeom prst="rect">
            <a:avLst/>
          </a:prstGeom>
        </p:spPr>
        <p:txBody>
          <a:bodyPr wrap="square">
            <a:spAutoFit/>
          </a:bodyPr>
          <a:lstStyle/>
          <a:p>
            <a:r>
              <a:rPr lang="en-GB" sz="3199">
                <a:solidFill>
                  <a:srgbClr val="000000"/>
                </a:solidFill>
                <a:latin typeface="Times New Roman" panose="02020603050405020304" pitchFamily="18" charset="0"/>
              </a:rPr>
              <a:t> </a:t>
            </a:r>
            <a:endParaRPr lang="en-GB" sz="3199"/>
          </a:p>
        </p:txBody>
      </p:sp>
      <p:sp>
        <p:nvSpPr>
          <p:cNvPr id="18" name="Oval 32">
            <a:extLst>
              <a:ext uri="{FF2B5EF4-FFF2-40B4-BE49-F238E27FC236}">
                <a16:creationId xmlns:a16="http://schemas.microsoft.com/office/drawing/2014/main" id="{60B7F11D-535A-4CF6-A7FB-77E0A3CE63F1}"/>
              </a:ext>
            </a:extLst>
          </p:cNvPr>
          <p:cNvSpPr/>
          <p:nvPr/>
        </p:nvSpPr>
        <p:spPr>
          <a:xfrm>
            <a:off x="555173" y="260599"/>
            <a:ext cx="697843" cy="697843"/>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defTabSz="913852">
              <a:defRPr/>
            </a:pPr>
            <a:endParaRPr lang="en-US" sz="1000" b="1">
              <a:solidFill>
                <a:prstClr val="white"/>
              </a:solidFill>
              <a:latin typeface="Arial" panose="020B0604020202020204" pitchFamily="34" charset="0"/>
              <a:cs typeface="Arial" panose="020B0604020202020204" pitchFamily="34" charset="0"/>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4"/>
          <a:stretch>
            <a:fillRect/>
          </a:stretch>
        </p:blipFill>
        <p:spPr>
          <a:xfrm>
            <a:off x="741537" y="399538"/>
            <a:ext cx="350505" cy="385555"/>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9B5B277F-DFD0-40E9-B786-CACC4047E3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7352" y="2327629"/>
            <a:ext cx="3643540" cy="997015"/>
          </a:xfrm>
          <a:prstGeom prst="rect">
            <a:avLst/>
          </a:prstGeom>
        </p:spPr>
      </p:pic>
    </p:spTree>
    <p:extLst>
      <p:ext uri="{BB962C8B-B14F-4D97-AF65-F5344CB8AC3E}">
        <p14:creationId xmlns:p14="http://schemas.microsoft.com/office/powerpoint/2010/main" val="756239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FDCE2F4D-3454-46E1-A2ED-4DE90A8C0C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1" t="6323" r="25603" b="11576"/>
          <a:stretch/>
        </p:blipFill>
        <p:spPr>
          <a:xfrm>
            <a:off x="6879228" y="1128129"/>
            <a:ext cx="5309597" cy="3843706"/>
          </a:xfrm>
          <a:prstGeom prst="rect">
            <a:avLst/>
          </a:prstGeom>
        </p:spPr>
      </p:pic>
      <p:sp>
        <p:nvSpPr>
          <p:cNvPr id="9" name="Text Placeholder 1">
            <a:extLst>
              <a:ext uri="{FF2B5EF4-FFF2-40B4-BE49-F238E27FC236}">
                <a16:creationId xmlns:a16="http://schemas.microsoft.com/office/drawing/2014/main" id="{D270ADD6-7EE8-A045-A509-C46E3EF29FD3}"/>
              </a:ext>
            </a:extLst>
          </p:cNvPr>
          <p:cNvSpPr txBox="1">
            <a:spLocks/>
          </p:cNvSpPr>
          <p:nvPr/>
        </p:nvSpPr>
        <p:spPr>
          <a:xfrm>
            <a:off x="497445" y="1175555"/>
            <a:ext cx="5504482" cy="2044825"/>
          </a:xfrm>
          <a:prstGeom prst="rect">
            <a:avLst/>
          </a:prstGeom>
        </p:spPr>
        <p:txBody>
          <a:bodyPr tIns="0"/>
          <a:lstStyle>
            <a:lvl1pPr marL="0" indent="0" algn="l" defTabSz="228554" rtl="0" eaLnBrk="1" latinLnBrk="0" hangingPunct="1">
              <a:spcBef>
                <a:spcPts val="1200"/>
              </a:spcBef>
              <a:buFont typeface="Arial"/>
              <a:buNone/>
              <a:defRPr sz="2200" kern="1200">
                <a:solidFill>
                  <a:srgbClr val="75787B"/>
                </a:solidFill>
                <a:latin typeface="Arial" panose="020B0604020202020204" pitchFamily="34" charset="0"/>
                <a:ea typeface="+mn-ea"/>
                <a:cs typeface="Arial" panose="020B0604020202020204" pitchFamily="34" charset="0"/>
              </a:defRPr>
            </a:lvl1pPr>
            <a:lvl2pPr marL="360363" indent="-360363" algn="l" defTabSz="228554" rtl="0" eaLnBrk="1" latinLnBrk="0" hangingPunct="1">
              <a:spcBef>
                <a:spcPts val="1200"/>
              </a:spcBef>
              <a:buFont typeface="Arial" panose="020B0604020202020204" pitchFamily="34" charset="0"/>
              <a:buChar char="•"/>
              <a:tabLst>
                <a:tab pos="449263" algn="l"/>
              </a:tabLst>
              <a:defRPr sz="2200" kern="1200">
                <a:solidFill>
                  <a:srgbClr val="75787B"/>
                </a:solidFill>
                <a:latin typeface="Arial" panose="020B0604020202020204" pitchFamily="34" charset="0"/>
                <a:ea typeface="+mn-ea"/>
                <a:cs typeface="Arial" panose="020B0604020202020204" pitchFamily="34" charset="0"/>
              </a:defRPr>
            </a:lvl2pPr>
            <a:lvl3pPr marL="714375" indent="-354013" algn="l" defTabSz="228554" rtl="0" eaLnBrk="1" latinLnBrk="0" hangingPunct="1">
              <a:spcBef>
                <a:spcPts val="1200"/>
              </a:spcBef>
              <a:buFont typeface="Arial" panose="020B0604020202020204" pitchFamily="34" charset="0"/>
              <a:buChar char="–"/>
              <a:defRPr sz="2200" kern="1200">
                <a:solidFill>
                  <a:srgbClr val="75787B"/>
                </a:solidFill>
                <a:latin typeface="Arial" panose="020B0604020202020204" pitchFamily="34" charset="0"/>
                <a:ea typeface="+mn-ea"/>
                <a:cs typeface="Arial" panose="020B0604020202020204" pitchFamily="34" charset="0"/>
              </a:defRPr>
            </a:lvl3pPr>
            <a:lvl4pPr marL="1433513" indent="-360363"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4pPr>
            <a:lvl5pPr marL="2241550" indent="-312738" algn="l" defTabSz="228554" rtl="0" eaLnBrk="1" latinLnBrk="0" hangingPunct="1">
              <a:spcBef>
                <a:spcPts val="1200"/>
              </a:spcBef>
              <a:buFont typeface="Arial" panose="020B0604020202020204" pitchFamily="34" charset="0"/>
              <a:buChar char="•"/>
              <a:defRPr sz="2000" kern="1200">
                <a:solidFill>
                  <a:srgbClr val="75787B"/>
                </a:solidFill>
                <a:latin typeface="Arial" panose="020B0604020202020204" pitchFamily="34" charset="0"/>
                <a:ea typeface="+mn-ea"/>
                <a:cs typeface="Arial" panose="020B0604020202020204" pitchFamily="34" charset="0"/>
              </a:defRPr>
            </a:lvl5pPr>
            <a:lvl6pPr marL="1257049" indent="-114277" algn="l" defTabSz="228554" rtl="0" eaLnBrk="1" latinLnBrk="0" hangingPunct="1">
              <a:spcBef>
                <a:spcPct val="20000"/>
              </a:spcBef>
              <a:buFont typeface="Arial"/>
              <a:buChar char="•"/>
              <a:defRPr sz="1000" kern="1200">
                <a:solidFill>
                  <a:schemeClr val="tx1"/>
                </a:solidFill>
                <a:latin typeface="+mn-lt"/>
                <a:ea typeface="+mn-ea"/>
                <a:cs typeface="+mn-cs"/>
              </a:defRPr>
            </a:lvl6pPr>
            <a:lvl7pPr marL="1485603" indent="-114277" algn="l" defTabSz="228554" rtl="0" eaLnBrk="1" latinLnBrk="0" hangingPunct="1">
              <a:spcBef>
                <a:spcPct val="20000"/>
              </a:spcBef>
              <a:buFont typeface="Arial"/>
              <a:buChar char="•"/>
              <a:defRPr sz="1000" kern="1200">
                <a:solidFill>
                  <a:schemeClr val="tx1"/>
                </a:solidFill>
                <a:latin typeface="+mn-lt"/>
                <a:ea typeface="+mn-ea"/>
                <a:cs typeface="+mn-cs"/>
              </a:defRPr>
            </a:lvl7pPr>
            <a:lvl8pPr marL="1714157" indent="-114277" algn="l" defTabSz="228554" rtl="0" eaLnBrk="1" latinLnBrk="0" hangingPunct="1">
              <a:spcBef>
                <a:spcPct val="20000"/>
              </a:spcBef>
              <a:buFont typeface="Arial"/>
              <a:buChar char="•"/>
              <a:defRPr sz="1000" kern="1200">
                <a:solidFill>
                  <a:schemeClr val="tx1"/>
                </a:solidFill>
                <a:latin typeface="+mn-lt"/>
                <a:ea typeface="+mn-ea"/>
                <a:cs typeface="+mn-cs"/>
              </a:defRPr>
            </a:lvl8pPr>
            <a:lvl9pPr marL="1942711" indent="-114277" algn="l" defTabSz="228554" rtl="0" eaLnBrk="1" latinLnBrk="0" hangingPunct="1">
              <a:spcBef>
                <a:spcPct val="20000"/>
              </a:spcBef>
              <a:buFont typeface="Arial"/>
              <a:buChar char="•"/>
              <a:defRPr sz="1000" kern="1200">
                <a:solidFill>
                  <a:schemeClr val="tx1"/>
                </a:solidFill>
                <a:latin typeface="+mn-lt"/>
                <a:ea typeface="+mn-ea"/>
                <a:cs typeface="+mn-cs"/>
              </a:defRPr>
            </a:lvl9pPr>
          </a:lstStyle>
          <a:p>
            <a:endParaRPr lang="en-GB" sz="1799">
              <a:solidFill>
                <a:schemeClr val="tx1"/>
              </a:solidFill>
            </a:endParaRPr>
          </a:p>
        </p:txBody>
      </p:sp>
      <p:sp>
        <p:nvSpPr>
          <p:cNvPr id="3" name="Text Placeholder 2">
            <a:extLst>
              <a:ext uri="{FF2B5EF4-FFF2-40B4-BE49-F238E27FC236}">
                <a16:creationId xmlns:a16="http://schemas.microsoft.com/office/drawing/2014/main" id="{96807262-85BB-B943-8793-6C68B167D9EA}"/>
              </a:ext>
            </a:extLst>
          </p:cNvPr>
          <p:cNvSpPr>
            <a:spLocks noGrp="1"/>
          </p:cNvSpPr>
          <p:nvPr>
            <p:ph type="body" sz="quarter" idx="12"/>
          </p:nvPr>
        </p:nvSpPr>
        <p:spPr>
          <a:xfrm>
            <a:off x="520580" y="1638766"/>
            <a:ext cx="5528182" cy="4572397"/>
          </a:xfrm>
        </p:spPr>
        <p:txBody>
          <a:bodyPr/>
          <a:lstStyle/>
          <a:p>
            <a:r>
              <a:rPr lang="de-DE" b="1" dirty="0" err="1">
                <a:solidFill>
                  <a:schemeClr val="tx2"/>
                </a:solidFill>
              </a:rPr>
              <a:t>KooKoo</a:t>
            </a:r>
            <a:r>
              <a:rPr lang="de-DE" b="1" dirty="0">
                <a:solidFill>
                  <a:schemeClr val="tx2"/>
                </a:solidFill>
              </a:rPr>
              <a:t> GmbH</a:t>
            </a:r>
            <a:br>
              <a:rPr lang="de-DE" b="1" dirty="0">
                <a:solidFill>
                  <a:schemeClr val="tx2"/>
                </a:solidFill>
              </a:rPr>
            </a:br>
            <a:r>
              <a:rPr lang="de-DE" dirty="0">
                <a:solidFill>
                  <a:schemeClr val="tx2"/>
                </a:solidFill>
              </a:rPr>
              <a:t>(Uhrenhersteller)</a:t>
            </a:r>
          </a:p>
          <a:p>
            <a:r>
              <a:rPr lang="de-DE" b="1" dirty="0">
                <a:solidFill>
                  <a:schemeClr val="tx2"/>
                </a:solidFill>
              </a:rPr>
              <a:t>Sage 100cloud</a:t>
            </a:r>
          </a:p>
          <a:p>
            <a:r>
              <a:rPr lang="de-DE" dirty="0"/>
              <a:t>„Sämtliche Zahlungsströme laufen nun vollautomatisch in die Buchhaltung. Bei gleichbleibenden Buchhaltungsressourcen ist das Belegaufkommen um das 100fache gestiegen,“</a:t>
            </a:r>
          </a:p>
          <a:p>
            <a:r>
              <a:rPr lang="de-DE" sz="1600" dirty="0">
                <a:solidFill>
                  <a:srgbClr val="74777A"/>
                </a:solidFill>
              </a:rPr>
              <a:t>Edgar </a:t>
            </a:r>
            <a:r>
              <a:rPr lang="de-DE" sz="1600" dirty="0" err="1">
                <a:solidFill>
                  <a:srgbClr val="74777A"/>
                </a:solidFill>
              </a:rPr>
              <a:t>Michahelles</a:t>
            </a:r>
            <a:r>
              <a:rPr lang="de-DE" sz="1600" dirty="0">
                <a:solidFill>
                  <a:srgbClr val="74777A"/>
                </a:solidFill>
              </a:rPr>
              <a:t>, Geschäftsführer</a:t>
            </a:r>
            <a:br>
              <a:rPr lang="en-US" sz="1600" dirty="0">
                <a:solidFill>
                  <a:srgbClr val="74777A"/>
                </a:solidFill>
                <a:sym typeface="Helvetica Neue"/>
              </a:rPr>
            </a:br>
            <a:r>
              <a:rPr lang="en-US" sz="1600" dirty="0" err="1">
                <a:solidFill>
                  <a:srgbClr val="74777A"/>
                </a:solidFill>
                <a:sym typeface="Helvetica Neue"/>
              </a:rPr>
              <a:t>KooKoo</a:t>
            </a:r>
            <a:r>
              <a:rPr lang="en-US" sz="1600" dirty="0">
                <a:solidFill>
                  <a:srgbClr val="74777A"/>
                </a:solidFill>
                <a:sym typeface="Helvetica Neue"/>
              </a:rPr>
              <a:t> GmbH</a:t>
            </a:r>
            <a:endParaRPr lang="de-DE" sz="1600" dirty="0">
              <a:solidFill>
                <a:srgbClr val="74777A"/>
              </a:solidFill>
            </a:endParaRPr>
          </a:p>
        </p:txBody>
      </p:sp>
      <p:sp>
        <p:nvSpPr>
          <p:cNvPr id="27" name="Title 1">
            <a:extLst>
              <a:ext uri="{FF2B5EF4-FFF2-40B4-BE49-F238E27FC236}">
                <a16:creationId xmlns:a16="http://schemas.microsoft.com/office/drawing/2014/main" id="{5432D7F3-2CB7-4A1E-8DFE-BC65B2425DE0}"/>
              </a:ext>
            </a:extLst>
          </p:cNvPr>
          <p:cNvSpPr>
            <a:spLocks noGrp="1"/>
          </p:cNvSpPr>
          <p:nvPr>
            <p:ph type="title"/>
          </p:nvPr>
        </p:nvSpPr>
        <p:spPr/>
        <p:txBody>
          <a:bodyPr/>
          <a:lstStyle/>
          <a:p>
            <a:r>
              <a:rPr lang="en-GB" dirty="0"/>
              <a:t>				</a:t>
            </a:r>
            <a:r>
              <a:rPr lang="en-GB" dirty="0" err="1"/>
              <a:t>Referenz</a:t>
            </a:r>
            <a:endParaRPr lang="en-GB" dirty="0"/>
          </a:p>
        </p:txBody>
      </p:sp>
      <p:sp>
        <p:nvSpPr>
          <p:cNvPr id="5" name="Date Placeholder 4">
            <a:extLst>
              <a:ext uri="{FF2B5EF4-FFF2-40B4-BE49-F238E27FC236}">
                <a16:creationId xmlns:a16="http://schemas.microsoft.com/office/drawing/2014/main" id="{92FAA635-F824-8840-AEFA-2563D8244A0A}"/>
              </a:ext>
            </a:extLst>
          </p:cNvPr>
          <p:cNvSpPr>
            <a:spLocks noGrp="1"/>
          </p:cNvSpPr>
          <p:nvPr>
            <p:ph type="dt" sz="half" idx="2"/>
          </p:nvPr>
        </p:nvSpPr>
        <p:spPr/>
        <p:txBody>
          <a:bodyPr/>
          <a:lstStyle/>
          <a:p>
            <a:fld id="{169BE6E1-6135-B041-A920-26E152179B63}" type="datetime1">
              <a:rPr lang="en-US" smtClean="0"/>
              <a:t>11/1/2023</a:t>
            </a:fld>
            <a:endParaRPr lang="en-GB"/>
          </a:p>
        </p:txBody>
      </p:sp>
      <p:sp>
        <p:nvSpPr>
          <p:cNvPr id="4" name="Slide Number Placeholder 3">
            <a:extLst>
              <a:ext uri="{FF2B5EF4-FFF2-40B4-BE49-F238E27FC236}">
                <a16:creationId xmlns:a16="http://schemas.microsoft.com/office/drawing/2014/main" id="{9F9193FC-F478-492C-B908-B8D8555F9232}"/>
              </a:ext>
            </a:extLst>
          </p:cNvPr>
          <p:cNvSpPr>
            <a:spLocks noGrp="1"/>
          </p:cNvSpPr>
          <p:nvPr>
            <p:ph type="sldNum" sz="quarter" idx="4"/>
          </p:nvPr>
        </p:nvSpPr>
        <p:spPr/>
        <p:txBody>
          <a:bodyPr/>
          <a:lstStyle/>
          <a:p>
            <a:fld id="{C801F209-6BE7-4AF7-9211-E3F7558EC97C}" type="slidenum">
              <a:rPr lang="en-GB" smtClean="0"/>
              <a:pPr/>
              <a:t>65</a:t>
            </a:fld>
            <a:endParaRPr lang="en-GB"/>
          </a:p>
        </p:txBody>
      </p:sp>
      <p:sp>
        <p:nvSpPr>
          <p:cNvPr id="10" name="Rectangle 9">
            <a:extLst>
              <a:ext uri="{FF2B5EF4-FFF2-40B4-BE49-F238E27FC236}">
                <a16:creationId xmlns:a16="http://schemas.microsoft.com/office/drawing/2014/main" id="{765D0CC0-6278-4049-A7E2-57A6A27AEF33}"/>
              </a:ext>
            </a:extLst>
          </p:cNvPr>
          <p:cNvSpPr/>
          <p:nvPr/>
        </p:nvSpPr>
        <p:spPr>
          <a:xfrm>
            <a:off x="2703610" y="3136690"/>
            <a:ext cx="3534393" cy="584495"/>
          </a:xfrm>
          <a:prstGeom prst="rect">
            <a:avLst/>
          </a:prstGeom>
        </p:spPr>
        <p:txBody>
          <a:bodyPr wrap="square">
            <a:spAutoFit/>
          </a:bodyPr>
          <a:lstStyle/>
          <a:p>
            <a:r>
              <a:rPr lang="en-GB" sz="3199">
                <a:solidFill>
                  <a:srgbClr val="000000"/>
                </a:solidFill>
                <a:latin typeface="Times New Roman" panose="02020603050405020304" pitchFamily="18" charset="0"/>
              </a:rPr>
              <a:t> </a:t>
            </a:r>
            <a:endParaRPr lang="en-GB" sz="3199"/>
          </a:p>
        </p:txBody>
      </p:sp>
      <p:sp>
        <p:nvSpPr>
          <p:cNvPr id="18" name="Oval 32">
            <a:extLst>
              <a:ext uri="{FF2B5EF4-FFF2-40B4-BE49-F238E27FC236}">
                <a16:creationId xmlns:a16="http://schemas.microsoft.com/office/drawing/2014/main" id="{60B7F11D-535A-4CF6-A7FB-77E0A3CE63F1}"/>
              </a:ext>
            </a:extLst>
          </p:cNvPr>
          <p:cNvSpPr/>
          <p:nvPr/>
        </p:nvSpPr>
        <p:spPr>
          <a:xfrm>
            <a:off x="555173" y="260599"/>
            <a:ext cx="697843" cy="697843"/>
          </a:xfrm>
          <a:prstGeom prst="ellipse">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03736" rIns="0" bIns="0" rtlCol="0" anchor="ctr"/>
          <a:lstStyle/>
          <a:p>
            <a:pPr defTabSz="913852">
              <a:defRPr/>
            </a:pPr>
            <a:endParaRPr lang="en-US" sz="1000" b="1">
              <a:solidFill>
                <a:prstClr val="white"/>
              </a:solidFill>
              <a:latin typeface="Arial" panose="020B0604020202020204" pitchFamily="34" charset="0"/>
              <a:cs typeface="Arial" panose="020B0604020202020204" pitchFamily="34" charset="0"/>
            </a:endParaRPr>
          </a:p>
        </p:txBody>
      </p:sp>
      <p:pic>
        <p:nvPicPr>
          <p:cNvPr id="20" name="Picture 33">
            <a:extLst>
              <a:ext uri="{FF2B5EF4-FFF2-40B4-BE49-F238E27FC236}">
                <a16:creationId xmlns:a16="http://schemas.microsoft.com/office/drawing/2014/main" id="{7719E56C-493C-478D-9531-A9724D829574}"/>
              </a:ext>
            </a:extLst>
          </p:cNvPr>
          <p:cNvPicPr>
            <a:picLocks noChangeAspect="1"/>
          </p:cNvPicPr>
          <p:nvPr/>
        </p:nvPicPr>
        <p:blipFill>
          <a:blip r:embed="rId4"/>
          <a:stretch>
            <a:fillRect/>
          </a:stretch>
        </p:blipFill>
        <p:spPr>
          <a:xfrm>
            <a:off x="741537" y="399538"/>
            <a:ext cx="350505" cy="385555"/>
          </a:xfrm>
          <a:prstGeom prst="rect">
            <a:avLst/>
          </a:prstGeom>
        </p:spPr>
      </p:pic>
      <p:pic>
        <p:nvPicPr>
          <p:cNvPr id="5124" name="Picture 4">
            <a:extLst>
              <a:ext uri="{FF2B5EF4-FFF2-40B4-BE49-F238E27FC236}">
                <a16:creationId xmlns:a16="http://schemas.microsoft.com/office/drawing/2014/main" id="{28E88BD5-45E3-4E83-AF51-397CF102C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7449" y="2436029"/>
            <a:ext cx="2343346" cy="140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906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646AE07-E731-4A6A-A613-2B60064C25CB}"/>
              </a:ext>
            </a:extLst>
          </p:cNvPr>
          <p:cNvSpPr>
            <a:spLocks noGrp="1"/>
          </p:cNvSpPr>
          <p:nvPr>
            <p:ph type="body" sz="quarter" idx="13"/>
          </p:nvPr>
        </p:nvSpPr>
        <p:spPr/>
        <p:txBody>
          <a:bodyPr/>
          <a:lstStyle/>
          <a:p>
            <a:pPr marL="342900" indent="-342900">
              <a:buFont typeface="Arial" panose="020B0604020202020204" pitchFamily="34" charset="0"/>
              <a:buChar char="•"/>
            </a:pPr>
            <a:r>
              <a:rPr lang="de-DE" dirty="0"/>
              <a:t>Zukunftssicher, modern und einfach bedienbar</a:t>
            </a:r>
          </a:p>
          <a:p>
            <a:pPr marL="342900" indent="-342900">
              <a:buFont typeface="Arial" panose="020B0604020202020204" pitchFamily="34" charset="0"/>
              <a:buChar char="•"/>
            </a:pPr>
            <a:r>
              <a:rPr lang="de-DE" dirty="0"/>
              <a:t>Vollständig integriert &amp; modular aufgebaut</a:t>
            </a:r>
          </a:p>
          <a:p>
            <a:pPr marL="342900" indent="-342900">
              <a:buFont typeface="Arial" panose="020B0604020202020204" pitchFamily="34" charset="0"/>
              <a:buChar char="•"/>
            </a:pPr>
            <a:r>
              <a:rPr lang="de-DE" dirty="0"/>
              <a:t>Kann alles was ERP braucht</a:t>
            </a:r>
          </a:p>
          <a:p>
            <a:pPr marL="342900" indent="-342900">
              <a:buFont typeface="Arial" panose="020B0604020202020204" pitchFamily="34" charset="0"/>
              <a:buChar char="•"/>
            </a:pPr>
            <a:r>
              <a:rPr lang="de-DE" dirty="0"/>
              <a:t>Cloud </a:t>
            </a:r>
            <a:r>
              <a:rPr lang="de-DE" dirty="0" err="1"/>
              <a:t>Connected</a:t>
            </a:r>
            <a:endParaRPr lang="de-DE" dirty="0"/>
          </a:p>
          <a:p>
            <a:pPr marL="342900" indent="-342900">
              <a:buFont typeface="Arial" panose="020B0604020202020204" pitchFamily="34" charset="0"/>
              <a:buChar char="•"/>
            </a:pPr>
            <a:r>
              <a:rPr lang="de-DE" dirty="0"/>
              <a:t>Konfigurier- und individualisierbar</a:t>
            </a:r>
          </a:p>
          <a:p>
            <a:pPr marL="342900" indent="-342900">
              <a:buFont typeface="Arial" panose="020B0604020202020204" pitchFamily="34" charset="0"/>
              <a:buChar char="•"/>
            </a:pPr>
            <a:r>
              <a:rPr lang="de-DE" dirty="0"/>
              <a:t>Optimal für 10 bis 200 Mitarbeiter</a:t>
            </a:r>
          </a:p>
        </p:txBody>
      </p:sp>
      <p:sp>
        <p:nvSpPr>
          <p:cNvPr id="3" name="Titel 2">
            <a:extLst>
              <a:ext uri="{FF2B5EF4-FFF2-40B4-BE49-F238E27FC236}">
                <a16:creationId xmlns:a16="http://schemas.microsoft.com/office/drawing/2014/main" id="{A47363F7-F2D0-4D2B-B7E9-FD936257D787}"/>
              </a:ext>
            </a:extLst>
          </p:cNvPr>
          <p:cNvSpPr>
            <a:spLocks noGrp="1"/>
          </p:cNvSpPr>
          <p:nvPr>
            <p:ph type="title"/>
          </p:nvPr>
        </p:nvSpPr>
        <p:spPr/>
        <p:txBody>
          <a:bodyPr/>
          <a:lstStyle/>
          <a:p>
            <a:r>
              <a:rPr lang="de-DE" dirty="0"/>
              <a:t>Sage 100</a:t>
            </a:r>
          </a:p>
        </p:txBody>
      </p:sp>
      <p:sp>
        <p:nvSpPr>
          <p:cNvPr id="11" name="Bildplatzhalter 10">
            <a:extLst>
              <a:ext uri="{FF2B5EF4-FFF2-40B4-BE49-F238E27FC236}">
                <a16:creationId xmlns:a16="http://schemas.microsoft.com/office/drawing/2014/main" id="{7D91A4CC-93C2-47FA-95F9-7A3CAAF455DC}"/>
              </a:ext>
            </a:extLst>
          </p:cNvPr>
          <p:cNvSpPr>
            <a:spLocks noGrp="1"/>
          </p:cNvSpPr>
          <p:nvPr>
            <p:ph type="pic" sz="quarter" idx="14"/>
          </p:nvPr>
        </p:nvSpPr>
        <p:spPr/>
        <p:txBody>
          <a:bodyPr/>
          <a:lstStyle/>
          <a:p>
            <a:endParaRPr lang="de-DE"/>
          </a:p>
        </p:txBody>
      </p:sp>
      <p:sp>
        <p:nvSpPr>
          <p:cNvPr id="4" name="Datumsplatzhalter 3">
            <a:extLst>
              <a:ext uri="{FF2B5EF4-FFF2-40B4-BE49-F238E27FC236}">
                <a16:creationId xmlns:a16="http://schemas.microsoft.com/office/drawing/2014/main" id="{1EB6A283-EBE0-496E-896E-BDB3832ABC6F}"/>
              </a:ext>
            </a:extLst>
          </p:cNvPr>
          <p:cNvSpPr>
            <a:spLocks noGrp="1"/>
          </p:cNvSpPr>
          <p:nvPr>
            <p:ph type="dt" sz="half" idx="2"/>
          </p:nvPr>
        </p:nvSpPr>
        <p:spPr/>
        <p:txBody>
          <a:bodyPr/>
          <a:lstStyle/>
          <a:p>
            <a:fld id="{9DB5607F-BDEE-4CB2-8A45-E6EB6D3062D9}" type="datetime1">
              <a:rPr lang="en-US" smtClean="0"/>
              <a:pPr/>
              <a:t>11/1/2023</a:t>
            </a:fld>
            <a:endParaRPr lang="en-GB"/>
          </a:p>
        </p:txBody>
      </p:sp>
      <p:sp>
        <p:nvSpPr>
          <p:cNvPr id="5" name="Foliennummernplatzhalter 4">
            <a:extLst>
              <a:ext uri="{FF2B5EF4-FFF2-40B4-BE49-F238E27FC236}">
                <a16:creationId xmlns:a16="http://schemas.microsoft.com/office/drawing/2014/main" id="{25EE9BDB-55C8-4B26-9567-836FF0FBCC29}"/>
              </a:ext>
            </a:extLst>
          </p:cNvPr>
          <p:cNvSpPr>
            <a:spLocks noGrp="1"/>
          </p:cNvSpPr>
          <p:nvPr>
            <p:ph type="sldNum" sz="quarter" idx="4"/>
          </p:nvPr>
        </p:nvSpPr>
        <p:spPr/>
        <p:txBody>
          <a:bodyPr/>
          <a:lstStyle/>
          <a:p>
            <a:fld id="{C801F209-6BE7-4AF7-9211-E3F7558EC97C}" type="slidenum">
              <a:rPr lang="en-GB" smtClean="0"/>
              <a:pPr/>
              <a:t>7</a:t>
            </a:fld>
            <a:endParaRPr lang="en-GB"/>
          </a:p>
        </p:txBody>
      </p:sp>
      <p:pic>
        <p:nvPicPr>
          <p:cNvPr id="15" name="Grafik 14">
            <a:extLst>
              <a:ext uri="{FF2B5EF4-FFF2-40B4-BE49-F238E27FC236}">
                <a16:creationId xmlns:a16="http://schemas.microsoft.com/office/drawing/2014/main" id="{D224C954-3A25-46F7-9F47-02F378635277}"/>
              </a:ext>
            </a:extLst>
          </p:cNvPr>
          <p:cNvPicPr>
            <a:picLocks noChangeAspect="1"/>
          </p:cNvPicPr>
          <p:nvPr/>
        </p:nvPicPr>
        <p:blipFill>
          <a:blip r:embed="rId3"/>
          <a:stretch>
            <a:fillRect/>
          </a:stretch>
        </p:blipFill>
        <p:spPr>
          <a:xfrm>
            <a:off x="6261140" y="1051200"/>
            <a:ext cx="5407200" cy="5407200"/>
          </a:xfrm>
          <a:prstGeom prst="rect">
            <a:avLst/>
          </a:prstGeom>
        </p:spPr>
      </p:pic>
    </p:spTree>
    <p:extLst>
      <p:ext uri="{BB962C8B-B14F-4D97-AF65-F5344CB8AC3E}">
        <p14:creationId xmlns:p14="http://schemas.microsoft.com/office/powerpoint/2010/main" val="2306019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F6762BF-A152-4400-AC90-2FEF64741C63}"/>
              </a:ext>
            </a:extLst>
          </p:cNvPr>
          <p:cNvSpPr>
            <a:spLocks noGrp="1"/>
          </p:cNvSpPr>
          <p:nvPr>
            <p:ph type="dt" sz="half" idx="2"/>
          </p:nvPr>
        </p:nvSpPr>
        <p:spPr>
          <a:prstGeom prst="rect">
            <a:avLst/>
          </a:prstGeom>
        </p:spPr>
        <p:txBody>
          <a:bodyPr/>
          <a:lstStyle/>
          <a:p>
            <a:fld id="{7D41CD67-91B6-4B2A-82F5-5FBECB3F1111}" type="datetime1">
              <a:rPr lang="en-US" smtClean="0"/>
              <a:t>11/1/2023</a:t>
            </a:fld>
            <a:endParaRPr lang="en-GB"/>
          </a:p>
        </p:txBody>
      </p:sp>
      <p:sp>
        <p:nvSpPr>
          <p:cNvPr id="5" name="Foliennummernplatzhalter 4">
            <a:extLst>
              <a:ext uri="{FF2B5EF4-FFF2-40B4-BE49-F238E27FC236}">
                <a16:creationId xmlns:a16="http://schemas.microsoft.com/office/drawing/2014/main" id="{A075FE9D-68ED-4FD9-BB9C-77027379FC84}"/>
              </a:ext>
            </a:extLst>
          </p:cNvPr>
          <p:cNvSpPr>
            <a:spLocks noGrp="1"/>
          </p:cNvSpPr>
          <p:nvPr>
            <p:ph type="sldNum" sz="quarter" idx="4"/>
          </p:nvPr>
        </p:nvSpPr>
        <p:spPr>
          <a:prstGeom prst="rect">
            <a:avLst/>
          </a:prstGeom>
        </p:spPr>
        <p:txBody>
          <a:bodyPr/>
          <a:lstStyle/>
          <a:p>
            <a:fld id="{C801F209-6BE7-4AF7-9211-E3F7558EC97C}" type="slidenum">
              <a:rPr lang="en-GB" smtClean="0"/>
              <a:pPr/>
              <a:t>8</a:t>
            </a:fld>
            <a:endParaRPr lang="en-GB"/>
          </a:p>
        </p:txBody>
      </p:sp>
      <p:sp>
        <p:nvSpPr>
          <p:cNvPr id="8" name="Titel 7">
            <a:extLst>
              <a:ext uri="{FF2B5EF4-FFF2-40B4-BE49-F238E27FC236}">
                <a16:creationId xmlns:a16="http://schemas.microsoft.com/office/drawing/2014/main" id="{22D7D4A2-9A8F-46BD-A294-27CEDEFCAB85}"/>
              </a:ext>
            </a:extLst>
          </p:cNvPr>
          <p:cNvSpPr>
            <a:spLocks noGrp="1"/>
          </p:cNvSpPr>
          <p:nvPr>
            <p:ph type="title" idx="4294967295"/>
          </p:nvPr>
        </p:nvSpPr>
        <p:spPr>
          <a:xfrm>
            <a:off x="0" y="333375"/>
            <a:ext cx="9737725" cy="595313"/>
          </a:xfrm>
        </p:spPr>
        <p:txBody>
          <a:bodyPr/>
          <a:lstStyle/>
          <a:p>
            <a:r>
              <a:rPr lang="de-DE"/>
              <a:t>Die sage 100 - Überblick</a:t>
            </a:r>
          </a:p>
        </p:txBody>
      </p:sp>
      <p:grpSp>
        <p:nvGrpSpPr>
          <p:cNvPr id="3" name="Gruppieren 2">
            <a:extLst>
              <a:ext uri="{FF2B5EF4-FFF2-40B4-BE49-F238E27FC236}">
                <a16:creationId xmlns:a16="http://schemas.microsoft.com/office/drawing/2014/main" id="{451EAF75-DA47-40C0-9F04-EF54D9636827}"/>
              </a:ext>
            </a:extLst>
          </p:cNvPr>
          <p:cNvGrpSpPr/>
          <p:nvPr/>
        </p:nvGrpSpPr>
        <p:grpSpPr>
          <a:xfrm>
            <a:off x="-1" y="893"/>
            <a:ext cx="12188825" cy="6856214"/>
            <a:chOff x="-1" y="893"/>
            <a:chExt cx="12188825" cy="6856214"/>
          </a:xfrm>
        </p:grpSpPr>
        <p:pic>
          <p:nvPicPr>
            <p:cNvPr id="10" name="Grafik 9">
              <a:extLst>
                <a:ext uri="{FF2B5EF4-FFF2-40B4-BE49-F238E27FC236}">
                  <a16:creationId xmlns:a16="http://schemas.microsoft.com/office/drawing/2014/main" id="{F69289EF-E348-4A44-AE01-335F0AE6B53D}"/>
                </a:ext>
              </a:extLst>
            </p:cNvPr>
            <p:cNvPicPr>
              <a:picLocks noChangeAspect="1"/>
            </p:cNvPicPr>
            <p:nvPr/>
          </p:nvPicPr>
          <p:blipFill>
            <a:blip r:embed="rId3"/>
            <a:stretch>
              <a:fillRect/>
            </a:stretch>
          </p:blipFill>
          <p:spPr>
            <a:xfrm>
              <a:off x="-1" y="893"/>
              <a:ext cx="12188825" cy="6856214"/>
            </a:xfrm>
            <a:prstGeom prst="rect">
              <a:avLst/>
            </a:prstGeom>
          </p:spPr>
        </p:pic>
        <p:sp>
          <p:nvSpPr>
            <p:cNvPr id="2" name="Rechteck 1">
              <a:extLst>
                <a:ext uri="{FF2B5EF4-FFF2-40B4-BE49-F238E27FC236}">
                  <a16:creationId xmlns:a16="http://schemas.microsoft.com/office/drawing/2014/main" id="{55009C16-938C-4E16-BDA5-21C0B8E749CC}"/>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71680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4AC0FEFC-7058-42B2-BA11-BE1BBD65CBB3}"/>
              </a:ext>
            </a:extLst>
          </p:cNvPr>
          <p:cNvGrpSpPr/>
          <p:nvPr/>
        </p:nvGrpSpPr>
        <p:grpSpPr>
          <a:xfrm>
            <a:off x="521368" y="1638300"/>
            <a:ext cx="3600000" cy="2025001"/>
            <a:chOff x="-1" y="893"/>
            <a:chExt cx="12188825" cy="6856214"/>
          </a:xfrm>
        </p:grpSpPr>
        <p:pic>
          <p:nvPicPr>
            <p:cNvPr id="9" name="Grafik 8">
              <a:extLst>
                <a:ext uri="{FF2B5EF4-FFF2-40B4-BE49-F238E27FC236}">
                  <a16:creationId xmlns:a16="http://schemas.microsoft.com/office/drawing/2014/main" id="{A582BC70-2DD0-48EE-91A0-7C74FED555FE}"/>
                </a:ext>
              </a:extLst>
            </p:cNvPr>
            <p:cNvPicPr>
              <a:picLocks noChangeAspect="1"/>
            </p:cNvPicPr>
            <p:nvPr/>
          </p:nvPicPr>
          <p:blipFill>
            <a:blip r:embed="rId3"/>
            <a:stretch>
              <a:fillRect/>
            </a:stretch>
          </p:blipFill>
          <p:spPr>
            <a:xfrm>
              <a:off x="-1" y="893"/>
              <a:ext cx="12188825" cy="6856214"/>
            </a:xfrm>
            <a:prstGeom prst="rect">
              <a:avLst/>
            </a:prstGeom>
          </p:spPr>
        </p:pic>
        <p:sp>
          <p:nvSpPr>
            <p:cNvPr id="11" name="Rechteck 10">
              <a:extLst>
                <a:ext uri="{FF2B5EF4-FFF2-40B4-BE49-F238E27FC236}">
                  <a16:creationId xmlns:a16="http://schemas.microsoft.com/office/drawing/2014/main" id="{54A4C008-F0D2-42DB-A80A-E850D4D4C7B3}"/>
                </a:ext>
              </a:extLst>
            </p:cNvPr>
            <p:cNvSpPr/>
            <p:nvPr/>
          </p:nvSpPr>
          <p:spPr>
            <a:xfrm>
              <a:off x="10937081" y="6619875"/>
              <a:ext cx="1209675" cy="216694"/>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8" name="Titel 7">
            <a:extLst>
              <a:ext uri="{FF2B5EF4-FFF2-40B4-BE49-F238E27FC236}">
                <a16:creationId xmlns:a16="http://schemas.microsoft.com/office/drawing/2014/main" id="{22D7D4A2-9A8F-46BD-A294-27CEDEFCAB85}"/>
              </a:ext>
            </a:extLst>
          </p:cNvPr>
          <p:cNvSpPr>
            <a:spLocks noGrp="1"/>
          </p:cNvSpPr>
          <p:nvPr>
            <p:ph type="title"/>
          </p:nvPr>
        </p:nvSpPr>
        <p:spPr/>
        <p:txBody>
          <a:bodyPr/>
          <a:lstStyle/>
          <a:p>
            <a:r>
              <a:rPr lang="de-DE" dirty="0"/>
              <a:t>Dashboard</a:t>
            </a:r>
          </a:p>
        </p:txBody>
      </p:sp>
      <p:sp>
        <p:nvSpPr>
          <p:cNvPr id="2" name="Textplatzhalter 1">
            <a:extLst>
              <a:ext uri="{FF2B5EF4-FFF2-40B4-BE49-F238E27FC236}">
                <a16:creationId xmlns:a16="http://schemas.microsoft.com/office/drawing/2014/main" id="{2E0585D4-82C8-451C-B19C-C3878D58E491}"/>
              </a:ext>
            </a:extLst>
          </p:cNvPr>
          <p:cNvSpPr>
            <a:spLocks noGrp="1"/>
          </p:cNvSpPr>
          <p:nvPr>
            <p:ph type="body" sz="quarter" idx="13"/>
          </p:nvPr>
        </p:nvSpPr>
        <p:spPr>
          <a:xfrm>
            <a:off x="4546600" y="1638300"/>
            <a:ext cx="7120275" cy="4267648"/>
          </a:xfrm>
        </p:spPr>
        <p:txBody>
          <a:bodyPr/>
          <a:lstStyle/>
          <a:p>
            <a:pPr>
              <a:spcBef>
                <a:spcPts val="1200"/>
              </a:spcBef>
            </a:pPr>
            <a:r>
              <a:rPr lang="de-DE" dirty="0"/>
              <a:t>Die persönliche Schaltzentrale</a:t>
            </a:r>
          </a:p>
          <a:p>
            <a:pPr marL="285750" indent="-285750">
              <a:spcBef>
                <a:spcPts val="1200"/>
              </a:spcBef>
              <a:buFont typeface="Arial" panose="020B0604020202020204" pitchFamily="34" charset="0"/>
              <a:buChar char="•"/>
            </a:pPr>
            <a:r>
              <a:rPr lang="de-DE" sz="1800" dirty="0">
                <a:solidFill>
                  <a:schemeClr val="bg1">
                    <a:lumMod val="65000"/>
                  </a:schemeClr>
                </a:solidFill>
                <a:sym typeface="Wingdings" panose="05000000000000000000" pitchFamily="2" charset="2"/>
              </a:rPr>
              <a:t>Alles auf einen Blick – alles mit einem Klick</a:t>
            </a:r>
          </a:p>
          <a:p>
            <a:pPr marL="285750" indent="-285750">
              <a:spcBef>
                <a:spcPts val="1200"/>
              </a:spcBef>
              <a:buFont typeface="Arial" panose="020B0604020202020204" pitchFamily="34" charset="0"/>
              <a:buChar char="•"/>
            </a:pPr>
            <a:r>
              <a:rPr lang="de-DE" sz="1800" dirty="0">
                <a:solidFill>
                  <a:schemeClr val="bg1">
                    <a:lumMod val="65000"/>
                  </a:schemeClr>
                </a:solidFill>
                <a:sym typeface="Wingdings" panose="05000000000000000000" pitchFamily="2" charset="2"/>
              </a:rPr>
              <a:t>Kurze Wege durch zentralen Einstieg in die Aufgaben</a:t>
            </a:r>
          </a:p>
          <a:p>
            <a:pPr marL="285750" indent="-285750">
              <a:spcBef>
                <a:spcPts val="1200"/>
              </a:spcBef>
              <a:buFont typeface="Arial" panose="020B0604020202020204" pitchFamily="34" charset="0"/>
              <a:buChar char="•"/>
            </a:pPr>
            <a:r>
              <a:rPr lang="de-DE" sz="1800" dirty="0">
                <a:solidFill>
                  <a:schemeClr val="bg1">
                    <a:lumMod val="65000"/>
                  </a:schemeClr>
                </a:solidFill>
              </a:rPr>
              <a:t>Das</a:t>
            </a:r>
            <a:r>
              <a:rPr lang="de-DE" sz="1800" dirty="0"/>
              <a:t> </a:t>
            </a:r>
            <a:r>
              <a:rPr lang="de-DE" sz="1800" dirty="0">
                <a:solidFill>
                  <a:schemeClr val="bg1">
                    <a:lumMod val="65000"/>
                  </a:schemeClr>
                </a:solidFill>
                <a:sym typeface="Wingdings" panose="05000000000000000000" pitchFamily="2" charset="2"/>
              </a:rPr>
              <a:t>Dashboard ist beliebig </a:t>
            </a:r>
            <a:r>
              <a:rPr lang="de-DE" sz="1800" dirty="0" err="1">
                <a:solidFill>
                  <a:schemeClr val="bg1">
                    <a:lumMod val="65000"/>
                  </a:schemeClr>
                </a:solidFill>
                <a:sym typeface="Wingdings" panose="05000000000000000000" pitchFamily="2" charset="2"/>
              </a:rPr>
              <a:t>erweiter</a:t>
            </a:r>
            <a:r>
              <a:rPr lang="de-DE" sz="1800" dirty="0">
                <a:solidFill>
                  <a:schemeClr val="bg1">
                    <a:lumMod val="65000"/>
                  </a:schemeClr>
                </a:solidFill>
                <a:sym typeface="Wingdings" panose="05000000000000000000" pitchFamily="2" charset="2"/>
              </a:rPr>
              <a:t>- und anpassbar</a:t>
            </a:r>
          </a:p>
          <a:p>
            <a:pPr>
              <a:spcBef>
                <a:spcPts val="1200"/>
              </a:spcBef>
            </a:pPr>
            <a:r>
              <a:rPr lang="de-DE" dirty="0"/>
              <a:t>Ihre Einstellungen und Prozesse</a:t>
            </a:r>
          </a:p>
          <a:p>
            <a:pPr marL="285750" indent="-285750">
              <a:spcBef>
                <a:spcPts val="1200"/>
              </a:spcBef>
              <a:buFont typeface="Arial" panose="020B0604020202020204" pitchFamily="34" charset="0"/>
              <a:buChar char="•"/>
            </a:pPr>
            <a:r>
              <a:rPr lang="de-DE" sz="1800" dirty="0">
                <a:solidFill>
                  <a:schemeClr val="bg1">
                    <a:lumMod val="65000"/>
                  </a:schemeClr>
                </a:solidFill>
              </a:rPr>
              <a:t>Schnelle Navigation durch die eigenen „Tasks“</a:t>
            </a:r>
          </a:p>
          <a:p>
            <a:pPr marL="285750" indent="-285750">
              <a:spcBef>
                <a:spcPts val="1200"/>
              </a:spcBef>
              <a:buFont typeface="Arial" panose="020B0604020202020204" pitchFamily="34" charset="0"/>
              <a:buChar char="•"/>
            </a:pPr>
            <a:r>
              <a:rPr lang="de-DE" sz="1800" dirty="0">
                <a:solidFill>
                  <a:schemeClr val="bg1">
                    <a:lumMod val="65000"/>
                  </a:schemeClr>
                </a:solidFill>
              </a:rPr>
              <a:t>Einfache A</a:t>
            </a:r>
            <a:r>
              <a:rPr lang="de-DE" sz="1800" dirty="0">
                <a:solidFill>
                  <a:schemeClr val="bg1">
                    <a:lumMod val="65000"/>
                  </a:schemeClr>
                </a:solidFill>
                <a:sym typeface="Wingdings" panose="05000000000000000000" pitchFamily="2" charset="2"/>
              </a:rPr>
              <a:t>bbildung von Arbeitsabläufen und Workflows</a:t>
            </a:r>
            <a:endParaRPr lang="de-DE" sz="1800" dirty="0">
              <a:solidFill>
                <a:schemeClr val="bg1">
                  <a:lumMod val="65000"/>
                </a:schemeClr>
              </a:solidFill>
            </a:endParaRPr>
          </a:p>
          <a:p>
            <a:pPr>
              <a:spcBef>
                <a:spcPts val="1200"/>
              </a:spcBef>
            </a:pPr>
            <a:r>
              <a:rPr lang="de-DE" dirty="0"/>
              <a:t>Überblick über Ihre Aufgaben</a:t>
            </a:r>
          </a:p>
          <a:p>
            <a:pPr marL="285750" indent="-285750">
              <a:spcBef>
                <a:spcPts val="1200"/>
              </a:spcBef>
              <a:buFont typeface="Arial" panose="020B0604020202020204" pitchFamily="34" charset="0"/>
              <a:buChar char="•"/>
            </a:pPr>
            <a:r>
              <a:rPr lang="de-DE" sz="1800" dirty="0">
                <a:solidFill>
                  <a:schemeClr val="bg1">
                    <a:lumMod val="65000"/>
                  </a:schemeClr>
                </a:solidFill>
                <a:sym typeface="Wingdings" panose="05000000000000000000" pitchFamily="2" charset="2"/>
              </a:rPr>
              <a:t>Priorisierung der täglichen Arbeit</a:t>
            </a:r>
          </a:p>
          <a:p>
            <a:pPr marL="285750" indent="-285750">
              <a:spcBef>
                <a:spcPts val="1200"/>
              </a:spcBef>
              <a:buFont typeface="Arial" panose="020B0604020202020204" pitchFamily="34" charset="0"/>
              <a:buChar char="•"/>
            </a:pPr>
            <a:r>
              <a:rPr lang="de-DE" sz="1800" dirty="0">
                <a:solidFill>
                  <a:schemeClr val="bg1">
                    <a:lumMod val="65000"/>
                  </a:schemeClr>
                </a:solidFill>
                <a:sym typeface="Wingdings" panose="05000000000000000000" pitchFamily="2" charset="2"/>
              </a:rPr>
              <a:t>Stets den aktuellen Arbeitsstand im Überblick</a:t>
            </a:r>
            <a:endParaRPr lang="de-DE" sz="1800" dirty="0">
              <a:solidFill>
                <a:schemeClr val="bg1">
                  <a:lumMod val="65000"/>
                </a:schemeClr>
              </a:solidFill>
            </a:endParaRPr>
          </a:p>
        </p:txBody>
      </p:sp>
    </p:spTree>
    <p:extLst>
      <p:ext uri="{BB962C8B-B14F-4D97-AF65-F5344CB8AC3E}">
        <p14:creationId xmlns:p14="http://schemas.microsoft.com/office/powerpoint/2010/main" val="1090134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Global slide master_Sage template_October 2019">
  <a:themeElements>
    <a:clrScheme name="Custom 39">
      <a:dk1>
        <a:srgbClr val="000000"/>
      </a:dk1>
      <a:lt1>
        <a:srgbClr val="FFFFFF"/>
      </a:lt1>
      <a:dk2>
        <a:srgbClr val="003349"/>
      </a:dk2>
      <a:lt2>
        <a:srgbClr val="FFFFFF"/>
      </a:lt2>
      <a:accent1>
        <a:srgbClr val="00DC00"/>
      </a:accent1>
      <a:accent2>
        <a:srgbClr val="824FAF"/>
      </a:accent2>
      <a:accent3>
        <a:srgbClr val="004B87"/>
      </a:accent3>
      <a:accent4>
        <a:srgbClr val="CE0058"/>
      </a:accent4>
      <a:accent5>
        <a:srgbClr val="00A376"/>
      </a:accent5>
      <a:accent6>
        <a:srgbClr val="0077C8"/>
      </a:accent6>
      <a:hlink>
        <a:srgbClr val="009900"/>
      </a:hlink>
      <a:folHlink>
        <a:srgbClr val="00D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sz="1600" i="0" dirty="0" err="1" smtClean="0"/>
        </a:defPPr>
      </a:lstStyle>
      <a:style>
        <a:lnRef idx="1">
          <a:schemeClr val="accent1"/>
        </a:lnRef>
        <a:fillRef idx="3">
          <a:schemeClr val="accent1"/>
        </a:fillRef>
        <a:effectRef idx="2">
          <a:schemeClr val="accent1"/>
        </a:effectRef>
        <a:fontRef idx="minor">
          <a:schemeClr val="lt1"/>
        </a:fontRef>
      </a:style>
    </a:spDef>
    <a:lnDef>
      <a:spPr>
        <a:ln w="15875">
          <a:solidFill>
            <a:srgbClr val="666666"/>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2000" i="0" dirty="0" smtClean="0">
            <a:solidFill>
              <a:srgbClr val="666666"/>
            </a:solidFill>
            <a:latin typeface="Arial"/>
            <a:cs typeface="Arial"/>
          </a:defRPr>
        </a:defPPr>
      </a:lstStyle>
    </a:txDef>
  </a:objectDefaults>
  <a:extraClrSchemeLst/>
  <a:extLst>
    <a:ext uri="{05A4C25C-085E-4340-85A3-A5531E510DB2}">
      <thm15:themeFamily xmlns:thm15="http://schemas.microsoft.com/office/thememl/2012/main" name="Sage Powerpoint_Template_PPT.pptx" id="{FE0F199D-63A5-475E-BED8-F205A1A6BB11}" vid="{AE22565E-9FFF-4E38-895A-A66A13600641}"/>
    </a:ext>
  </a:ext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Arial"/>
        <a:ea typeface="Arial"/>
        <a:cs typeface="Arial"/>
      </a:majorFont>
      <a:minorFont>
        <a:latin typeface="Arial"/>
        <a:ea typeface="Arial"/>
        <a:cs typeface="Arial"/>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6400" b="0" i="1" u="none" strike="noStrike" cap="none" spc="0" normalizeH="0" baseline="0">
            <a:ln>
              <a:noFill/>
            </a:ln>
            <a:solidFill>
              <a:srgbClr val="75787B"/>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7425D65F373EF45B6132A74CFB7813E" ma:contentTypeVersion="13" ma:contentTypeDescription="Create a new document." ma:contentTypeScope="" ma:versionID="8c27cd464a60133cbd3f2a8bd2e8bb9b">
  <xsd:schema xmlns:xsd="http://www.w3.org/2001/XMLSchema" xmlns:xs="http://www.w3.org/2001/XMLSchema" xmlns:p="http://schemas.microsoft.com/office/2006/metadata/properties" xmlns:ns3="273fcd15-5fe1-498f-be04-5d48a618ba2c" xmlns:ns4="a10c9c73-4a79-435d-ab3c-49185c67a0fa" targetNamespace="http://schemas.microsoft.com/office/2006/metadata/properties" ma:root="true" ma:fieldsID="260817b871f073217e4878ee06e6e6f8" ns3:_="" ns4:_="">
    <xsd:import namespace="273fcd15-5fe1-498f-be04-5d48a618ba2c"/>
    <xsd:import namespace="a10c9c73-4a79-435d-ab3c-49185c67a0f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3fcd15-5fe1-498f-be04-5d48a618ba2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0c9c73-4a79-435d-ab3c-49185c67a0f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7D67CA-4FBE-45B0-AC4C-8F4737B4E301}">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273fcd15-5fe1-498f-be04-5d48a618ba2c"/>
    <ds:schemaRef ds:uri="a10c9c73-4a79-435d-ab3c-49185c67a0fa"/>
    <ds:schemaRef ds:uri="http://www.w3.org/XML/1998/namespace"/>
  </ds:schemaRefs>
</ds:datastoreItem>
</file>

<file path=customXml/itemProps2.xml><?xml version="1.0" encoding="utf-8"?>
<ds:datastoreItem xmlns:ds="http://schemas.openxmlformats.org/officeDocument/2006/customXml" ds:itemID="{512A80F5-A051-4F37-ADBD-6CC3D57C4D6C}">
  <ds:schemaRefs>
    <ds:schemaRef ds:uri="http://schemas.microsoft.com/sharepoint/v3/contenttype/forms"/>
  </ds:schemaRefs>
</ds:datastoreItem>
</file>

<file path=customXml/itemProps3.xml><?xml version="1.0" encoding="utf-8"?>
<ds:datastoreItem xmlns:ds="http://schemas.openxmlformats.org/officeDocument/2006/customXml" ds:itemID="{674ECF3A-E48A-41FA-B681-97AC0C072A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3fcd15-5fe1-498f-be04-5d48a618ba2c"/>
    <ds:schemaRef ds:uri="a10c9c73-4a79-435d-ab3c-49185c67a0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Vorlage_PowerPoint Vorlage 16x9</Template>
  <TotalTime>0</TotalTime>
  <Words>1991</Words>
  <Application>Microsoft Office PowerPoint</Application>
  <PresentationFormat>Benutzerdefiniert</PresentationFormat>
  <Paragraphs>348</Paragraphs>
  <Slides>65</Slides>
  <Notes>60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65</vt:i4>
      </vt:variant>
    </vt:vector>
  </HeadingPairs>
  <TitlesOfParts>
    <vt:vector size="71" baseType="lpstr">
      <vt:lpstr>.PingFang SC Regular</vt:lpstr>
      <vt:lpstr>Arial</vt:lpstr>
      <vt:lpstr>Arial Regular</vt:lpstr>
      <vt:lpstr>Helvetica Neue</vt:lpstr>
      <vt:lpstr>Times New Roman</vt:lpstr>
      <vt:lpstr>Global slide master_Sage template_October 2019</vt:lpstr>
      <vt:lpstr>Sage 100</vt:lpstr>
      <vt:lpstr>Sage 100 – Ein erster Eindruck</vt:lpstr>
      <vt:lpstr>Sage in Zahlen – weltweit</vt:lpstr>
      <vt:lpstr>Sage in Deutschland</vt:lpstr>
      <vt:lpstr>Sage in Zahlen – Deutschland</vt:lpstr>
      <vt:lpstr>Schreiben Sie Ihre Erfolgsgeschichte</vt:lpstr>
      <vt:lpstr>Sage 100</vt:lpstr>
      <vt:lpstr>Die sage 100 - Überblick</vt:lpstr>
      <vt:lpstr>Dashboard</vt:lpstr>
      <vt:lpstr>PowerPoint-Präsentation</vt:lpstr>
      <vt:lpstr>PowerPoint-Präsentation</vt:lpstr>
      <vt:lpstr>PowerPoint-Präsentation</vt:lpstr>
      <vt:lpstr>PowerPoint-Präsentation</vt:lpstr>
      <vt:lpstr>PowerPoint-Präsentation</vt:lpstr>
      <vt:lpstr>PowerPoint-Präsentation</vt:lpstr>
      <vt:lpstr>Stammdaten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Belegerfassung </vt:lpstr>
      <vt:lpstr>PowerPoint-Präsentation</vt:lpstr>
      <vt:lpstr>PowerPoint-Präsentation</vt:lpstr>
      <vt:lpstr>PowerPoint-Präsentation</vt:lpstr>
      <vt:lpstr>Finanzbuchhaltung </vt:lpstr>
      <vt:lpstr>PowerPoint-Präsentation</vt:lpstr>
      <vt:lpstr>PowerPoint-Präsentation</vt:lpstr>
      <vt:lpstr>xRM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Intelligente Listen </vt:lpstr>
      <vt:lpstr>PowerPoint-Präsentation</vt:lpstr>
      <vt:lpstr>PowerPoint-Präsentation</vt:lpstr>
      <vt:lpstr>PowerPoint-Präsentation</vt:lpstr>
      <vt:lpstr>Controlling </vt:lpstr>
      <vt:lpstr>    Referenz</vt:lpstr>
      <vt:lpstr>    Referenz</vt:lpstr>
      <vt:lpstr>    Referenz</vt:lpstr>
      <vt:lpstr>    Referenz</vt:lpstr>
      <vt:lpstr>    Referenz</vt:lpstr>
      <vt:lpstr>    Referenz</vt:lpstr>
      <vt:lpstr>    Referenz</vt:lpstr>
      <vt:lpstr>    Referenz</vt:lpstr>
      <vt:lpstr>    Referenz</vt:lpstr>
      <vt:lpstr>    Referenz</vt:lpstr>
      <vt:lpstr>    Referenz</vt:lpstr>
      <vt:lpstr>    Referenz</vt:lpstr>
    </vt:vector>
  </TitlesOfParts>
  <Company>Atelier David Smith / IADT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Sage 100</dc:title>
  <dc:creator>Schwitzgebel, Florian</dc:creator>
  <cp:lastModifiedBy>Sascha Breithecker</cp:lastModifiedBy>
  <cp:revision>32</cp:revision>
  <cp:lastPrinted>2018-10-30T09:16:43Z</cp:lastPrinted>
  <dcterms:created xsi:type="dcterms:W3CDTF">2018-04-25T07:25:00Z</dcterms:created>
  <dcterms:modified xsi:type="dcterms:W3CDTF">2023-11-01T14:21:14Z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0x01010017425D65F373EF45B6132A74CFB7813E</vt:lpwstr>
  </property>
</Properties>
</file>