
<file path=[Content_Types].xml><?xml version="1.0" encoding="utf-8"?>
<Types xmlns="http://schemas.openxmlformats.org/package/2006/content-types">
  <Default Extension="bmp" ContentType="image/bmp"/>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12" r:id="rId1"/>
  </p:sldMasterIdLst>
  <p:notesMasterIdLst>
    <p:notesMasterId r:id="rId96"/>
  </p:notesMasterIdLst>
  <p:sldIdLst>
    <p:sldId id="390" r:id="rId2"/>
    <p:sldId id="3323" r:id="rId3"/>
    <p:sldId id="378" r:id="rId4"/>
    <p:sldId id="434" r:id="rId5"/>
    <p:sldId id="3321" r:id="rId6"/>
    <p:sldId id="3270" r:id="rId7"/>
    <p:sldId id="3379" r:id="rId8"/>
    <p:sldId id="724" r:id="rId9"/>
    <p:sldId id="668" r:id="rId10"/>
    <p:sldId id="595" r:id="rId11"/>
    <p:sldId id="3373" r:id="rId12"/>
    <p:sldId id="726" r:id="rId13"/>
    <p:sldId id="3336" r:id="rId14"/>
    <p:sldId id="3364" r:id="rId15"/>
    <p:sldId id="552" r:id="rId16"/>
    <p:sldId id="3375" r:id="rId17"/>
    <p:sldId id="3371" r:id="rId18"/>
    <p:sldId id="710" r:id="rId19"/>
    <p:sldId id="3372" r:id="rId20"/>
    <p:sldId id="601" r:id="rId21"/>
    <p:sldId id="3376" r:id="rId22"/>
    <p:sldId id="599" r:id="rId23"/>
    <p:sldId id="712" r:id="rId24"/>
    <p:sldId id="3337" r:id="rId25"/>
    <p:sldId id="3365" r:id="rId26"/>
    <p:sldId id="606" r:id="rId27"/>
    <p:sldId id="603" r:id="rId28"/>
    <p:sldId id="278" r:id="rId29"/>
    <p:sldId id="611" r:id="rId30"/>
    <p:sldId id="610" r:id="rId31"/>
    <p:sldId id="280" r:id="rId32"/>
    <p:sldId id="607" r:id="rId33"/>
    <p:sldId id="608" r:id="rId34"/>
    <p:sldId id="713" r:id="rId35"/>
    <p:sldId id="736" r:id="rId36"/>
    <p:sldId id="3338" r:id="rId37"/>
    <p:sldId id="3366" r:id="rId38"/>
    <p:sldId id="3377" r:id="rId39"/>
    <p:sldId id="653" r:id="rId40"/>
    <p:sldId id="619" r:id="rId41"/>
    <p:sldId id="620" r:id="rId42"/>
    <p:sldId id="618" r:id="rId43"/>
    <p:sldId id="621" r:id="rId44"/>
    <p:sldId id="622" r:id="rId45"/>
    <p:sldId id="623" r:id="rId46"/>
    <p:sldId id="625" r:id="rId47"/>
    <p:sldId id="319" r:id="rId48"/>
    <p:sldId id="626" r:id="rId49"/>
    <p:sldId id="728" r:id="rId50"/>
    <p:sldId id="729" r:id="rId51"/>
    <p:sldId id="879" r:id="rId52"/>
    <p:sldId id="3367" r:id="rId53"/>
    <p:sldId id="3374" r:id="rId54"/>
    <p:sldId id="630" r:id="rId55"/>
    <p:sldId id="715" r:id="rId56"/>
    <p:sldId id="716" r:id="rId57"/>
    <p:sldId id="717" r:id="rId58"/>
    <p:sldId id="721" r:id="rId59"/>
    <p:sldId id="722" r:id="rId60"/>
    <p:sldId id="723" r:id="rId61"/>
    <p:sldId id="574" r:id="rId62"/>
    <p:sldId id="575" r:id="rId63"/>
    <p:sldId id="634" r:id="rId64"/>
    <p:sldId id="636" r:id="rId65"/>
    <p:sldId id="637" r:id="rId66"/>
    <p:sldId id="655" r:id="rId67"/>
    <p:sldId id="638" r:id="rId68"/>
    <p:sldId id="671" r:id="rId69"/>
    <p:sldId id="672" r:id="rId70"/>
    <p:sldId id="681" r:id="rId71"/>
    <p:sldId id="682" r:id="rId72"/>
    <p:sldId id="675" r:id="rId73"/>
    <p:sldId id="678" r:id="rId74"/>
    <p:sldId id="679" r:id="rId75"/>
    <p:sldId id="680" r:id="rId76"/>
    <p:sldId id="727" r:id="rId77"/>
    <p:sldId id="732" r:id="rId78"/>
    <p:sldId id="880" r:id="rId79"/>
    <p:sldId id="3368" r:id="rId80"/>
    <p:sldId id="871" r:id="rId81"/>
    <p:sldId id="3350" r:id="rId82"/>
    <p:sldId id="3351" r:id="rId83"/>
    <p:sldId id="3352" r:id="rId84"/>
    <p:sldId id="3334" r:id="rId85"/>
    <p:sldId id="3333" r:id="rId86"/>
    <p:sldId id="3369" r:id="rId87"/>
    <p:sldId id="3340" r:id="rId88"/>
    <p:sldId id="3341" r:id="rId89"/>
    <p:sldId id="3342" r:id="rId90"/>
    <p:sldId id="3343" r:id="rId91"/>
    <p:sldId id="3339" r:id="rId92"/>
    <p:sldId id="3345" r:id="rId93"/>
    <p:sldId id="3346" r:id="rId94"/>
    <p:sldId id="446" r:id="rId95"/>
  </p:sldIdLst>
  <p:sldSz cx="12192000" cy="6858000"/>
  <p:notesSz cx="7104063"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instieg" id="{909B4D8A-46E7-4D53-9238-16A4256CE859}">
          <p14:sldIdLst>
            <p14:sldId id="390"/>
            <p14:sldId id="3323"/>
          </p14:sldIdLst>
        </p14:section>
        <p14:section name="Sage" id="{45652011-BA35-4CA6-A280-34027403B784}">
          <p14:sldIdLst>
            <p14:sldId id="378"/>
            <p14:sldId id="434"/>
            <p14:sldId id="3321"/>
            <p14:sldId id="3270"/>
            <p14:sldId id="3379"/>
          </p14:sldIdLst>
        </p14:section>
        <p14:section name="Sage HR Suite" id="{B7FDD8C8-167E-457B-A387-CA84B600DCF2}">
          <p14:sldIdLst>
            <p14:sldId id="724"/>
          </p14:sldIdLst>
        </p14:section>
        <p14:section name="Mitarbeiter - Lebenszyklus" id="{DE9D3D68-7334-4089-A1C0-54FB32ABC7A9}">
          <p14:sldIdLst>
            <p14:sldId id="668"/>
          </p14:sldIdLst>
        </p14:section>
        <p14:section name="1. Oberfläche und generelle Bedienung" id="{C45A0C35-0CEF-4A51-A15C-AAB233771F75}">
          <p14:sldIdLst>
            <p14:sldId id="595"/>
            <p14:sldId id="3373"/>
            <p14:sldId id="726"/>
            <p14:sldId id="3336"/>
          </p14:sldIdLst>
        </p14:section>
        <p14:section name="2. Bewerbermanagement incl. Eintrittsprozess" id="{11087123-7971-4070-8F66-CE7A63C83069}">
          <p14:sldIdLst>
            <p14:sldId id="3364"/>
            <p14:sldId id="552"/>
            <p14:sldId id="3375"/>
            <p14:sldId id="3371"/>
            <p14:sldId id="710"/>
            <p14:sldId id="3372"/>
            <p14:sldId id="601"/>
            <p14:sldId id="3376"/>
            <p14:sldId id="599"/>
            <p14:sldId id="712"/>
            <p14:sldId id="3337"/>
          </p14:sldIdLst>
        </p14:section>
        <p14:section name="3. Personalmanagement" id="{EE675E98-3B6E-4B42-8631-62E330BF88CD}">
          <p14:sldIdLst>
            <p14:sldId id="3365"/>
            <p14:sldId id="606"/>
            <p14:sldId id="603"/>
            <p14:sldId id="278"/>
            <p14:sldId id="611"/>
            <p14:sldId id="610"/>
            <p14:sldId id="280"/>
            <p14:sldId id="607"/>
            <p14:sldId id="608"/>
            <p14:sldId id="713"/>
            <p14:sldId id="736"/>
            <p14:sldId id="3338"/>
          </p14:sldIdLst>
        </p14:section>
        <p14:section name="4. Zeitmanagement" id="{DB6299AF-D612-40B3-A23F-67DAD5C1554A}">
          <p14:sldIdLst>
            <p14:sldId id="3366"/>
            <p14:sldId id="3377"/>
            <p14:sldId id="653"/>
            <p14:sldId id="619"/>
            <p14:sldId id="620"/>
            <p14:sldId id="618"/>
            <p14:sldId id="621"/>
            <p14:sldId id="622"/>
            <p14:sldId id="623"/>
            <p14:sldId id="625"/>
            <p14:sldId id="319"/>
            <p14:sldId id="626"/>
            <p14:sldId id="728"/>
            <p14:sldId id="729"/>
            <p14:sldId id="879"/>
          </p14:sldIdLst>
        </p14:section>
        <p14:section name="5. Personalabrechnung" id="{92A96C5C-8D07-4ADB-A705-F7972D24404B}">
          <p14:sldIdLst>
            <p14:sldId id="3367"/>
            <p14:sldId id="3374"/>
            <p14:sldId id="630"/>
            <p14:sldId id="715"/>
            <p14:sldId id="716"/>
            <p14:sldId id="717"/>
            <p14:sldId id="721"/>
            <p14:sldId id="722"/>
            <p14:sldId id="723"/>
            <p14:sldId id="574"/>
            <p14:sldId id="575"/>
            <p14:sldId id="634"/>
            <p14:sldId id="636"/>
            <p14:sldId id="637"/>
            <p14:sldId id="655"/>
            <p14:sldId id="638"/>
            <p14:sldId id="671"/>
            <p14:sldId id="672"/>
            <p14:sldId id="681"/>
            <p14:sldId id="682"/>
            <p14:sldId id="675"/>
            <p14:sldId id="678"/>
            <p14:sldId id="679"/>
            <p14:sldId id="680"/>
            <p14:sldId id="727"/>
            <p14:sldId id="732"/>
            <p14:sldId id="880"/>
            <p14:sldId id="3368"/>
          </p14:sldIdLst>
        </p14:section>
        <p14:section name="Informationsautausch mit Sage" id="{976BD003-34BA-4FB6-B814-FC98C34A589C}">
          <p14:sldIdLst>
            <p14:sldId id="871"/>
          </p14:sldIdLst>
        </p14:section>
        <p14:section name="Nächste Schritte" id="{4DFBDF6C-A7A5-4FA8-8707-EA5369EB817E}">
          <p14:sldIdLst>
            <p14:sldId id="3350"/>
            <p14:sldId id="3351"/>
          </p14:sldIdLst>
        </p14:section>
        <p14:section name="Projektverlauf" id="{FC4A9F35-4DBF-45E6-BC6B-ECD51458E695}">
          <p14:sldIdLst>
            <p14:sldId id="3352"/>
          </p14:sldIdLst>
        </p14:section>
        <p14:section name="Referenzen" id="{236B7ED8-A9A4-4DB6-B1C6-4222D82AD9A5}">
          <p14:sldIdLst>
            <p14:sldId id="3334"/>
          </p14:sldIdLst>
        </p14:section>
        <p14:section name="Referenzen" id="{961C8AFB-45BE-42EF-B820-22D3B64B4CAE}">
          <p14:sldIdLst>
            <p14:sldId id="3333"/>
          </p14:sldIdLst>
        </p14:section>
        <p14:section name="Stadtverwaltung Oschatz" id="{2A3738F6-BC12-45D0-8427-01B238694C63}">
          <p14:sldIdLst>
            <p14:sldId id="3369"/>
          </p14:sldIdLst>
        </p14:section>
        <p14:section name="Referenz Maschinenbauunternehmen" id="{BA94B9CD-EA33-4911-8025-A83182AA4C87}">
          <p14:sldIdLst>
            <p14:sldId id="3340"/>
          </p14:sldIdLst>
        </p14:section>
        <p14:section name="Referenz Dienstleister" id="{945B8C58-90D4-49FC-AC36-24B1FBD5E0B6}">
          <p14:sldIdLst>
            <p14:sldId id="3341"/>
          </p14:sldIdLst>
        </p14:section>
        <p14:section name="Referenz Öffentlicher Dienst - Dienstleister" id="{8A81C8DE-CC72-4689-A945-A7C7FBFF0390}">
          <p14:sldIdLst>
            <p14:sldId id="3342"/>
          </p14:sldIdLst>
        </p14:section>
        <p14:section name="Referenz Großhandel" id="{A695EA12-8D1B-46EF-8E66-39423FF8AA54}">
          <p14:sldIdLst>
            <p14:sldId id="3343"/>
          </p14:sldIdLst>
        </p14:section>
        <p14:section name="Referenz Automobilhandel" id="{9A6B0040-8344-4ABE-B50A-7D58EED18A0F}">
          <p14:sldIdLst>
            <p14:sldId id="3339"/>
          </p14:sldIdLst>
        </p14:section>
        <p14:section name="Referenz Fitness Dienstleister" id="{E7C03335-8B99-4F18-BEB0-4CB4570A94EC}">
          <p14:sldIdLst>
            <p14:sldId id="3345"/>
          </p14:sldIdLst>
        </p14:section>
        <p14:section name="Referenz großer Dienstleister" id="{F348E02D-755A-4B1A-8B7D-FDD835DD902B}">
          <p14:sldIdLst>
            <p14:sldId id="3346"/>
            <p14:sldId id="446"/>
          </p14:sldIdLst>
        </p14:section>
      </p14:sectionLst>
    </p:ext>
    <p:ext uri="{EFAFB233-063F-42B5-8137-9DF3F51BA10A}">
      <p15:sldGuideLst xmlns:p15="http://schemas.microsoft.com/office/powerpoint/2012/main">
        <p15:guide id="1" pos="7278" userDrawn="1">
          <p15:clr>
            <a:srgbClr val="A4A3A4"/>
          </p15:clr>
        </p15:guide>
        <p15:guide id="2" pos="2479" userDrawn="1">
          <p15:clr>
            <a:srgbClr val="A4A3A4"/>
          </p15:clr>
        </p15:guide>
        <p15:guide id="3" orient="horz" pos="3271" userDrawn="1">
          <p15:clr>
            <a:srgbClr val="A4A3A4"/>
          </p15:clr>
        </p15:guide>
        <p15:guide id="4" pos="3018" userDrawn="1">
          <p15:clr>
            <a:srgbClr val="A4A3A4"/>
          </p15:clr>
        </p15:guide>
        <p15:guide id="5" orient="horz" pos="2931" userDrawn="1">
          <p15:clr>
            <a:srgbClr val="A4A3A4"/>
          </p15:clr>
        </p15:guide>
        <p15:guide id="6" orient="horz" pos="222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as Reinicke" initials="AR" lastIdx="2" clrIdx="0">
    <p:extLst>
      <p:ext uri="{19B8F6BF-5375-455C-9EA6-DF929625EA0E}">
        <p15:presenceInfo xmlns:p15="http://schemas.microsoft.com/office/powerpoint/2012/main" userId="b684e39bbdc19a5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0A0DA"/>
    <a:srgbClr val="E2E2E4"/>
    <a:srgbClr val="0B7085"/>
    <a:srgbClr val="84529B"/>
    <a:srgbClr val="4D378C"/>
    <a:srgbClr val="535554"/>
    <a:srgbClr val="2D322E"/>
    <a:srgbClr val="898E91"/>
    <a:srgbClr val="C5C4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16" autoAdjust="0"/>
    <p:restoredTop sz="87348" autoAdjust="0"/>
  </p:normalViewPr>
  <p:slideViewPr>
    <p:cSldViewPr snapToGrid="0">
      <p:cViewPr varScale="1">
        <p:scale>
          <a:sx n="99" d="100"/>
          <a:sy n="99" d="100"/>
        </p:scale>
        <p:origin x="1068" y="90"/>
      </p:cViewPr>
      <p:guideLst>
        <p:guide pos="7278"/>
        <p:guide pos="2479"/>
        <p:guide orient="horz" pos="3271"/>
        <p:guide pos="3018"/>
        <p:guide orient="horz" pos="2931"/>
        <p:guide orient="horz" pos="222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59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microsoft.com/office/2016/11/relationships/changesInfo" Target="changesInfos/changesInfo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stbenutzer" userId="S::urn:spo:anon#def33f62d7f487f6a576f9bb149e3fd0948b302fdd61cc25a85de0703195706b::" providerId="AD" clId="Web-{DA0DAE9F-50EC-B000-DD58-E8F699AF552B}"/>
    <pc:docChg chg="modSld">
      <pc:chgData name="Gastbenutzer" userId="S::urn:spo:anon#def33f62d7f487f6a576f9bb149e3fd0948b302fdd61cc25a85de0703195706b::" providerId="AD" clId="Web-{DA0DAE9F-50EC-B000-DD58-E8F699AF552B}" dt="2021-02-23T11:42:56.604" v="0" actId="1076"/>
      <pc:docMkLst>
        <pc:docMk/>
      </pc:docMkLst>
      <pc:sldChg chg="modSp">
        <pc:chgData name="Gastbenutzer" userId="S::urn:spo:anon#def33f62d7f487f6a576f9bb149e3fd0948b302fdd61cc25a85de0703195706b::" providerId="AD" clId="Web-{DA0DAE9F-50EC-B000-DD58-E8F699AF552B}" dt="2021-02-23T11:42:56.604" v="0" actId="1076"/>
        <pc:sldMkLst>
          <pc:docMk/>
          <pc:sldMk cId="3843030737" sldId="390"/>
        </pc:sldMkLst>
        <pc:spChg chg="mod">
          <ac:chgData name="Gastbenutzer" userId="S::urn:spo:anon#def33f62d7f487f6a576f9bb149e3fd0948b302fdd61cc25a85de0703195706b::" providerId="AD" clId="Web-{DA0DAE9F-50EC-B000-DD58-E8F699AF552B}" dt="2021-02-23T11:42:56.604" v="0" actId="1076"/>
          <ac:spMkLst>
            <pc:docMk/>
            <pc:sldMk cId="3843030737" sldId="390"/>
            <ac:spMk id="11" creationId="{17F8A4A7-CC5D-4278-BAB4-AB71F3FCE6E6}"/>
          </ac:spMkLst>
        </pc:spChg>
      </pc:sldChg>
    </pc:docChg>
  </pc:docChgLst>
  <pc:docChgLst>
    <pc:chgData name="Sascha Breithecker" userId="18f222b4-5131-4a82-a7ee-516e48f22ed3" providerId="ADAL" clId="{13302732-43B1-48F7-836D-82398EA65A83}"/>
    <pc:docChg chg="modSld">
      <pc:chgData name="Sascha Breithecker" userId="18f222b4-5131-4a82-a7ee-516e48f22ed3" providerId="ADAL" clId="{13302732-43B1-48F7-836D-82398EA65A83}" dt="2021-06-29T08:25:31.861" v="0" actId="729"/>
      <pc:docMkLst>
        <pc:docMk/>
      </pc:docMkLst>
      <pc:sldChg chg="mod modShow">
        <pc:chgData name="Sascha Breithecker" userId="18f222b4-5131-4a82-a7ee-516e48f22ed3" providerId="ADAL" clId="{13302732-43B1-48F7-836D-82398EA65A83}" dt="2021-06-29T08:25:31.861" v="0" actId="729"/>
        <pc:sldMkLst>
          <pc:docMk/>
          <pc:sldMk cId="1966686973" sldId="3321"/>
        </pc:sldMkLst>
      </pc:sldChg>
    </pc:docChg>
  </pc:docChgLst>
  <pc:docChgLst>
    <pc:chgData name="Sascha Breithecker" userId="18f222b4-5131-4a82-a7ee-516e48f22ed3" providerId="ADAL" clId="{8A91F2E1-3875-422A-B168-1A144646B6D3}"/>
    <pc:docChg chg="modSld">
      <pc:chgData name="Sascha Breithecker" userId="18f222b4-5131-4a82-a7ee-516e48f22ed3" providerId="ADAL" clId="{8A91F2E1-3875-422A-B168-1A144646B6D3}" dt="2021-02-01T07:49:42.010" v="2" actId="729"/>
      <pc:docMkLst>
        <pc:docMk/>
      </pc:docMkLst>
      <pc:sldChg chg="mod modShow">
        <pc:chgData name="Sascha Breithecker" userId="18f222b4-5131-4a82-a7ee-516e48f22ed3" providerId="ADAL" clId="{8A91F2E1-3875-422A-B168-1A144646B6D3}" dt="2021-02-01T07:48:49.665" v="0" actId="729"/>
        <pc:sldMkLst>
          <pc:docMk/>
          <pc:sldMk cId="2920692970" sldId="378"/>
        </pc:sldMkLst>
      </pc:sldChg>
      <pc:sldChg chg="mod modShow">
        <pc:chgData name="Sascha Breithecker" userId="18f222b4-5131-4a82-a7ee-516e48f22ed3" providerId="ADAL" clId="{8A91F2E1-3875-422A-B168-1A144646B6D3}" dt="2021-02-01T07:48:49.665" v="0" actId="729"/>
        <pc:sldMkLst>
          <pc:docMk/>
          <pc:sldMk cId="921438373" sldId="434"/>
        </pc:sldMkLst>
      </pc:sldChg>
      <pc:sldChg chg="mod modShow">
        <pc:chgData name="Sascha Breithecker" userId="18f222b4-5131-4a82-a7ee-516e48f22ed3" providerId="ADAL" clId="{8A91F2E1-3875-422A-B168-1A144646B6D3}" dt="2021-02-01T07:48:56.664" v="1" actId="729"/>
        <pc:sldMkLst>
          <pc:docMk/>
          <pc:sldMk cId="1576824867" sldId="3270"/>
        </pc:sldMkLst>
      </pc:sldChg>
      <pc:sldChg chg="mod modShow">
        <pc:chgData name="Sascha Breithecker" userId="18f222b4-5131-4a82-a7ee-516e48f22ed3" providerId="ADAL" clId="{8A91F2E1-3875-422A-B168-1A144646B6D3}" dt="2021-02-01T07:48:49.665" v="0" actId="729"/>
        <pc:sldMkLst>
          <pc:docMk/>
          <pc:sldMk cId="1966686973" sldId="3321"/>
        </pc:sldMkLst>
      </pc:sldChg>
      <pc:sldChg chg="mod modShow">
        <pc:chgData name="Sascha Breithecker" userId="18f222b4-5131-4a82-a7ee-516e48f22ed3" providerId="ADAL" clId="{8A91F2E1-3875-422A-B168-1A144646B6D3}" dt="2021-02-01T07:49:42.010" v="2" actId="729"/>
        <pc:sldMkLst>
          <pc:docMk/>
          <pc:sldMk cId="1574343532" sldId="3350"/>
        </pc:sldMkLst>
      </pc:sldChg>
      <pc:sldChg chg="mod modShow">
        <pc:chgData name="Sascha Breithecker" userId="18f222b4-5131-4a82-a7ee-516e48f22ed3" providerId="ADAL" clId="{8A91F2E1-3875-422A-B168-1A144646B6D3}" dt="2021-02-01T07:49:42.010" v="2" actId="729"/>
        <pc:sldMkLst>
          <pc:docMk/>
          <pc:sldMk cId="3549903526" sldId="3351"/>
        </pc:sldMkLst>
      </pc:sldChg>
      <pc:sldChg chg="mod modShow">
        <pc:chgData name="Sascha Breithecker" userId="18f222b4-5131-4a82-a7ee-516e48f22ed3" providerId="ADAL" clId="{8A91F2E1-3875-422A-B168-1A144646B6D3}" dt="2021-02-01T07:49:42.010" v="2" actId="729"/>
        <pc:sldMkLst>
          <pc:docMk/>
          <pc:sldMk cId="1809051056" sldId="3352"/>
        </pc:sldMkLst>
      </pc:sldChg>
    </pc:docChg>
  </pc:docChgLst>
  <pc:docChgLst>
    <pc:chgData name="Sascha Breithecker" userId="18f222b4-5131-4a82-a7ee-516e48f22ed3" providerId="ADAL" clId="{CBC0DC09-5612-49E1-9F54-9A2630B2B0C6}"/>
    <pc:docChg chg="modSld">
      <pc:chgData name="Sascha Breithecker" userId="18f222b4-5131-4a82-a7ee-516e48f22ed3" providerId="ADAL" clId="{CBC0DC09-5612-49E1-9F54-9A2630B2B0C6}" dt="2021-04-07T08:01:46.344" v="49" actId="20577"/>
      <pc:docMkLst>
        <pc:docMk/>
      </pc:docMkLst>
      <pc:sldChg chg="modSp mod">
        <pc:chgData name="Sascha Breithecker" userId="18f222b4-5131-4a82-a7ee-516e48f22ed3" providerId="ADAL" clId="{CBC0DC09-5612-49E1-9F54-9A2630B2B0C6}" dt="2021-04-07T08:01:46.344" v="49" actId="20577"/>
        <pc:sldMkLst>
          <pc:docMk/>
          <pc:sldMk cId="3843030737" sldId="390"/>
        </pc:sldMkLst>
        <pc:spChg chg="mod">
          <ac:chgData name="Sascha Breithecker" userId="18f222b4-5131-4a82-a7ee-516e48f22ed3" providerId="ADAL" clId="{CBC0DC09-5612-49E1-9F54-9A2630B2B0C6}" dt="2021-04-07T08:01:46.344" v="49" actId="20577"/>
          <ac:spMkLst>
            <pc:docMk/>
            <pc:sldMk cId="3843030737" sldId="390"/>
            <ac:spMk id="11" creationId="{17F8A4A7-CC5D-4278-BAB4-AB71F3FCE6E6}"/>
          </ac:spMkLst>
        </pc:spChg>
      </pc:sldChg>
    </pc:docChg>
  </pc:docChgLst>
  <pc:docChgLst>
    <pc:chgData name="Sascha Breithecker" userId="18f222b4-5131-4a82-a7ee-516e48f22ed3" providerId="ADAL" clId="{E9CE84AE-FC45-46AA-BD0D-B707A431FCA7}"/>
    <pc:docChg chg="modSld">
      <pc:chgData name="Sascha Breithecker" userId="18f222b4-5131-4a82-a7ee-516e48f22ed3" providerId="ADAL" clId="{E9CE84AE-FC45-46AA-BD0D-B707A431FCA7}" dt="2021-08-09T06:56:38.609" v="1" actId="729"/>
      <pc:docMkLst>
        <pc:docMk/>
      </pc:docMkLst>
      <pc:sldChg chg="mod modShow">
        <pc:chgData name="Sascha Breithecker" userId="18f222b4-5131-4a82-a7ee-516e48f22ed3" providerId="ADAL" clId="{E9CE84AE-FC45-46AA-BD0D-B707A431FCA7}" dt="2021-08-09T06:56:36.141" v="0" actId="729"/>
        <pc:sldMkLst>
          <pc:docMk/>
          <pc:sldMk cId="2920692970" sldId="378"/>
        </pc:sldMkLst>
      </pc:sldChg>
      <pc:sldChg chg="mod modShow">
        <pc:chgData name="Sascha Breithecker" userId="18f222b4-5131-4a82-a7ee-516e48f22ed3" providerId="ADAL" clId="{E9CE84AE-FC45-46AA-BD0D-B707A431FCA7}" dt="2021-08-09T06:56:38.609" v="1" actId="729"/>
        <pc:sldMkLst>
          <pc:docMk/>
          <pc:sldMk cId="921438373" sldId="43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6406EB-5186-4FAE-94C7-D249CC3835FE}" type="doc">
      <dgm:prSet loTypeId="urn:microsoft.com/office/officeart/2005/8/layout/chevron1" loCatId="process" qsTypeId="urn:microsoft.com/office/officeart/2005/8/quickstyle/simple1" qsCatId="simple" csTypeId="urn:microsoft.com/office/officeart/2005/8/colors/accent0_1" csCatId="mainScheme" phldr="1"/>
      <dgm:spPr/>
    </dgm:pt>
    <dgm:pt modelId="{6CD3EACF-B6CF-4B22-9E95-23DFC94136AF}">
      <dgm:prSet phldrT="[Text]" custT="1"/>
      <dgm:spPr>
        <a:noFill/>
        <a:ln w="12700">
          <a:noFill/>
        </a:ln>
      </dgm:spPr>
      <dgm:t>
        <a:bodyPr/>
        <a:lstStyle/>
        <a:p>
          <a:endParaRPr lang="de-DE" sz="1400" dirty="0"/>
        </a:p>
      </dgm:t>
    </dgm:pt>
    <dgm:pt modelId="{32F4930F-F792-49F9-BC29-C2DFCD35712B}" type="parTrans" cxnId="{BFEE7206-E05F-4EE1-BD95-F70FC3907BA3}">
      <dgm:prSet/>
      <dgm:spPr/>
      <dgm:t>
        <a:bodyPr/>
        <a:lstStyle/>
        <a:p>
          <a:endParaRPr lang="de-DE"/>
        </a:p>
      </dgm:t>
    </dgm:pt>
    <dgm:pt modelId="{BB435BE5-EBAB-4552-98FD-1304C2D75E33}" type="sibTrans" cxnId="{BFEE7206-E05F-4EE1-BD95-F70FC3907BA3}">
      <dgm:prSet/>
      <dgm:spPr/>
      <dgm:t>
        <a:bodyPr/>
        <a:lstStyle/>
        <a:p>
          <a:endParaRPr lang="de-DE"/>
        </a:p>
      </dgm:t>
    </dgm:pt>
    <dgm:pt modelId="{C0730D35-2461-4A9F-9C2C-92AC0C1D2189}">
      <dgm:prSet phldrT="[Text]" custT="1"/>
      <dgm:spPr>
        <a:ln w="12700">
          <a:solidFill>
            <a:schemeClr val="tx2"/>
          </a:solidFill>
        </a:ln>
      </dgm:spPr>
      <dgm:t>
        <a:bodyPr/>
        <a:lstStyle/>
        <a:p>
          <a:r>
            <a:rPr lang="de-DE" sz="1400" dirty="0"/>
            <a:t>Projektstart*</a:t>
          </a:r>
        </a:p>
      </dgm:t>
    </dgm:pt>
    <dgm:pt modelId="{C79F7571-7925-45E5-AE9B-1C308D43147C}" type="parTrans" cxnId="{BB5355A8-47BE-4425-A253-77C95FFC674C}">
      <dgm:prSet/>
      <dgm:spPr/>
      <dgm:t>
        <a:bodyPr/>
        <a:lstStyle/>
        <a:p>
          <a:endParaRPr lang="de-DE"/>
        </a:p>
      </dgm:t>
    </dgm:pt>
    <dgm:pt modelId="{F0A625E8-9D4A-4B50-A83C-10E1A3D7AFB7}" type="sibTrans" cxnId="{BB5355A8-47BE-4425-A253-77C95FFC674C}">
      <dgm:prSet/>
      <dgm:spPr/>
      <dgm:t>
        <a:bodyPr/>
        <a:lstStyle/>
        <a:p>
          <a:endParaRPr lang="de-DE"/>
        </a:p>
      </dgm:t>
    </dgm:pt>
    <dgm:pt modelId="{4ADCEECC-7ECD-4354-985A-8D402A84DB43}">
      <dgm:prSet phldrT="[Text]" custT="1"/>
      <dgm:spPr>
        <a:ln w="12700">
          <a:solidFill>
            <a:schemeClr val="tx2"/>
          </a:solidFill>
        </a:ln>
      </dgm:spPr>
      <dgm:t>
        <a:bodyPr/>
        <a:lstStyle/>
        <a:p>
          <a:r>
            <a:rPr lang="de-DE" sz="1400" dirty="0"/>
            <a:t>Go Live</a:t>
          </a:r>
        </a:p>
      </dgm:t>
    </dgm:pt>
    <dgm:pt modelId="{CEC7D915-F704-4567-A55A-8916C610759A}" type="parTrans" cxnId="{E4A7CB76-3E19-416D-A84F-DE3C2F822884}">
      <dgm:prSet/>
      <dgm:spPr/>
      <dgm:t>
        <a:bodyPr/>
        <a:lstStyle/>
        <a:p>
          <a:endParaRPr lang="de-DE"/>
        </a:p>
      </dgm:t>
    </dgm:pt>
    <dgm:pt modelId="{9A617577-B724-4791-BE00-88590CEAA1FB}" type="sibTrans" cxnId="{E4A7CB76-3E19-416D-A84F-DE3C2F822884}">
      <dgm:prSet/>
      <dgm:spPr/>
      <dgm:t>
        <a:bodyPr/>
        <a:lstStyle/>
        <a:p>
          <a:endParaRPr lang="de-DE"/>
        </a:p>
      </dgm:t>
    </dgm:pt>
    <dgm:pt modelId="{8D540081-D21D-4CAF-9920-25D2C75B8B7C}" type="pres">
      <dgm:prSet presAssocID="{F76406EB-5186-4FAE-94C7-D249CC3835FE}" presName="Name0" presStyleCnt="0">
        <dgm:presLayoutVars>
          <dgm:dir/>
          <dgm:animLvl val="lvl"/>
          <dgm:resizeHandles val="exact"/>
        </dgm:presLayoutVars>
      </dgm:prSet>
      <dgm:spPr/>
    </dgm:pt>
    <dgm:pt modelId="{D8C3A70B-7429-4A5B-BCF1-42B09367787C}" type="pres">
      <dgm:prSet presAssocID="{6CD3EACF-B6CF-4B22-9E95-23DFC94136AF}" presName="parTxOnly" presStyleLbl="node1" presStyleIdx="0" presStyleCnt="3">
        <dgm:presLayoutVars>
          <dgm:chMax val="0"/>
          <dgm:chPref val="0"/>
          <dgm:bulletEnabled val="1"/>
        </dgm:presLayoutVars>
      </dgm:prSet>
      <dgm:spPr/>
    </dgm:pt>
    <dgm:pt modelId="{CAF9581F-2588-47A2-98D0-E057E9014CC4}" type="pres">
      <dgm:prSet presAssocID="{BB435BE5-EBAB-4552-98FD-1304C2D75E33}" presName="parTxOnlySpace" presStyleCnt="0"/>
      <dgm:spPr/>
    </dgm:pt>
    <dgm:pt modelId="{28782252-13AC-4868-9283-A3F7B1E221DD}" type="pres">
      <dgm:prSet presAssocID="{C0730D35-2461-4A9F-9C2C-92AC0C1D2189}" presName="parTxOnly" presStyleLbl="node1" presStyleIdx="1" presStyleCnt="3">
        <dgm:presLayoutVars>
          <dgm:chMax val="0"/>
          <dgm:chPref val="0"/>
          <dgm:bulletEnabled val="1"/>
        </dgm:presLayoutVars>
      </dgm:prSet>
      <dgm:spPr/>
    </dgm:pt>
    <dgm:pt modelId="{DEBAF210-D0FE-4E5D-8531-75AC7BBB378F}" type="pres">
      <dgm:prSet presAssocID="{F0A625E8-9D4A-4B50-A83C-10E1A3D7AFB7}" presName="parTxOnlySpace" presStyleCnt="0"/>
      <dgm:spPr/>
    </dgm:pt>
    <dgm:pt modelId="{F33D7DB4-0E2D-4000-A2C7-6B58671FC0A3}" type="pres">
      <dgm:prSet presAssocID="{4ADCEECC-7ECD-4354-985A-8D402A84DB43}" presName="parTxOnly" presStyleLbl="node1" presStyleIdx="2" presStyleCnt="3">
        <dgm:presLayoutVars>
          <dgm:chMax val="0"/>
          <dgm:chPref val="0"/>
          <dgm:bulletEnabled val="1"/>
        </dgm:presLayoutVars>
      </dgm:prSet>
      <dgm:spPr/>
    </dgm:pt>
  </dgm:ptLst>
  <dgm:cxnLst>
    <dgm:cxn modelId="{BFEE7206-E05F-4EE1-BD95-F70FC3907BA3}" srcId="{F76406EB-5186-4FAE-94C7-D249CC3835FE}" destId="{6CD3EACF-B6CF-4B22-9E95-23DFC94136AF}" srcOrd="0" destOrd="0" parTransId="{32F4930F-F792-49F9-BC29-C2DFCD35712B}" sibTransId="{BB435BE5-EBAB-4552-98FD-1304C2D75E33}"/>
    <dgm:cxn modelId="{948EEE2D-7D6B-4551-A407-F935361C3DF8}" type="presOf" srcId="{F76406EB-5186-4FAE-94C7-D249CC3835FE}" destId="{8D540081-D21D-4CAF-9920-25D2C75B8B7C}" srcOrd="0" destOrd="0" presId="urn:microsoft.com/office/officeart/2005/8/layout/chevron1"/>
    <dgm:cxn modelId="{B5EA7051-CDC2-493C-9999-483F07DBBA24}" type="presOf" srcId="{C0730D35-2461-4A9F-9C2C-92AC0C1D2189}" destId="{28782252-13AC-4868-9283-A3F7B1E221DD}" srcOrd="0" destOrd="0" presId="urn:microsoft.com/office/officeart/2005/8/layout/chevron1"/>
    <dgm:cxn modelId="{E4A7CB76-3E19-416D-A84F-DE3C2F822884}" srcId="{F76406EB-5186-4FAE-94C7-D249CC3835FE}" destId="{4ADCEECC-7ECD-4354-985A-8D402A84DB43}" srcOrd="2" destOrd="0" parTransId="{CEC7D915-F704-4567-A55A-8916C610759A}" sibTransId="{9A617577-B724-4791-BE00-88590CEAA1FB}"/>
    <dgm:cxn modelId="{57E13F81-793C-499A-9AAF-4A9A6F2D20FC}" type="presOf" srcId="{6CD3EACF-B6CF-4B22-9E95-23DFC94136AF}" destId="{D8C3A70B-7429-4A5B-BCF1-42B09367787C}" srcOrd="0" destOrd="0" presId="urn:microsoft.com/office/officeart/2005/8/layout/chevron1"/>
    <dgm:cxn modelId="{BB5355A8-47BE-4425-A253-77C95FFC674C}" srcId="{F76406EB-5186-4FAE-94C7-D249CC3835FE}" destId="{C0730D35-2461-4A9F-9C2C-92AC0C1D2189}" srcOrd="1" destOrd="0" parTransId="{C79F7571-7925-45E5-AE9B-1C308D43147C}" sibTransId="{F0A625E8-9D4A-4B50-A83C-10E1A3D7AFB7}"/>
    <dgm:cxn modelId="{16DDDAB6-87DC-4323-AAFF-16A6D7FCD246}" type="presOf" srcId="{4ADCEECC-7ECD-4354-985A-8D402A84DB43}" destId="{F33D7DB4-0E2D-4000-A2C7-6B58671FC0A3}" srcOrd="0" destOrd="0" presId="urn:microsoft.com/office/officeart/2005/8/layout/chevron1"/>
    <dgm:cxn modelId="{318D50A0-4E67-4E34-8B6D-AACF8E94BE3A}" type="presParOf" srcId="{8D540081-D21D-4CAF-9920-25D2C75B8B7C}" destId="{D8C3A70B-7429-4A5B-BCF1-42B09367787C}" srcOrd="0" destOrd="0" presId="urn:microsoft.com/office/officeart/2005/8/layout/chevron1"/>
    <dgm:cxn modelId="{925AB5F7-F153-4FE3-ADF2-00CBB67FFE33}" type="presParOf" srcId="{8D540081-D21D-4CAF-9920-25D2C75B8B7C}" destId="{CAF9581F-2588-47A2-98D0-E057E9014CC4}" srcOrd="1" destOrd="0" presId="urn:microsoft.com/office/officeart/2005/8/layout/chevron1"/>
    <dgm:cxn modelId="{4547FEF6-CF79-4EA0-BE78-FE5E95044D07}" type="presParOf" srcId="{8D540081-D21D-4CAF-9920-25D2C75B8B7C}" destId="{28782252-13AC-4868-9283-A3F7B1E221DD}" srcOrd="2" destOrd="0" presId="urn:microsoft.com/office/officeart/2005/8/layout/chevron1"/>
    <dgm:cxn modelId="{B453396A-D808-4543-9EE5-B74CC337869A}" type="presParOf" srcId="{8D540081-D21D-4CAF-9920-25D2C75B8B7C}" destId="{DEBAF210-D0FE-4E5D-8531-75AC7BBB378F}" srcOrd="3" destOrd="0" presId="urn:microsoft.com/office/officeart/2005/8/layout/chevron1"/>
    <dgm:cxn modelId="{10A8B7C1-84C2-405B-9626-9C8D6FD66171}" type="presParOf" srcId="{8D540081-D21D-4CAF-9920-25D2C75B8B7C}" destId="{F33D7DB4-0E2D-4000-A2C7-6B58671FC0A3}"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E63FC6-509D-4F7C-812E-CFA40593B492}" type="doc">
      <dgm:prSet loTypeId="urn:microsoft.com/office/officeart/2005/8/layout/chevron1" loCatId="process" qsTypeId="urn:microsoft.com/office/officeart/2005/8/quickstyle/simple1" qsCatId="simple" csTypeId="urn:microsoft.com/office/officeart/2005/8/colors/accent3_3" csCatId="accent3" phldr="1"/>
      <dgm:spPr/>
    </dgm:pt>
    <dgm:pt modelId="{F02EDDDA-7184-498E-ADFC-112127B4A9A9}">
      <dgm:prSet phldrT="[Text]" custT="1"/>
      <dgm:spPr>
        <a:ln w="12700">
          <a:solidFill>
            <a:schemeClr val="bg1"/>
          </a:solidFill>
        </a:ln>
      </dgm:spPr>
      <dgm:t>
        <a:bodyPr/>
        <a:lstStyle/>
        <a:p>
          <a:r>
            <a:rPr lang="de-DE" sz="1200" i="0" dirty="0"/>
            <a:t>Soll – Ist Definition</a:t>
          </a:r>
        </a:p>
      </dgm:t>
    </dgm:pt>
    <dgm:pt modelId="{4AC1AA0D-707F-40D2-9BC6-06FAE3719441}" type="parTrans" cxnId="{B7E945EC-6964-494E-AAEF-D49C42906A64}">
      <dgm:prSet/>
      <dgm:spPr/>
      <dgm:t>
        <a:bodyPr/>
        <a:lstStyle/>
        <a:p>
          <a:endParaRPr lang="de-DE" sz="1400" i="0"/>
        </a:p>
      </dgm:t>
    </dgm:pt>
    <dgm:pt modelId="{0307D521-657E-4D05-8C3A-CD1CB06AA1A4}" type="sibTrans" cxnId="{B7E945EC-6964-494E-AAEF-D49C42906A64}">
      <dgm:prSet/>
      <dgm:spPr/>
      <dgm:t>
        <a:bodyPr/>
        <a:lstStyle/>
        <a:p>
          <a:endParaRPr lang="de-DE" sz="1400" i="0"/>
        </a:p>
      </dgm:t>
    </dgm:pt>
    <dgm:pt modelId="{293C0ED3-B48A-47E0-B323-D4D87EF35698}">
      <dgm:prSet phldrT="[Text]" custT="1"/>
      <dgm:spPr>
        <a:ln w="12700">
          <a:solidFill>
            <a:schemeClr val="bg1"/>
          </a:solidFill>
        </a:ln>
      </dgm:spPr>
      <dgm:t>
        <a:bodyPr/>
        <a:lstStyle/>
        <a:p>
          <a:r>
            <a:rPr lang="de-DE" sz="1200" i="0"/>
            <a:t>Daten-übernahme</a:t>
          </a:r>
        </a:p>
      </dgm:t>
    </dgm:pt>
    <dgm:pt modelId="{18EA2222-FBA6-4D37-87AF-1227EB306570}" type="parTrans" cxnId="{A1B403F8-168D-4B95-B355-CE2F332F8CF8}">
      <dgm:prSet/>
      <dgm:spPr/>
      <dgm:t>
        <a:bodyPr/>
        <a:lstStyle/>
        <a:p>
          <a:endParaRPr lang="de-DE" sz="1400" i="0"/>
        </a:p>
      </dgm:t>
    </dgm:pt>
    <dgm:pt modelId="{2805F149-AE56-4B51-80F4-71646B696449}" type="sibTrans" cxnId="{A1B403F8-168D-4B95-B355-CE2F332F8CF8}">
      <dgm:prSet/>
      <dgm:spPr/>
      <dgm:t>
        <a:bodyPr/>
        <a:lstStyle/>
        <a:p>
          <a:endParaRPr lang="de-DE" sz="1400" i="0"/>
        </a:p>
      </dgm:t>
    </dgm:pt>
    <dgm:pt modelId="{BB4C364E-CFAE-40F0-BD94-AC710B1555C5}">
      <dgm:prSet phldrT="[Text]" custT="1"/>
      <dgm:spPr>
        <a:ln w="12700">
          <a:solidFill>
            <a:schemeClr val="bg1"/>
          </a:solidFill>
        </a:ln>
      </dgm:spPr>
      <dgm:t>
        <a:bodyPr/>
        <a:lstStyle/>
        <a:p>
          <a:r>
            <a:rPr lang="de-DE" sz="1200" i="0" dirty="0"/>
            <a:t>System-einrichtung</a:t>
          </a:r>
        </a:p>
      </dgm:t>
    </dgm:pt>
    <dgm:pt modelId="{CCBEB8FE-1DF0-4A6E-ACBE-DA194BAD2217}" type="parTrans" cxnId="{A0D0774E-ADF8-4C9E-BFB7-EF666325922F}">
      <dgm:prSet/>
      <dgm:spPr/>
      <dgm:t>
        <a:bodyPr/>
        <a:lstStyle/>
        <a:p>
          <a:endParaRPr lang="de-DE" sz="1400" i="0"/>
        </a:p>
      </dgm:t>
    </dgm:pt>
    <dgm:pt modelId="{0E21E483-5227-4E4E-B0CD-D33BA3CB309B}" type="sibTrans" cxnId="{A0D0774E-ADF8-4C9E-BFB7-EF666325922F}">
      <dgm:prSet/>
      <dgm:spPr/>
      <dgm:t>
        <a:bodyPr/>
        <a:lstStyle/>
        <a:p>
          <a:endParaRPr lang="de-DE" sz="1400" i="0"/>
        </a:p>
      </dgm:t>
    </dgm:pt>
    <dgm:pt modelId="{FB5B880C-E4E5-4337-9A84-D6A7820008F6}">
      <dgm:prSet phldrT="[Text]" custT="1"/>
      <dgm:spPr>
        <a:ln w="12700">
          <a:solidFill>
            <a:schemeClr val="bg1"/>
          </a:solidFill>
        </a:ln>
      </dgm:spPr>
      <dgm:t>
        <a:bodyPr/>
        <a:lstStyle/>
        <a:p>
          <a:r>
            <a:rPr lang="de-DE" sz="1200" i="0" dirty="0"/>
            <a:t>Test der Prozesse</a:t>
          </a:r>
        </a:p>
      </dgm:t>
    </dgm:pt>
    <dgm:pt modelId="{C1BEB015-CA98-4E7F-BA29-0843F4E20407}" type="parTrans" cxnId="{6DE66E4E-78F6-4990-A168-3FD3C2167726}">
      <dgm:prSet/>
      <dgm:spPr/>
      <dgm:t>
        <a:bodyPr/>
        <a:lstStyle/>
        <a:p>
          <a:endParaRPr lang="de-DE" sz="1400" i="0"/>
        </a:p>
      </dgm:t>
    </dgm:pt>
    <dgm:pt modelId="{D131CBE0-2B41-4961-B393-0B82D9E0E454}" type="sibTrans" cxnId="{6DE66E4E-78F6-4990-A168-3FD3C2167726}">
      <dgm:prSet/>
      <dgm:spPr/>
      <dgm:t>
        <a:bodyPr/>
        <a:lstStyle/>
        <a:p>
          <a:endParaRPr lang="de-DE" sz="1400" i="0"/>
        </a:p>
      </dgm:t>
    </dgm:pt>
    <dgm:pt modelId="{75E5EBF8-49A9-4549-9358-720D8F553B63}">
      <dgm:prSet phldrT="[Text]" custT="1"/>
      <dgm:spPr>
        <a:ln w="12700">
          <a:solidFill>
            <a:schemeClr val="bg1"/>
          </a:solidFill>
        </a:ln>
      </dgm:spPr>
      <dgm:t>
        <a:bodyPr/>
        <a:lstStyle/>
        <a:p>
          <a:r>
            <a:rPr lang="de-DE" sz="1200" i="0" dirty="0"/>
            <a:t>Finetuning</a:t>
          </a:r>
        </a:p>
      </dgm:t>
    </dgm:pt>
    <dgm:pt modelId="{BB0E8A02-3ABB-44D8-8FB9-B7F0A2581EA8}" type="parTrans" cxnId="{B85CFB15-2669-4531-8A99-D4209C02B709}">
      <dgm:prSet/>
      <dgm:spPr/>
      <dgm:t>
        <a:bodyPr/>
        <a:lstStyle/>
        <a:p>
          <a:endParaRPr lang="de-DE" sz="1400" i="0"/>
        </a:p>
      </dgm:t>
    </dgm:pt>
    <dgm:pt modelId="{503FD640-1139-4DE9-B302-948BBE921FEE}" type="sibTrans" cxnId="{B85CFB15-2669-4531-8A99-D4209C02B709}">
      <dgm:prSet/>
      <dgm:spPr/>
      <dgm:t>
        <a:bodyPr/>
        <a:lstStyle/>
        <a:p>
          <a:endParaRPr lang="de-DE" sz="1400" i="0"/>
        </a:p>
      </dgm:t>
    </dgm:pt>
    <dgm:pt modelId="{4F7EFCB4-4BAC-432F-88AD-0EF8E662F053}" type="pres">
      <dgm:prSet presAssocID="{33E63FC6-509D-4F7C-812E-CFA40593B492}" presName="Name0" presStyleCnt="0">
        <dgm:presLayoutVars>
          <dgm:dir/>
          <dgm:animLvl val="lvl"/>
          <dgm:resizeHandles val="exact"/>
        </dgm:presLayoutVars>
      </dgm:prSet>
      <dgm:spPr/>
    </dgm:pt>
    <dgm:pt modelId="{5BF426DA-7F84-4EF7-8DFE-DFCF25F36EAE}" type="pres">
      <dgm:prSet presAssocID="{F02EDDDA-7184-498E-ADFC-112127B4A9A9}" presName="parTxOnly" presStyleLbl="node1" presStyleIdx="0" presStyleCnt="5" custLinFactNeighborX="8058" custLinFactNeighborY="-311">
        <dgm:presLayoutVars>
          <dgm:chMax val="0"/>
          <dgm:chPref val="0"/>
          <dgm:bulletEnabled val="1"/>
        </dgm:presLayoutVars>
      </dgm:prSet>
      <dgm:spPr/>
    </dgm:pt>
    <dgm:pt modelId="{C9004DEA-0D78-4067-BFF9-B8B5B447EFF5}" type="pres">
      <dgm:prSet presAssocID="{0307D521-657E-4D05-8C3A-CD1CB06AA1A4}" presName="parTxOnlySpace" presStyleCnt="0"/>
      <dgm:spPr/>
    </dgm:pt>
    <dgm:pt modelId="{185A585B-BF23-4247-B0AB-793C0BBBC780}" type="pres">
      <dgm:prSet presAssocID="{293C0ED3-B48A-47E0-B323-D4D87EF35698}" presName="parTxOnly" presStyleLbl="node1" presStyleIdx="1" presStyleCnt="5">
        <dgm:presLayoutVars>
          <dgm:chMax val="0"/>
          <dgm:chPref val="0"/>
          <dgm:bulletEnabled val="1"/>
        </dgm:presLayoutVars>
      </dgm:prSet>
      <dgm:spPr/>
    </dgm:pt>
    <dgm:pt modelId="{AC2983EC-5B4C-4376-927F-FC5FCA06ACE3}" type="pres">
      <dgm:prSet presAssocID="{2805F149-AE56-4B51-80F4-71646B696449}" presName="parTxOnlySpace" presStyleCnt="0"/>
      <dgm:spPr/>
    </dgm:pt>
    <dgm:pt modelId="{21D2566D-D5EF-4C29-B077-8DBA106E0E49}" type="pres">
      <dgm:prSet presAssocID="{BB4C364E-CFAE-40F0-BD94-AC710B1555C5}" presName="parTxOnly" presStyleLbl="node1" presStyleIdx="2" presStyleCnt="5">
        <dgm:presLayoutVars>
          <dgm:chMax val="0"/>
          <dgm:chPref val="0"/>
          <dgm:bulletEnabled val="1"/>
        </dgm:presLayoutVars>
      </dgm:prSet>
      <dgm:spPr/>
    </dgm:pt>
    <dgm:pt modelId="{D2CD3440-D4D2-40A9-9B15-B743217C0C4C}" type="pres">
      <dgm:prSet presAssocID="{0E21E483-5227-4E4E-B0CD-D33BA3CB309B}" presName="parTxOnlySpace" presStyleCnt="0"/>
      <dgm:spPr/>
    </dgm:pt>
    <dgm:pt modelId="{441D3219-07FA-42D2-9785-45BB285EEA7B}" type="pres">
      <dgm:prSet presAssocID="{FB5B880C-E4E5-4337-9A84-D6A7820008F6}" presName="parTxOnly" presStyleLbl="node1" presStyleIdx="3" presStyleCnt="5">
        <dgm:presLayoutVars>
          <dgm:chMax val="0"/>
          <dgm:chPref val="0"/>
          <dgm:bulletEnabled val="1"/>
        </dgm:presLayoutVars>
      </dgm:prSet>
      <dgm:spPr/>
    </dgm:pt>
    <dgm:pt modelId="{73B9A8F1-B064-477A-8334-E210744E751D}" type="pres">
      <dgm:prSet presAssocID="{D131CBE0-2B41-4961-B393-0B82D9E0E454}" presName="parTxOnlySpace" presStyleCnt="0"/>
      <dgm:spPr/>
    </dgm:pt>
    <dgm:pt modelId="{C3233D45-5464-42BB-A15D-A9DE4270D0AA}" type="pres">
      <dgm:prSet presAssocID="{75E5EBF8-49A9-4549-9358-720D8F553B63}" presName="parTxOnly" presStyleLbl="node1" presStyleIdx="4" presStyleCnt="5">
        <dgm:presLayoutVars>
          <dgm:chMax val="0"/>
          <dgm:chPref val="0"/>
          <dgm:bulletEnabled val="1"/>
        </dgm:presLayoutVars>
      </dgm:prSet>
      <dgm:spPr/>
    </dgm:pt>
  </dgm:ptLst>
  <dgm:cxnLst>
    <dgm:cxn modelId="{B85CFB15-2669-4531-8A99-D4209C02B709}" srcId="{33E63FC6-509D-4F7C-812E-CFA40593B492}" destId="{75E5EBF8-49A9-4549-9358-720D8F553B63}" srcOrd="4" destOrd="0" parTransId="{BB0E8A02-3ABB-44D8-8FB9-B7F0A2581EA8}" sibTransId="{503FD640-1139-4DE9-B302-948BBE921FEE}"/>
    <dgm:cxn modelId="{94A34C21-C713-4890-AF9E-F5E651412884}" type="presOf" srcId="{33E63FC6-509D-4F7C-812E-CFA40593B492}" destId="{4F7EFCB4-4BAC-432F-88AD-0EF8E662F053}" srcOrd="0" destOrd="0" presId="urn:microsoft.com/office/officeart/2005/8/layout/chevron1"/>
    <dgm:cxn modelId="{8C558821-CA38-4518-BF1B-49633DE0AF6C}" type="presOf" srcId="{293C0ED3-B48A-47E0-B323-D4D87EF35698}" destId="{185A585B-BF23-4247-B0AB-793C0BBBC780}" srcOrd="0" destOrd="0" presId="urn:microsoft.com/office/officeart/2005/8/layout/chevron1"/>
    <dgm:cxn modelId="{8E321042-316B-414F-B8B7-DB58FAD1B9F4}" type="presOf" srcId="{FB5B880C-E4E5-4337-9A84-D6A7820008F6}" destId="{441D3219-07FA-42D2-9785-45BB285EEA7B}" srcOrd="0" destOrd="0" presId="urn:microsoft.com/office/officeart/2005/8/layout/chevron1"/>
    <dgm:cxn modelId="{6DE66E4E-78F6-4990-A168-3FD3C2167726}" srcId="{33E63FC6-509D-4F7C-812E-CFA40593B492}" destId="{FB5B880C-E4E5-4337-9A84-D6A7820008F6}" srcOrd="3" destOrd="0" parTransId="{C1BEB015-CA98-4E7F-BA29-0843F4E20407}" sibTransId="{D131CBE0-2B41-4961-B393-0B82D9E0E454}"/>
    <dgm:cxn modelId="{A0D0774E-ADF8-4C9E-BFB7-EF666325922F}" srcId="{33E63FC6-509D-4F7C-812E-CFA40593B492}" destId="{BB4C364E-CFAE-40F0-BD94-AC710B1555C5}" srcOrd="2" destOrd="0" parTransId="{CCBEB8FE-1DF0-4A6E-ACBE-DA194BAD2217}" sibTransId="{0E21E483-5227-4E4E-B0CD-D33BA3CB309B}"/>
    <dgm:cxn modelId="{674FE98B-C5E9-4CCD-897A-2756D4E31C76}" type="presOf" srcId="{BB4C364E-CFAE-40F0-BD94-AC710B1555C5}" destId="{21D2566D-D5EF-4C29-B077-8DBA106E0E49}" srcOrd="0" destOrd="0" presId="urn:microsoft.com/office/officeart/2005/8/layout/chevron1"/>
    <dgm:cxn modelId="{8F858296-5065-410B-9BE6-32106129277A}" type="presOf" srcId="{F02EDDDA-7184-498E-ADFC-112127B4A9A9}" destId="{5BF426DA-7F84-4EF7-8DFE-DFCF25F36EAE}" srcOrd="0" destOrd="0" presId="urn:microsoft.com/office/officeart/2005/8/layout/chevron1"/>
    <dgm:cxn modelId="{B7E945EC-6964-494E-AAEF-D49C42906A64}" srcId="{33E63FC6-509D-4F7C-812E-CFA40593B492}" destId="{F02EDDDA-7184-498E-ADFC-112127B4A9A9}" srcOrd="0" destOrd="0" parTransId="{4AC1AA0D-707F-40D2-9BC6-06FAE3719441}" sibTransId="{0307D521-657E-4D05-8C3A-CD1CB06AA1A4}"/>
    <dgm:cxn modelId="{0452A7EF-BBF3-427E-9500-BA749DCD18A8}" type="presOf" srcId="{75E5EBF8-49A9-4549-9358-720D8F553B63}" destId="{C3233D45-5464-42BB-A15D-A9DE4270D0AA}" srcOrd="0" destOrd="0" presId="urn:microsoft.com/office/officeart/2005/8/layout/chevron1"/>
    <dgm:cxn modelId="{A1B403F8-168D-4B95-B355-CE2F332F8CF8}" srcId="{33E63FC6-509D-4F7C-812E-CFA40593B492}" destId="{293C0ED3-B48A-47E0-B323-D4D87EF35698}" srcOrd="1" destOrd="0" parTransId="{18EA2222-FBA6-4D37-87AF-1227EB306570}" sibTransId="{2805F149-AE56-4B51-80F4-71646B696449}"/>
    <dgm:cxn modelId="{EB6CF0D0-AFDE-44AE-BAEB-76D8FFE825F5}" type="presParOf" srcId="{4F7EFCB4-4BAC-432F-88AD-0EF8E662F053}" destId="{5BF426DA-7F84-4EF7-8DFE-DFCF25F36EAE}" srcOrd="0" destOrd="0" presId="urn:microsoft.com/office/officeart/2005/8/layout/chevron1"/>
    <dgm:cxn modelId="{8BA19123-A156-4AC3-B5E2-7C4492AE4624}" type="presParOf" srcId="{4F7EFCB4-4BAC-432F-88AD-0EF8E662F053}" destId="{C9004DEA-0D78-4067-BFF9-B8B5B447EFF5}" srcOrd="1" destOrd="0" presId="urn:microsoft.com/office/officeart/2005/8/layout/chevron1"/>
    <dgm:cxn modelId="{5E47C776-B7B4-4A80-8AFA-7D93ED05EE38}" type="presParOf" srcId="{4F7EFCB4-4BAC-432F-88AD-0EF8E662F053}" destId="{185A585B-BF23-4247-B0AB-793C0BBBC780}" srcOrd="2" destOrd="0" presId="urn:microsoft.com/office/officeart/2005/8/layout/chevron1"/>
    <dgm:cxn modelId="{63B25977-6C67-4B0B-B04D-61E40B9863D2}" type="presParOf" srcId="{4F7EFCB4-4BAC-432F-88AD-0EF8E662F053}" destId="{AC2983EC-5B4C-4376-927F-FC5FCA06ACE3}" srcOrd="3" destOrd="0" presId="urn:microsoft.com/office/officeart/2005/8/layout/chevron1"/>
    <dgm:cxn modelId="{E04D9D9F-00CA-4283-BA75-B0236DA34658}" type="presParOf" srcId="{4F7EFCB4-4BAC-432F-88AD-0EF8E662F053}" destId="{21D2566D-D5EF-4C29-B077-8DBA106E0E49}" srcOrd="4" destOrd="0" presId="urn:microsoft.com/office/officeart/2005/8/layout/chevron1"/>
    <dgm:cxn modelId="{E8366C92-BAEE-4868-A3EE-86169CF01856}" type="presParOf" srcId="{4F7EFCB4-4BAC-432F-88AD-0EF8E662F053}" destId="{D2CD3440-D4D2-40A9-9B15-B743217C0C4C}" srcOrd="5" destOrd="0" presId="urn:microsoft.com/office/officeart/2005/8/layout/chevron1"/>
    <dgm:cxn modelId="{FE9C6EDC-02E0-43F7-A494-B2073F9FC021}" type="presParOf" srcId="{4F7EFCB4-4BAC-432F-88AD-0EF8E662F053}" destId="{441D3219-07FA-42D2-9785-45BB285EEA7B}" srcOrd="6" destOrd="0" presId="urn:microsoft.com/office/officeart/2005/8/layout/chevron1"/>
    <dgm:cxn modelId="{D18037CE-55A7-4812-A519-D463B5567E8E}" type="presParOf" srcId="{4F7EFCB4-4BAC-432F-88AD-0EF8E662F053}" destId="{73B9A8F1-B064-477A-8334-E210744E751D}" srcOrd="7" destOrd="0" presId="urn:microsoft.com/office/officeart/2005/8/layout/chevron1"/>
    <dgm:cxn modelId="{07DDA656-FBE0-4506-8690-142D654E15FF}" type="presParOf" srcId="{4F7EFCB4-4BAC-432F-88AD-0EF8E662F053}" destId="{C3233D45-5464-42BB-A15D-A9DE4270D0AA}" srcOrd="8"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C3A70B-7429-4A5B-BCF1-42B09367787C}">
      <dsp:nvSpPr>
        <dsp:cNvPr id="0" name=""/>
        <dsp:cNvSpPr/>
      </dsp:nvSpPr>
      <dsp:spPr>
        <a:xfrm>
          <a:off x="2201" y="2533449"/>
          <a:ext cx="2682764" cy="1073105"/>
        </a:xfrm>
        <a:prstGeom prst="chevron">
          <a:avLst/>
        </a:prstGeom>
        <a:no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endParaRPr lang="de-DE" sz="1400" kern="1200" dirty="0"/>
        </a:p>
      </dsp:txBody>
      <dsp:txXfrm>
        <a:off x="538754" y="2533449"/>
        <a:ext cx="1609659" cy="1073105"/>
      </dsp:txXfrm>
    </dsp:sp>
    <dsp:sp modelId="{28782252-13AC-4868-9283-A3F7B1E221DD}">
      <dsp:nvSpPr>
        <dsp:cNvPr id="0" name=""/>
        <dsp:cNvSpPr/>
      </dsp:nvSpPr>
      <dsp:spPr>
        <a:xfrm>
          <a:off x="2416690" y="2533449"/>
          <a:ext cx="2682764" cy="1073105"/>
        </a:xfrm>
        <a:prstGeom prst="chevron">
          <a:avLst/>
        </a:prstGeom>
        <a:solidFill>
          <a:schemeClr val="lt1">
            <a:hueOff val="0"/>
            <a:satOff val="0"/>
            <a:lumOff val="0"/>
            <a:alphaOff val="0"/>
          </a:schemeClr>
        </a:solidFill>
        <a:ln w="127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de-DE" sz="1400" kern="1200" dirty="0"/>
            <a:t>Projektstart*</a:t>
          </a:r>
        </a:p>
      </dsp:txBody>
      <dsp:txXfrm>
        <a:off x="2953243" y="2533449"/>
        <a:ext cx="1609659" cy="1073105"/>
      </dsp:txXfrm>
    </dsp:sp>
    <dsp:sp modelId="{F33D7DB4-0E2D-4000-A2C7-6B58671FC0A3}">
      <dsp:nvSpPr>
        <dsp:cNvPr id="0" name=""/>
        <dsp:cNvSpPr/>
      </dsp:nvSpPr>
      <dsp:spPr>
        <a:xfrm>
          <a:off x="4831178" y="2533449"/>
          <a:ext cx="2682764" cy="1073105"/>
        </a:xfrm>
        <a:prstGeom prst="chevron">
          <a:avLst/>
        </a:prstGeom>
        <a:solidFill>
          <a:schemeClr val="lt1">
            <a:hueOff val="0"/>
            <a:satOff val="0"/>
            <a:lumOff val="0"/>
            <a:alphaOff val="0"/>
          </a:schemeClr>
        </a:solidFill>
        <a:ln w="127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de-DE" sz="1400" kern="1200" dirty="0"/>
            <a:t>Go Live</a:t>
          </a:r>
        </a:p>
      </dsp:txBody>
      <dsp:txXfrm>
        <a:off x="5367731" y="2533449"/>
        <a:ext cx="1609659" cy="10731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F426DA-7F84-4EF7-8DFE-DFCF25F36EAE}">
      <dsp:nvSpPr>
        <dsp:cNvPr id="0" name=""/>
        <dsp:cNvSpPr/>
      </dsp:nvSpPr>
      <dsp:spPr>
        <a:xfrm>
          <a:off x="14481" y="1004412"/>
          <a:ext cx="1577266" cy="630906"/>
        </a:xfrm>
        <a:prstGeom prst="chevron">
          <a:avLst/>
        </a:prstGeom>
        <a:solidFill>
          <a:schemeClr val="accent3">
            <a:shade val="80000"/>
            <a:hueOff val="0"/>
            <a:satOff val="0"/>
            <a:lumOff val="0"/>
            <a:alphaOff val="0"/>
          </a:schemeClr>
        </a:solidFill>
        <a:ln w="127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i="0" kern="1200" dirty="0"/>
            <a:t>Soll – Ist Definition</a:t>
          </a:r>
        </a:p>
      </dsp:txBody>
      <dsp:txXfrm>
        <a:off x="329934" y="1004412"/>
        <a:ext cx="946360" cy="630906"/>
      </dsp:txXfrm>
    </dsp:sp>
    <dsp:sp modelId="{185A585B-BF23-4247-B0AB-793C0BBBC780}">
      <dsp:nvSpPr>
        <dsp:cNvPr id="0" name=""/>
        <dsp:cNvSpPr/>
      </dsp:nvSpPr>
      <dsp:spPr>
        <a:xfrm>
          <a:off x="1421312" y="1006374"/>
          <a:ext cx="1577266" cy="630906"/>
        </a:xfrm>
        <a:prstGeom prst="chevron">
          <a:avLst/>
        </a:prstGeom>
        <a:solidFill>
          <a:schemeClr val="accent3">
            <a:shade val="80000"/>
            <a:hueOff val="209256"/>
            <a:satOff val="-20324"/>
            <a:lumOff val="10266"/>
            <a:alphaOff val="0"/>
          </a:schemeClr>
        </a:solidFill>
        <a:ln w="127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i="0" kern="1200"/>
            <a:t>Daten-übernahme</a:t>
          </a:r>
        </a:p>
      </dsp:txBody>
      <dsp:txXfrm>
        <a:off x="1736765" y="1006374"/>
        <a:ext cx="946360" cy="630906"/>
      </dsp:txXfrm>
    </dsp:sp>
    <dsp:sp modelId="{21D2566D-D5EF-4C29-B077-8DBA106E0E49}">
      <dsp:nvSpPr>
        <dsp:cNvPr id="0" name=""/>
        <dsp:cNvSpPr/>
      </dsp:nvSpPr>
      <dsp:spPr>
        <a:xfrm>
          <a:off x="2840852" y="1006374"/>
          <a:ext cx="1577266" cy="630906"/>
        </a:xfrm>
        <a:prstGeom prst="chevron">
          <a:avLst/>
        </a:prstGeom>
        <a:solidFill>
          <a:schemeClr val="accent3">
            <a:shade val="80000"/>
            <a:hueOff val="418511"/>
            <a:satOff val="-40649"/>
            <a:lumOff val="20532"/>
            <a:alphaOff val="0"/>
          </a:schemeClr>
        </a:solidFill>
        <a:ln w="127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i="0" kern="1200" dirty="0"/>
            <a:t>System-einrichtung</a:t>
          </a:r>
        </a:p>
      </dsp:txBody>
      <dsp:txXfrm>
        <a:off x="3156305" y="1006374"/>
        <a:ext cx="946360" cy="630906"/>
      </dsp:txXfrm>
    </dsp:sp>
    <dsp:sp modelId="{441D3219-07FA-42D2-9785-45BB285EEA7B}">
      <dsp:nvSpPr>
        <dsp:cNvPr id="0" name=""/>
        <dsp:cNvSpPr/>
      </dsp:nvSpPr>
      <dsp:spPr>
        <a:xfrm>
          <a:off x="4260392" y="1006374"/>
          <a:ext cx="1577266" cy="630906"/>
        </a:xfrm>
        <a:prstGeom prst="chevron">
          <a:avLst/>
        </a:prstGeom>
        <a:solidFill>
          <a:schemeClr val="accent3">
            <a:shade val="80000"/>
            <a:hueOff val="627767"/>
            <a:satOff val="-60974"/>
            <a:lumOff val="30798"/>
            <a:alphaOff val="0"/>
          </a:schemeClr>
        </a:solidFill>
        <a:ln w="127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i="0" kern="1200" dirty="0"/>
            <a:t>Test der Prozesse</a:t>
          </a:r>
        </a:p>
      </dsp:txBody>
      <dsp:txXfrm>
        <a:off x="4575845" y="1006374"/>
        <a:ext cx="946360" cy="630906"/>
      </dsp:txXfrm>
    </dsp:sp>
    <dsp:sp modelId="{C3233D45-5464-42BB-A15D-A9DE4270D0AA}">
      <dsp:nvSpPr>
        <dsp:cNvPr id="0" name=""/>
        <dsp:cNvSpPr/>
      </dsp:nvSpPr>
      <dsp:spPr>
        <a:xfrm>
          <a:off x="5679932" y="1006374"/>
          <a:ext cx="1577266" cy="630906"/>
        </a:xfrm>
        <a:prstGeom prst="chevron">
          <a:avLst/>
        </a:prstGeom>
        <a:solidFill>
          <a:schemeClr val="accent3">
            <a:shade val="80000"/>
            <a:hueOff val="837023"/>
            <a:satOff val="-81298"/>
            <a:lumOff val="41064"/>
            <a:alphaOff val="0"/>
          </a:schemeClr>
        </a:solidFill>
        <a:ln w="127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i="0" kern="1200" dirty="0"/>
            <a:t>Finetuning</a:t>
          </a:r>
        </a:p>
      </dsp:txBody>
      <dsp:txXfrm>
        <a:off x="5995385" y="1006374"/>
        <a:ext cx="946360" cy="63090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de-DE"/>
          </a:p>
        </p:txBody>
      </p:sp>
      <p:sp>
        <p:nvSpPr>
          <p:cNvPr id="3" name="Datumsplatzhalt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22709A4D-AF4C-4B0A-9546-D77E64FF164D}" type="datetimeFigureOut">
              <a:rPr lang="de-DE" smtClean="0"/>
              <a:t>09.08.2021</a:t>
            </a:fld>
            <a:endParaRPr lang="de-DE"/>
          </a:p>
        </p:txBody>
      </p:sp>
      <p:sp>
        <p:nvSpPr>
          <p:cNvPr id="4" name="Folienbildplatzhalt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de-DE"/>
          </a:p>
        </p:txBody>
      </p:sp>
      <p:sp>
        <p:nvSpPr>
          <p:cNvPr id="5" name="Notizenplatzhalt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de-DE"/>
          </a:p>
        </p:txBody>
      </p:sp>
      <p:sp>
        <p:nvSpPr>
          <p:cNvPr id="7" name="Foliennummernplatzhalt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9AFCF067-3F8C-4AB8-8A3F-6E07C34180CF}" type="slidenum">
              <a:rPr lang="de-DE" smtClean="0"/>
              <a:t>‹Nr.›</a:t>
            </a:fld>
            <a:endParaRPr lang="de-DE"/>
          </a:p>
        </p:txBody>
      </p:sp>
    </p:spTree>
    <p:extLst>
      <p:ext uri="{BB962C8B-B14F-4D97-AF65-F5344CB8AC3E}">
        <p14:creationId xmlns:p14="http://schemas.microsoft.com/office/powerpoint/2010/main" val="4288964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AFCF067-3F8C-4AB8-8A3F-6E07C34180CF}" type="slidenum">
              <a:rPr lang="de-DE" smtClean="0"/>
              <a:t>2</a:t>
            </a:fld>
            <a:endParaRPr lang="de-DE"/>
          </a:p>
        </p:txBody>
      </p:sp>
    </p:spTree>
    <p:extLst>
      <p:ext uri="{BB962C8B-B14F-4D97-AF65-F5344CB8AC3E}">
        <p14:creationId xmlns:p14="http://schemas.microsoft.com/office/powerpoint/2010/main" val="3413486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AFCF067-3F8C-4AB8-8A3F-6E07C34180CF}" type="slidenum">
              <a:rPr lang="de-DE" smtClean="0"/>
              <a:t>14</a:t>
            </a:fld>
            <a:endParaRPr lang="de-DE"/>
          </a:p>
        </p:txBody>
      </p:sp>
    </p:spTree>
    <p:extLst>
      <p:ext uri="{BB962C8B-B14F-4D97-AF65-F5344CB8AC3E}">
        <p14:creationId xmlns:p14="http://schemas.microsoft.com/office/powerpoint/2010/main" val="3379379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4000"/>
              </a:lnSpc>
            </a:pPr>
            <a:r>
              <a:rPr lang="de-DE" sz="1200" b="1" dirty="0"/>
              <a:t>Mitarbeitersuche:  </a:t>
            </a:r>
            <a:r>
              <a:rPr lang="en-GB" dirty="0" err="1"/>
              <a:t>Individuelle</a:t>
            </a:r>
            <a:r>
              <a:rPr lang="en-GB" dirty="0"/>
              <a:t> </a:t>
            </a:r>
            <a:r>
              <a:rPr lang="en-GB" dirty="0" err="1"/>
              <a:t>Gestaltung</a:t>
            </a:r>
            <a:r>
              <a:rPr lang="en-GB" dirty="0"/>
              <a:t> der </a:t>
            </a:r>
            <a:r>
              <a:rPr lang="en-GB" dirty="0" err="1"/>
              <a:t>Ausschreibung</a:t>
            </a:r>
            <a:r>
              <a:rPr lang="en-GB" dirty="0"/>
              <a:t> </a:t>
            </a:r>
            <a:r>
              <a:rPr lang="de-DE" dirty="0">
                <a:latin typeface="MS Reference Sans Serif" panose="020B0604030504040204" pitchFamily="34" charset="0"/>
              </a:rPr>
              <a:t>● </a:t>
            </a:r>
            <a:r>
              <a:rPr lang="en-GB" dirty="0"/>
              <a:t>Ad-hoc Veröffentlichung im Intranet des </a:t>
            </a:r>
            <a:r>
              <a:rPr lang="en-GB" dirty="0" err="1"/>
              <a:t>Unternehmens</a:t>
            </a:r>
            <a:r>
              <a:rPr lang="en-GB" dirty="0"/>
              <a:t> und/oder auf Website </a:t>
            </a:r>
            <a:r>
              <a:rPr lang="de-DE" dirty="0">
                <a:latin typeface="MS Reference Sans Serif" panose="020B0604030504040204" pitchFamily="34" charset="0"/>
              </a:rPr>
              <a:t>●</a:t>
            </a:r>
            <a:r>
              <a:rPr lang="en-GB" dirty="0"/>
              <a:t> </a:t>
            </a:r>
            <a:r>
              <a:rPr lang="en-GB" dirty="0" err="1"/>
              <a:t>Anbindung</a:t>
            </a:r>
            <a:r>
              <a:rPr lang="en-GB" dirty="0"/>
              <a:t> an </a:t>
            </a:r>
            <a:r>
              <a:rPr lang="en-GB" dirty="0" err="1"/>
              <a:t>Jobportale</a:t>
            </a:r>
            <a:r>
              <a:rPr lang="en-GB" dirty="0"/>
              <a:t> </a:t>
            </a:r>
          </a:p>
          <a:p>
            <a:pPr marL="0" marR="0" lvl="0" indent="0" algn="l" defTabSz="914400" rtl="0" eaLnBrk="1" fontAlgn="auto" latinLnBrk="0" hangingPunct="1">
              <a:lnSpc>
                <a:spcPts val="4000"/>
              </a:lnSpc>
              <a:spcBef>
                <a:spcPts val="0"/>
              </a:spcBef>
              <a:spcAft>
                <a:spcPts val="0"/>
              </a:spcAft>
              <a:buClrTx/>
              <a:buSzTx/>
              <a:buFontTx/>
              <a:buNone/>
              <a:tabLst/>
              <a:defRPr/>
            </a:pPr>
            <a:endParaRPr lang="en-GB" dirty="0"/>
          </a:p>
          <a:p>
            <a:pPr marL="0" marR="0" lvl="0" indent="0" algn="l" defTabSz="914400" rtl="0" eaLnBrk="1" fontAlgn="auto" latinLnBrk="0" hangingPunct="1">
              <a:lnSpc>
                <a:spcPts val="4000"/>
              </a:lnSpc>
              <a:spcBef>
                <a:spcPts val="0"/>
              </a:spcBef>
              <a:spcAft>
                <a:spcPts val="0"/>
              </a:spcAft>
              <a:buClrTx/>
              <a:buSzTx/>
              <a:buFontTx/>
              <a:buNone/>
              <a:tabLst/>
              <a:defRPr/>
            </a:pPr>
            <a:endParaRPr lang="en-GB" dirty="0"/>
          </a:p>
          <a:p>
            <a:pPr>
              <a:lnSpc>
                <a:spcPts val="4000"/>
              </a:lnSpc>
            </a:pPr>
            <a:r>
              <a:rPr lang="de-DE" sz="1200" dirty="0"/>
              <a:t> </a:t>
            </a:r>
          </a:p>
          <a:p>
            <a:endParaRPr lang="de-DE" dirty="0"/>
          </a:p>
        </p:txBody>
      </p:sp>
      <p:sp>
        <p:nvSpPr>
          <p:cNvPr id="4" name="Foliennummernplatzhalter 3"/>
          <p:cNvSpPr>
            <a:spLocks noGrp="1"/>
          </p:cNvSpPr>
          <p:nvPr>
            <p:ph type="sldNum" sz="quarter" idx="10"/>
          </p:nvPr>
        </p:nvSpPr>
        <p:spPr/>
        <p:txBody>
          <a:bodyPr/>
          <a:lstStyle/>
          <a:p>
            <a:fld id="{9AFCF067-3F8C-4AB8-8A3F-6E07C34180CF}" type="slidenum">
              <a:rPr lang="de-DE" smtClean="0"/>
              <a:t>15</a:t>
            </a:fld>
            <a:endParaRPr lang="de-DE"/>
          </a:p>
        </p:txBody>
      </p:sp>
    </p:spTree>
    <p:extLst>
      <p:ext uri="{BB962C8B-B14F-4D97-AF65-F5344CB8AC3E}">
        <p14:creationId xmlns:p14="http://schemas.microsoft.com/office/powerpoint/2010/main" val="472321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Bewerbermanagement: </a:t>
            </a:r>
            <a:r>
              <a:rPr lang="de-DE" dirty="0"/>
              <a:t>Dashboard zum aktuellen Stand der Mitarbeitergewinnung </a:t>
            </a:r>
            <a:r>
              <a:rPr lang="de-DE" dirty="0">
                <a:latin typeface="MS Reference Sans Serif" panose="020B0604030504040204" pitchFamily="34" charset="0"/>
              </a:rPr>
              <a:t>● </a:t>
            </a:r>
            <a:r>
              <a:rPr lang="de-DE" dirty="0"/>
              <a:t>Status zu Ausschreibungen im Verantwortungsbereich </a:t>
            </a:r>
            <a:r>
              <a:rPr lang="de-DE" dirty="0">
                <a:latin typeface="MS Reference Sans Serif" panose="020B0604030504040204" pitchFamily="34" charset="0"/>
              </a:rPr>
              <a:t>● </a:t>
            </a:r>
            <a:r>
              <a:rPr lang="de-DE" dirty="0"/>
              <a:t>Neue Bewerber </a:t>
            </a:r>
            <a:r>
              <a:rPr lang="de-DE" dirty="0">
                <a:latin typeface="MS Reference Sans Serif" panose="020B0604030504040204" pitchFamily="34" charset="0"/>
              </a:rPr>
              <a:t>● </a:t>
            </a:r>
            <a:r>
              <a:rPr lang="de-DE" dirty="0"/>
              <a:t>Bewerbungen im laufenden Prozess </a:t>
            </a:r>
            <a:r>
              <a:rPr lang="de-DE" dirty="0">
                <a:latin typeface="MS Reference Sans Serif" panose="020B0604030504040204" pitchFamily="34" charset="0"/>
              </a:rPr>
              <a:t>● </a:t>
            </a:r>
            <a:r>
              <a:rPr lang="de-DE" dirty="0"/>
              <a:t>Ihre Aufgaben und Termine im Blick</a:t>
            </a:r>
          </a:p>
        </p:txBody>
      </p:sp>
      <p:sp>
        <p:nvSpPr>
          <p:cNvPr id="4" name="Foliennummernplatzhalter 3"/>
          <p:cNvSpPr>
            <a:spLocks noGrp="1"/>
          </p:cNvSpPr>
          <p:nvPr>
            <p:ph type="sldNum" sz="quarter" idx="10"/>
          </p:nvPr>
        </p:nvSpPr>
        <p:spPr/>
        <p:txBody>
          <a:bodyPr/>
          <a:lstStyle/>
          <a:p>
            <a:fld id="{9AFCF067-3F8C-4AB8-8A3F-6E07C34180CF}" type="slidenum">
              <a:rPr lang="de-DE" smtClean="0"/>
              <a:t>16</a:t>
            </a:fld>
            <a:endParaRPr lang="de-DE"/>
          </a:p>
        </p:txBody>
      </p:sp>
    </p:spTree>
    <p:extLst>
      <p:ext uri="{BB962C8B-B14F-4D97-AF65-F5344CB8AC3E}">
        <p14:creationId xmlns:p14="http://schemas.microsoft.com/office/powerpoint/2010/main" val="375339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a:solidFill>
                  <a:schemeClr val="bg1"/>
                </a:solidFill>
                <a:latin typeface="Arial" panose="020B0604020202020204" pitchFamily="34" charset="0"/>
                <a:cs typeface="Arial" panose="020B0604020202020204" pitchFamily="34" charset="0"/>
              </a:rPr>
              <a:t>Bewerbermanagement</a:t>
            </a:r>
            <a:r>
              <a:rPr lang="de-DE" b="1"/>
              <a:t>: </a:t>
            </a:r>
            <a:r>
              <a:rPr lang="de-DE"/>
              <a:t>Digital unterstützter Auswahlprozess auf Basis der elektronischen Bewerberakte und festgelegter Abläufe </a:t>
            </a:r>
            <a:r>
              <a:rPr lang="de-DE">
                <a:latin typeface="MS Reference Sans Serif" panose="020B0604030504040204" pitchFamily="34" charset="0"/>
              </a:rPr>
              <a:t>● </a:t>
            </a:r>
            <a:r>
              <a:rPr lang="de-DE"/>
              <a:t>Wichtige Eckdaten zur Bewerbung sofort im Blick </a:t>
            </a:r>
            <a:r>
              <a:rPr lang="de-DE">
                <a:latin typeface="MS Reference Sans Serif" panose="020B0604030504040204" pitchFamily="34" charset="0"/>
              </a:rPr>
              <a:t>● </a:t>
            </a:r>
            <a:r>
              <a:rPr lang="de-DE"/>
              <a:t> Geschützte Plattform für interne Weiterleitung von Bewerberdaten </a:t>
            </a:r>
            <a:r>
              <a:rPr lang="de-DE">
                <a:latin typeface="MS Reference Sans Serif" panose="020B0604030504040204" pitchFamily="34" charset="0"/>
              </a:rPr>
              <a:t>● </a:t>
            </a:r>
            <a:r>
              <a:rPr lang="de-DE"/>
              <a:t>Gemeinsame Entscheidung von Personal- und Fachabteilung zur Bewerberauswahl und Einstellung</a:t>
            </a:r>
          </a:p>
        </p:txBody>
      </p:sp>
      <p:sp>
        <p:nvSpPr>
          <p:cNvPr id="4" name="Foliennummernplatzhalter 3"/>
          <p:cNvSpPr>
            <a:spLocks noGrp="1"/>
          </p:cNvSpPr>
          <p:nvPr>
            <p:ph type="sldNum" sz="quarter" idx="10"/>
          </p:nvPr>
        </p:nvSpPr>
        <p:spPr/>
        <p:txBody>
          <a:bodyPr/>
          <a:lstStyle/>
          <a:p>
            <a:fld id="{9AFCF067-3F8C-4AB8-8A3F-6E07C34180CF}" type="slidenum">
              <a:rPr lang="de-DE" smtClean="0"/>
              <a:t>17</a:t>
            </a:fld>
            <a:endParaRPr lang="de-DE"/>
          </a:p>
        </p:txBody>
      </p:sp>
    </p:spTree>
    <p:extLst>
      <p:ext uri="{BB962C8B-B14F-4D97-AF65-F5344CB8AC3E}">
        <p14:creationId xmlns:p14="http://schemas.microsoft.com/office/powerpoint/2010/main" val="3639538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dirty="0">
                <a:solidFill>
                  <a:schemeClr val="bg1"/>
                </a:solidFill>
                <a:latin typeface="Arial" panose="020B0604020202020204" pitchFamily="34" charset="0"/>
                <a:cs typeface="Arial" panose="020B0604020202020204" pitchFamily="34" charset="0"/>
              </a:rPr>
              <a:t>Bewerbermanagement: </a:t>
            </a:r>
            <a:r>
              <a:rPr lang="de-DE" sz="1200" b="0" dirty="0">
                <a:solidFill>
                  <a:schemeClr val="bg1"/>
                </a:solidFill>
                <a:latin typeface="Arial" panose="020B0604020202020204" pitchFamily="34" charset="0"/>
                <a:cs typeface="Arial" panose="020B0604020202020204" pitchFamily="34" charset="0"/>
              </a:rPr>
              <a:t>Bewertung der Bewerbung mobil durchführen </a:t>
            </a:r>
            <a:r>
              <a:rPr lang="de-DE" dirty="0">
                <a:latin typeface="MS Reference Sans Serif" panose="020B0604030504040204" pitchFamily="34" charset="0"/>
              </a:rPr>
              <a:t>● Verkürzung der Rekrutierungszeiten </a:t>
            </a:r>
            <a:endParaRPr lang="de-DE" dirty="0"/>
          </a:p>
        </p:txBody>
      </p:sp>
      <p:sp>
        <p:nvSpPr>
          <p:cNvPr id="4" name="Foliennummernplatzhalter 3"/>
          <p:cNvSpPr>
            <a:spLocks noGrp="1"/>
          </p:cNvSpPr>
          <p:nvPr>
            <p:ph type="sldNum" sz="quarter" idx="5"/>
          </p:nvPr>
        </p:nvSpPr>
        <p:spPr/>
        <p:txBody>
          <a:bodyPr/>
          <a:lstStyle/>
          <a:p>
            <a:fld id="{9AFCF067-3F8C-4AB8-8A3F-6E07C34180CF}" type="slidenum">
              <a:rPr lang="de-DE" smtClean="0"/>
              <a:t>18</a:t>
            </a:fld>
            <a:endParaRPr lang="de-DE"/>
          </a:p>
        </p:txBody>
      </p:sp>
    </p:spTree>
    <p:extLst>
      <p:ext uri="{BB962C8B-B14F-4D97-AF65-F5344CB8AC3E}">
        <p14:creationId xmlns:p14="http://schemas.microsoft.com/office/powerpoint/2010/main" val="794148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a:solidFill>
                  <a:schemeClr val="bg1"/>
                </a:solidFill>
                <a:latin typeface="Arial" panose="020B0604020202020204" pitchFamily="34" charset="0"/>
                <a:cs typeface="Arial" panose="020B0604020202020204" pitchFamily="34" charset="0"/>
              </a:rPr>
              <a:t>Bewerbermanagement: </a:t>
            </a:r>
            <a:r>
              <a:rPr lang="de-DE" sz="1200" b="0">
                <a:solidFill>
                  <a:schemeClr val="bg1"/>
                </a:solidFill>
                <a:latin typeface="Arial" panose="020B0604020202020204" pitchFamily="34" charset="0"/>
                <a:cs typeface="Arial" panose="020B0604020202020204" pitchFamily="34" charset="0"/>
              </a:rPr>
              <a:t>Nutzung vorkonfigurierter</a:t>
            </a:r>
            <a:r>
              <a:rPr lang="de-DE" sz="1200" b="1">
                <a:solidFill>
                  <a:schemeClr val="bg1"/>
                </a:solidFill>
                <a:latin typeface="Arial" panose="020B0604020202020204" pitchFamily="34" charset="0"/>
                <a:cs typeface="Arial" panose="020B0604020202020204" pitchFamily="34" charset="0"/>
              </a:rPr>
              <a:t>, </a:t>
            </a:r>
            <a:r>
              <a:rPr lang="de-DE" sz="1200" b="0">
                <a:solidFill>
                  <a:schemeClr val="bg1"/>
                </a:solidFill>
                <a:latin typeface="Arial" panose="020B0604020202020204" pitchFamily="34" charset="0"/>
                <a:cs typeface="Arial" panose="020B0604020202020204" pitchFamily="34" charset="0"/>
              </a:rPr>
              <a:t>professioneller Kommunikationen pro Status der Bewerbung </a:t>
            </a:r>
            <a:r>
              <a:rPr lang="de-DE">
                <a:latin typeface="MS Reference Sans Serif" panose="020B0604030504040204" pitchFamily="34" charset="0"/>
              </a:rPr>
              <a:t>● optimierte Außendarstellung des Unternehmens durch hohe Qualität der Kommunikationen ● kontinuierlicher Kontakt zum Bewerber auf einfachem Weg ● Information und Einbindung der Kollegen</a:t>
            </a:r>
            <a:r>
              <a:rPr lang="de-DE" sz="1200" b="0">
                <a:solidFill>
                  <a:schemeClr val="bg1"/>
                </a:solidFill>
                <a:latin typeface="Arial" panose="020B0604020202020204" pitchFamily="34" charset="0"/>
                <a:cs typeface="Arial" panose="020B0604020202020204" pitchFamily="34" charset="0"/>
              </a:rPr>
              <a:t> </a:t>
            </a:r>
            <a:endParaRPr lang="de-DE"/>
          </a:p>
        </p:txBody>
      </p:sp>
      <p:sp>
        <p:nvSpPr>
          <p:cNvPr id="4" name="Foliennummernplatzhalter 3"/>
          <p:cNvSpPr>
            <a:spLocks noGrp="1"/>
          </p:cNvSpPr>
          <p:nvPr>
            <p:ph type="sldNum" sz="quarter" idx="10"/>
          </p:nvPr>
        </p:nvSpPr>
        <p:spPr/>
        <p:txBody>
          <a:bodyPr/>
          <a:lstStyle/>
          <a:p>
            <a:fld id="{9AFCF067-3F8C-4AB8-8A3F-6E07C34180CF}" type="slidenum">
              <a:rPr lang="de-DE" smtClean="0"/>
              <a:t>19</a:t>
            </a:fld>
            <a:endParaRPr lang="de-DE"/>
          </a:p>
        </p:txBody>
      </p:sp>
    </p:spTree>
    <p:extLst>
      <p:ext uri="{BB962C8B-B14F-4D97-AF65-F5344CB8AC3E}">
        <p14:creationId xmlns:p14="http://schemas.microsoft.com/office/powerpoint/2010/main" val="778429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Bewerbermanagement</a:t>
            </a:r>
            <a:r>
              <a:rPr lang="de-DE" dirty="0"/>
              <a:t>: Analyse von Ausschreibungen und Bewerber im Verantwortungsbereich </a:t>
            </a:r>
            <a:r>
              <a:rPr lang="de-DE" dirty="0">
                <a:latin typeface="MS Reference Sans Serif" panose="020B0604030504040204" pitchFamily="34" charset="0"/>
              </a:rPr>
              <a:t>● fundierte Grundlage zum Optimierung der Mitarbeitersuche</a:t>
            </a:r>
            <a:endParaRPr lang="de-DE" dirty="0"/>
          </a:p>
        </p:txBody>
      </p:sp>
      <p:sp>
        <p:nvSpPr>
          <p:cNvPr id="4" name="Foliennummernplatzhalter 3"/>
          <p:cNvSpPr>
            <a:spLocks noGrp="1"/>
          </p:cNvSpPr>
          <p:nvPr>
            <p:ph type="sldNum" sz="quarter" idx="10"/>
          </p:nvPr>
        </p:nvSpPr>
        <p:spPr/>
        <p:txBody>
          <a:bodyPr/>
          <a:lstStyle/>
          <a:p>
            <a:fld id="{9AFCF067-3F8C-4AB8-8A3F-6E07C34180CF}" type="slidenum">
              <a:rPr lang="de-DE" smtClean="0"/>
              <a:t>20</a:t>
            </a:fld>
            <a:endParaRPr lang="de-DE"/>
          </a:p>
        </p:txBody>
      </p:sp>
    </p:spTree>
    <p:extLst>
      <p:ext uri="{BB962C8B-B14F-4D97-AF65-F5344CB8AC3E}">
        <p14:creationId xmlns:p14="http://schemas.microsoft.com/office/powerpoint/2010/main" val="718825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Bewerbermanagement: </a:t>
            </a:r>
            <a:r>
              <a:rPr lang="de-DE" b="0" dirty="0"/>
              <a:t>Nutzung vorkonfigurierter Prozesse </a:t>
            </a:r>
            <a:r>
              <a:rPr lang="de-DE" dirty="0">
                <a:latin typeface="MS Reference Sans Serif" panose="020B0604030504040204" pitchFamily="34" charset="0"/>
              </a:rPr>
              <a:t>● </a:t>
            </a:r>
            <a:r>
              <a:rPr lang="de-DE" dirty="0"/>
              <a:t>Festlegung von Verantwortlichkeiten, Aufgaben, Terminen, gewünschter Interaktion mit Bewerber, Erinnerungen, Eskalationen sowie Kommunikationsvorlagen pro Teilprozess</a:t>
            </a:r>
          </a:p>
        </p:txBody>
      </p:sp>
      <p:sp>
        <p:nvSpPr>
          <p:cNvPr id="4" name="Foliennummernplatzhalter 3"/>
          <p:cNvSpPr>
            <a:spLocks noGrp="1"/>
          </p:cNvSpPr>
          <p:nvPr>
            <p:ph type="sldNum" sz="quarter" idx="10"/>
          </p:nvPr>
        </p:nvSpPr>
        <p:spPr/>
        <p:txBody>
          <a:bodyPr/>
          <a:lstStyle/>
          <a:p>
            <a:fld id="{9AFCF067-3F8C-4AB8-8A3F-6E07C34180CF}" type="slidenum">
              <a:rPr lang="de-DE" smtClean="0"/>
              <a:t>21</a:t>
            </a:fld>
            <a:endParaRPr lang="de-DE"/>
          </a:p>
        </p:txBody>
      </p:sp>
    </p:spTree>
    <p:extLst>
      <p:ext uri="{BB962C8B-B14F-4D97-AF65-F5344CB8AC3E}">
        <p14:creationId xmlns:p14="http://schemas.microsoft.com/office/powerpoint/2010/main" val="2653706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Bewerbermanagement: </a:t>
            </a:r>
            <a:r>
              <a:rPr lang="de-DE" b="0" dirty="0"/>
              <a:t>Anpassung der mitgelieferten Standardprozesse bzw. Definition eigener Workflows bei Bedarf</a:t>
            </a:r>
            <a:endParaRPr lang="de-DE" dirty="0"/>
          </a:p>
        </p:txBody>
      </p:sp>
      <p:sp>
        <p:nvSpPr>
          <p:cNvPr id="4" name="Foliennummernplatzhalter 3"/>
          <p:cNvSpPr>
            <a:spLocks noGrp="1"/>
          </p:cNvSpPr>
          <p:nvPr>
            <p:ph type="sldNum" sz="quarter" idx="10"/>
          </p:nvPr>
        </p:nvSpPr>
        <p:spPr/>
        <p:txBody>
          <a:bodyPr/>
          <a:lstStyle/>
          <a:p>
            <a:fld id="{9AFCF067-3F8C-4AB8-8A3F-6E07C34180CF}" type="slidenum">
              <a:rPr lang="de-DE" smtClean="0"/>
              <a:t>22</a:t>
            </a:fld>
            <a:endParaRPr lang="de-DE"/>
          </a:p>
        </p:txBody>
      </p:sp>
    </p:spTree>
    <p:extLst>
      <p:ext uri="{BB962C8B-B14F-4D97-AF65-F5344CB8AC3E}">
        <p14:creationId xmlns:p14="http://schemas.microsoft.com/office/powerpoint/2010/main" val="3648568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Bewerbermanagement: </a:t>
            </a:r>
            <a:r>
              <a:rPr lang="de-DE" b="0" dirty="0"/>
              <a:t>Jederzeit aktuellen Überblick zur Mitarbeitergewinnung </a:t>
            </a:r>
            <a:r>
              <a:rPr lang="de-DE" dirty="0">
                <a:latin typeface="MS Reference Sans Serif" panose="020B0604030504040204" pitchFamily="34" charset="0"/>
              </a:rPr>
              <a:t>● Aussagefähigkeit gegenüber Bewerber und internen Kollegen</a:t>
            </a:r>
            <a:endParaRPr lang="de-DE" dirty="0"/>
          </a:p>
        </p:txBody>
      </p:sp>
      <p:sp>
        <p:nvSpPr>
          <p:cNvPr id="4" name="Foliennummernplatzhalter 3"/>
          <p:cNvSpPr>
            <a:spLocks noGrp="1"/>
          </p:cNvSpPr>
          <p:nvPr>
            <p:ph type="sldNum" sz="quarter" idx="10"/>
          </p:nvPr>
        </p:nvSpPr>
        <p:spPr/>
        <p:txBody>
          <a:bodyPr/>
          <a:lstStyle/>
          <a:p>
            <a:fld id="{9AFCF067-3F8C-4AB8-8A3F-6E07C34180CF}" type="slidenum">
              <a:rPr lang="de-DE" smtClean="0"/>
              <a:t>23</a:t>
            </a:fld>
            <a:endParaRPr lang="de-DE"/>
          </a:p>
        </p:txBody>
      </p:sp>
    </p:spTree>
    <p:extLst>
      <p:ext uri="{BB962C8B-B14F-4D97-AF65-F5344CB8AC3E}">
        <p14:creationId xmlns:p14="http://schemas.microsoft.com/office/powerpoint/2010/main" val="1107347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r>
              <a:rPr lang="en-US"/>
            </a:br>
            <a:endParaRPr lang="en-US"/>
          </a:p>
          <a:p>
            <a:endParaRPr lang="en-US"/>
          </a:p>
        </p:txBody>
      </p:sp>
    </p:spTree>
    <p:extLst>
      <p:ext uri="{BB962C8B-B14F-4D97-AF65-F5344CB8AC3E}">
        <p14:creationId xmlns:p14="http://schemas.microsoft.com/office/powerpoint/2010/main" val="1133688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AFCF067-3F8C-4AB8-8A3F-6E07C34180CF}" type="slidenum">
              <a:rPr lang="de-DE" smtClean="0"/>
              <a:t>24</a:t>
            </a:fld>
            <a:endParaRPr lang="de-DE"/>
          </a:p>
        </p:txBody>
      </p:sp>
    </p:spTree>
    <p:extLst>
      <p:ext uri="{BB962C8B-B14F-4D97-AF65-F5344CB8AC3E}">
        <p14:creationId xmlns:p14="http://schemas.microsoft.com/office/powerpoint/2010/main" val="2085667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AFCF067-3F8C-4AB8-8A3F-6E07C34180CF}" type="slidenum">
              <a:rPr lang="de-DE" smtClean="0"/>
              <a:t>25</a:t>
            </a:fld>
            <a:endParaRPr lang="de-DE"/>
          </a:p>
        </p:txBody>
      </p:sp>
    </p:spTree>
    <p:extLst>
      <p:ext uri="{BB962C8B-B14F-4D97-AF65-F5344CB8AC3E}">
        <p14:creationId xmlns:p14="http://schemas.microsoft.com/office/powerpoint/2010/main" val="717725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Personalmanagement: </a:t>
            </a:r>
            <a:r>
              <a:rPr lang="de-DE" b="0" dirty="0"/>
              <a:t>Einbindung von Führungskräften und Mitarbeitern in die Personalarbeit </a:t>
            </a:r>
            <a:r>
              <a:rPr lang="de-DE" dirty="0">
                <a:latin typeface="MS Reference Sans Serif" panose="020B0604030504040204" pitchFamily="34" charset="0"/>
              </a:rPr>
              <a:t>●  individuelle Gestaltung der Startseite ●  Anzeige von z.B. Aufgaben im Verantwortungsbereich ● Beispiel: Unterseite im Mitarbeiterportal – Startseite Mitarbeiter – z.B. Anzeige offener / evtl. überfälliger Aufgaben für den Eintrittsprozess und für die Unterweisung/Belehrung</a:t>
            </a:r>
            <a:endParaRPr lang="de-DE" dirty="0"/>
          </a:p>
        </p:txBody>
      </p:sp>
      <p:sp>
        <p:nvSpPr>
          <p:cNvPr id="4" name="Foliennummernplatzhalter 3"/>
          <p:cNvSpPr>
            <a:spLocks noGrp="1"/>
          </p:cNvSpPr>
          <p:nvPr>
            <p:ph type="sldNum" sz="quarter" idx="10"/>
          </p:nvPr>
        </p:nvSpPr>
        <p:spPr/>
        <p:txBody>
          <a:bodyPr/>
          <a:lstStyle/>
          <a:p>
            <a:fld id="{9AFCF067-3F8C-4AB8-8A3F-6E07C34180CF}" type="slidenum">
              <a:rPr lang="de-DE" smtClean="0"/>
              <a:t>26</a:t>
            </a:fld>
            <a:endParaRPr lang="de-DE"/>
          </a:p>
        </p:txBody>
      </p:sp>
    </p:spTree>
    <p:extLst>
      <p:ext uri="{BB962C8B-B14F-4D97-AF65-F5344CB8AC3E}">
        <p14:creationId xmlns:p14="http://schemas.microsoft.com/office/powerpoint/2010/main" val="1193566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spcBef>
                <a:spcPts val="900"/>
              </a:spcBef>
              <a:buFont typeface="Arial"/>
              <a:buNone/>
            </a:pPr>
            <a:r>
              <a:rPr lang="de-DE" b="1" dirty="0"/>
              <a:t>Mitarbeitereintritt: </a:t>
            </a:r>
            <a:r>
              <a:rPr lang="de-DE" b="0" dirty="0"/>
              <a:t>professionelles An-Board-nehmen der neuen Kollegen ab Vertragsunterzeichnung </a:t>
            </a:r>
            <a:r>
              <a:rPr lang="de-DE" dirty="0">
                <a:latin typeface="MS Reference Sans Serif" panose="020B0604030504040204" pitchFamily="34" charset="0"/>
              </a:rPr>
              <a:t>● Automatisierung der notwendigen Arbeitsschritte ●  Nutzung </a:t>
            </a:r>
            <a:r>
              <a:rPr lang="de-DE" dirty="0"/>
              <a:t>von Templates pro Geschäftsbereich, Abteilung oder Tätigkeit </a:t>
            </a:r>
            <a:r>
              <a:rPr lang="de-DE" dirty="0">
                <a:latin typeface="MS Reference Sans Serif" panose="020B0604030504040204" pitchFamily="34" charset="0"/>
              </a:rPr>
              <a:t>● Hinterlegung von Aufgaben, Zuständigkeiten, Terminen, </a:t>
            </a:r>
            <a:r>
              <a:rPr lang="de-DE" dirty="0"/>
              <a:t>Erinnerungen, Eskalationen </a:t>
            </a:r>
            <a:r>
              <a:rPr lang="de-DE" dirty="0">
                <a:latin typeface="MS Reference Sans Serif" panose="020B0604030504040204" pitchFamily="34" charset="0"/>
              </a:rPr>
              <a:t>● Zuordnung gewünschter Eintrittsprozess zum Mitarbeiter ● Statusanzeige</a:t>
            </a:r>
            <a:endParaRPr lang="de-DE" b="0" dirty="0"/>
          </a:p>
          <a:p>
            <a:pPr marL="0" indent="0">
              <a:spcBef>
                <a:spcPts val="900"/>
              </a:spcBef>
              <a:buFont typeface="Arial"/>
              <a:buNone/>
            </a:pPr>
            <a:endParaRPr lang="de-DE" b="0" dirty="0"/>
          </a:p>
        </p:txBody>
      </p:sp>
      <p:sp>
        <p:nvSpPr>
          <p:cNvPr id="4" name="Foliennummernplatzhalter 3"/>
          <p:cNvSpPr>
            <a:spLocks noGrp="1"/>
          </p:cNvSpPr>
          <p:nvPr>
            <p:ph type="sldNum" sz="quarter" idx="10"/>
          </p:nvPr>
        </p:nvSpPr>
        <p:spPr/>
        <p:txBody>
          <a:bodyPr/>
          <a:lstStyle/>
          <a:p>
            <a:fld id="{9AFCF067-3F8C-4AB8-8A3F-6E07C34180CF}" type="slidenum">
              <a:rPr lang="de-DE" smtClean="0"/>
              <a:t>27</a:t>
            </a:fld>
            <a:endParaRPr lang="de-DE"/>
          </a:p>
        </p:txBody>
      </p:sp>
    </p:spTree>
    <p:extLst>
      <p:ext uri="{BB962C8B-B14F-4D97-AF65-F5344CB8AC3E}">
        <p14:creationId xmlns:p14="http://schemas.microsoft.com/office/powerpoint/2010/main" val="927872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Mitarbeiterbewertungen: </a:t>
            </a:r>
            <a:r>
              <a:rPr lang="de-DE" b="0" dirty="0"/>
              <a:t>Mitarbeitergespräche systematisch planen, durchführen und nachhalten (z.B. zum 100-Tage Gespräch, Ende Probezeit, Jahresgespräch, nach Weiterbildung) </a:t>
            </a:r>
            <a:r>
              <a:rPr lang="de-DE" b="0" dirty="0">
                <a:latin typeface="MS Reference Sans Serif" panose="020B0604030504040204" pitchFamily="34" charset="0"/>
              </a:rPr>
              <a:t>● </a:t>
            </a:r>
            <a:r>
              <a:rPr lang="de-DE" dirty="0"/>
              <a:t>Optimale Gesprächsvorbereitung durch Zugriff auf historische Bewertungen </a:t>
            </a:r>
            <a:r>
              <a:rPr lang="de-DE" dirty="0">
                <a:latin typeface="MS Reference Sans Serif" panose="020B0604030504040204" pitchFamily="34" charset="0"/>
              </a:rPr>
              <a:t>● Nutzung flexibel gestaltbarer Bewertungsbögen</a:t>
            </a:r>
            <a:endParaRPr lang="de-DE" sz="1200" b="1" dirty="0">
              <a:solidFill>
                <a:schemeClr val="bg1"/>
              </a:solidFill>
              <a:latin typeface="Arial" panose="020B0604020202020204" pitchFamily="34" charset="0"/>
              <a:cs typeface="Arial" panose="020B0604020202020204" pitchFamily="34" charset="0"/>
            </a:endParaRPr>
          </a:p>
          <a:p>
            <a:endParaRPr lang="de-DE" dirty="0"/>
          </a:p>
        </p:txBody>
      </p:sp>
      <p:sp>
        <p:nvSpPr>
          <p:cNvPr id="4" name="Foliennummernplatzhalter 3"/>
          <p:cNvSpPr>
            <a:spLocks noGrp="1"/>
          </p:cNvSpPr>
          <p:nvPr>
            <p:ph type="sldNum" sz="quarter" idx="10"/>
          </p:nvPr>
        </p:nvSpPr>
        <p:spPr/>
        <p:txBody>
          <a:bodyPr/>
          <a:lstStyle/>
          <a:p>
            <a:fld id="{9AFCF067-3F8C-4AB8-8A3F-6E07C34180CF}" type="slidenum">
              <a:rPr lang="de-DE" smtClean="0"/>
              <a:t>28</a:t>
            </a:fld>
            <a:endParaRPr lang="de-DE"/>
          </a:p>
        </p:txBody>
      </p:sp>
    </p:spTree>
    <p:extLst>
      <p:ext uri="{BB962C8B-B14F-4D97-AF65-F5344CB8AC3E}">
        <p14:creationId xmlns:p14="http://schemas.microsoft.com/office/powerpoint/2010/main" val="35370889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ts val="3800"/>
              </a:lnSpc>
              <a:spcBef>
                <a:spcPts val="0"/>
              </a:spcBef>
              <a:spcAft>
                <a:spcPts val="0"/>
              </a:spcAft>
              <a:buClrTx/>
              <a:buSzTx/>
              <a:buFontTx/>
              <a:buNone/>
              <a:tabLst/>
              <a:defRPr/>
            </a:pPr>
            <a:r>
              <a:rPr lang="de-DE" b="1" dirty="0"/>
              <a:t>Mitarbeiterbewertungen: </a:t>
            </a:r>
            <a:r>
              <a:rPr lang="de-DE" dirty="0"/>
              <a:t>flexible Konfiguration von Bewertungsbögen </a:t>
            </a:r>
            <a:r>
              <a:rPr lang="de-DE" dirty="0">
                <a:latin typeface="MS Reference Sans Serif" panose="020B0604030504040204" pitchFamily="34" charset="0"/>
              </a:rPr>
              <a:t>● </a:t>
            </a:r>
            <a:r>
              <a:rPr lang="de-DE" dirty="0"/>
              <a:t>Kombination verschiedener Fragetypen, z.B. Skala, Punkte, Auswahl, Ja/Nein, freier Text </a:t>
            </a:r>
            <a:r>
              <a:rPr lang="de-DE" dirty="0">
                <a:latin typeface="MS Reference Sans Serif" panose="020B0604030504040204" pitchFamily="34" charset="0"/>
              </a:rPr>
              <a:t>● a</a:t>
            </a:r>
            <a:r>
              <a:rPr lang="de-DE" dirty="0"/>
              <a:t>nlassbezogene Verwendung von Bewertungsbögen</a:t>
            </a:r>
          </a:p>
        </p:txBody>
      </p:sp>
      <p:sp>
        <p:nvSpPr>
          <p:cNvPr id="4" name="Foliennummernplatzhalter 3"/>
          <p:cNvSpPr>
            <a:spLocks noGrp="1"/>
          </p:cNvSpPr>
          <p:nvPr>
            <p:ph type="sldNum" sz="quarter" idx="10"/>
          </p:nvPr>
        </p:nvSpPr>
        <p:spPr/>
        <p:txBody>
          <a:bodyPr/>
          <a:lstStyle/>
          <a:p>
            <a:fld id="{9AFCF067-3F8C-4AB8-8A3F-6E07C34180CF}" type="slidenum">
              <a:rPr lang="de-DE" smtClean="0"/>
              <a:t>29</a:t>
            </a:fld>
            <a:endParaRPr lang="de-DE"/>
          </a:p>
        </p:txBody>
      </p:sp>
    </p:spTree>
    <p:extLst>
      <p:ext uri="{BB962C8B-B14F-4D97-AF65-F5344CB8AC3E}">
        <p14:creationId xmlns:p14="http://schemas.microsoft.com/office/powerpoint/2010/main" val="28039226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Mitarbeiterbewertungen: </a:t>
            </a:r>
            <a:r>
              <a:rPr lang="de-DE" dirty="0"/>
              <a:t>Gesprächsnotizen als optimale Vorbereitung für das nächste Mitarbeitergespräch nutzen </a:t>
            </a:r>
            <a:r>
              <a:rPr lang="de-DE" dirty="0">
                <a:latin typeface="MS Reference Sans Serif" panose="020B0604030504040204" pitchFamily="34" charset="0"/>
              </a:rPr>
              <a:t>● </a:t>
            </a:r>
            <a:r>
              <a:rPr lang="de-DE" dirty="0"/>
              <a:t>Eindrücke zum Mitarbeiter ohne großen Aufwand notieren </a:t>
            </a:r>
            <a:r>
              <a:rPr lang="de-DE" dirty="0">
                <a:latin typeface="MS Reference Sans Serif" panose="020B0604030504040204" pitchFamily="34" charset="0"/>
              </a:rPr>
              <a:t>● </a:t>
            </a:r>
            <a:r>
              <a:rPr lang="de-DE" dirty="0"/>
              <a:t>Bei Bedarf Notiz mit relevanten Kollegen teilen </a:t>
            </a:r>
            <a:r>
              <a:rPr lang="de-DE" dirty="0">
                <a:latin typeface="MS Reference Sans Serif" panose="020B0604030504040204" pitchFamily="34" charset="0"/>
              </a:rPr>
              <a:t>● </a:t>
            </a:r>
            <a:r>
              <a:rPr lang="de-DE" dirty="0"/>
              <a:t>Einfache Erstellung und Verfolgung von Aufgaben</a:t>
            </a:r>
          </a:p>
        </p:txBody>
      </p:sp>
      <p:sp>
        <p:nvSpPr>
          <p:cNvPr id="4" name="Foliennummernplatzhalter 3"/>
          <p:cNvSpPr>
            <a:spLocks noGrp="1"/>
          </p:cNvSpPr>
          <p:nvPr>
            <p:ph type="sldNum" sz="quarter" idx="10"/>
          </p:nvPr>
        </p:nvSpPr>
        <p:spPr/>
        <p:txBody>
          <a:bodyPr/>
          <a:lstStyle/>
          <a:p>
            <a:fld id="{9AFCF067-3F8C-4AB8-8A3F-6E07C34180CF}" type="slidenum">
              <a:rPr lang="de-DE" smtClean="0"/>
              <a:t>30</a:t>
            </a:fld>
            <a:endParaRPr lang="de-DE"/>
          </a:p>
        </p:txBody>
      </p:sp>
    </p:spTree>
    <p:extLst>
      <p:ext uri="{BB962C8B-B14F-4D97-AF65-F5344CB8AC3E}">
        <p14:creationId xmlns:p14="http://schemas.microsoft.com/office/powerpoint/2010/main" val="19925682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Mitarbeiterbewertung: </a:t>
            </a:r>
            <a:r>
              <a:rPr lang="de-DE" dirty="0"/>
              <a:t>Bewertungen detailliert und grafisch auswerten </a:t>
            </a:r>
            <a:r>
              <a:rPr lang="de-DE" dirty="0">
                <a:latin typeface="MS Reference Sans Serif" panose="020B0604030504040204" pitchFamily="34" charset="0"/>
              </a:rPr>
              <a:t>● </a:t>
            </a:r>
            <a:r>
              <a:rPr lang="de-DE" dirty="0"/>
              <a:t>Standardisierte Bewertungsbögen ermöglichen Vergleichbarkeit, z.B. über einen Zeitraum oder zwischen Teammitgliedern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oliennummernplatzhalter 3"/>
          <p:cNvSpPr>
            <a:spLocks noGrp="1"/>
          </p:cNvSpPr>
          <p:nvPr>
            <p:ph type="sldNum" sz="quarter" idx="10"/>
          </p:nvPr>
        </p:nvSpPr>
        <p:spPr/>
        <p:txBody>
          <a:bodyPr/>
          <a:lstStyle/>
          <a:p>
            <a:fld id="{9AFCF067-3F8C-4AB8-8A3F-6E07C34180CF}" type="slidenum">
              <a:rPr lang="de-DE" smtClean="0"/>
              <a:t>31</a:t>
            </a:fld>
            <a:endParaRPr lang="de-DE"/>
          </a:p>
        </p:txBody>
      </p:sp>
    </p:spTree>
    <p:extLst>
      <p:ext uri="{BB962C8B-B14F-4D97-AF65-F5344CB8AC3E}">
        <p14:creationId xmlns:p14="http://schemas.microsoft.com/office/powerpoint/2010/main" val="24564376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lnSpc>
                <a:spcPts val="3600"/>
              </a:lnSpc>
            </a:pPr>
            <a:r>
              <a:rPr lang="de-DE" sz="1200" b="1" dirty="0"/>
              <a:t>Weiterbildungsmanagement: </a:t>
            </a:r>
            <a:r>
              <a:rPr lang="de-DE" sz="1200" b="0" dirty="0"/>
              <a:t>Hinterlegung</a:t>
            </a:r>
            <a:r>
              <a:rPr lang="de-DE" sz="1200" b="1" dirty="0"/>
              <a:t> </a:t>
            </a:r>
            <a:r>
              <a:rPr lang="de-DE" sz="1200" b="0" dirty="0"/>
              <a:t>von</a:t>
            </a:r>
            <a:r>
              <a:rPr lang="de-DE" sz="1200" b="1" dirty="0"/>
              <a:t> </a:t>
            </a:r>
            <a:r>
              <a:rPr lang="de-DE" sz="1200" dirty="0"/>
              <a:t>Kompetenzen, Fähigkeiten, Qualifikationen</a:t>
            </a:r>
            <a:r>
              <a:rPr lang="de-DE" dirty="0"/>
              <a:t> beim Mitarbeiter </a:t>
            </a:r>
            <a:r>
              <a:rPr lang="de-DE" dirty="0">
                <a:latin typeface="MS Reference Sans Serif" panose="020B0604030504040204" pitchFamily="34" charset="0"/>
              </a:rPr>
              <a:t>● Abgleich mit Sollanforderungen aus der Tätigkeit / Stelle ● Ableitung </a:t>
            </a:r>
            <a:r>
              <a:rPr lang="de-DE" sz="1200" dirty="0"/>
              <a:t>Weiterbildungsbedarfe</a:t>
            </a:r>
            <a:r>
              <a:rPr lang="de-DE" dirty="0"/>
              <a:t> </a:t>
            </a:r>
            <a:r>
              <a:rPr lang="de-DE" dirty="0">
                <a:latin typeface="MS Reference Sans Serif" panose="020B0604030504040204" pitchFamily="34" charset="0"/>
              </a:rPr>
              <a:t>● </a:t>
            </a:r>
            <a:r>
              <a:rPr lang="de-DE" sz="1200" dirty="0"/>
              <a:t>Weiterbildungspläne</a:t>
            </a:r>
            <a:r>
              <a:rPr lang="de-DE" dirty="0"/>
              <a:t> </a:t>
            </a:r>
            <a:r>
              <a:rPr lang="de-DE" dirty="0">
                <a:latin typeface="MS Reference Sans Serif" panose="020B0604030504040204" pitchFamily="34" charset="0"/>
              </a:rPr>
              <a:t>● </a:t>
            </a:r>
            <a:r>
              <a:rPr lang="de-DE" sz="1200" dirty="0"/>
              <a:t>Teilnehmer-, Interessenten- und Warteliste</a:t>
            </a:r>
            <a:r>
              <a:rPr lang="de-DE" dirty="0"/>
              <a:t> </a:t>
            </a:r>
            <a:r>
              <a:rPr lang="de-DE" dirty="0">
                <a:latin typeface="MS Reference Sans Serif" panose="020B0604030504040204" pitchFamily="34" charset="0"/>
              </a:rPr>
              <a:t>● </a:t>
            </a:r>
            <a:r>
              <a:rPr lang="de-DE" sz="1200" dirty="0"/>
              <a:t>Seminarkatalog und –</a:t>
            </a:r>
            <a:r>
              <a:rPr lang="de-DE" sz="1200" dirty="0" err="1"/>
              <a:t>termine</a:t>
            </a:r>
            <a:r>
              <a:rPr lang="de-DE" dirty="0"/>
              <a:t> </a:t>
            </a:r>
            <a:r>
              <a:rPr lang="de-DE" dirty="0">
                <a:latin typeface="MS Reference Sans Serif" panose="020B0604030504040204" pitchFamily="34" charset="0"/>
              </a:rPr>
              <a:t>● </a:t>
            </a:r>
            <a:r>
              <a:rPr lang="de-DE" sz="1200" dirty="0"/>
              <a:t>Kosten- und Budgetkontrolle</a:t>
            </a:r>
            <a:r>
              <a:rPr lang="de-DE" dirty="0"/>
              <a:t> </a:t>
            </a:r>
            <a:r>
              <a:rPr lang="de-DE" dirty="0">
                <a:latin typeface="MS Reference Sans Serif" panose="020B0604030504040204" pitchFamily="34" charset="0"/>
              </a:rPr>
              <a:t>● </a:t>
            </a:r>
            <a:r>
              <a:rPr lang="de-DE" dirty="0"/>
              <a:t>Aktive Einbindung der Führungskräfte und Mitarbeiter </a:t>
            </a:r>
            <a:r>
              <a:rPr lang="de-DE" dirty="0">
                <a:latin typeface="MS Reference Sans Serif" panose="020B0604030504040204" pitchFamily="34" charset="0"/>
              </a:rPr>
              <a:t>● </a:t>
            </a:r>
            <a:r>
              <a:rPr lang="de-DE" dirty="0"/>
              <a:t>Eigenverantwortliche Anmeldung als Interessent für eine konkrete Weiterbildungsmaßnahme </a:t>
            </a:r>
            <a:r>
              <a:rPr lang="de-DE" dirty="0">
                <a:latin typeface="MS Reference Sans Serif" panose="020B0604030504040204" pitchFamily="34" charset="0"/>
              </a:rPr>
              <a:t>●  einfache Abbildung von Unterweisungen und Belehrungen</a:t>
            </a:r>
            <a:endParaRPr lang="de-DE" dirty="0"/>
          </a:p>
        </p:txBody>
      </p:sp>
      <p:sp>
        <p:nvSpPr>
          <p:cNvPr id="4" name="Foliennummernplatzhalter 3"/>
          <p:cNvSpPr>
            <a:spLocks noGrp="1"/>
          </p:cNvSpPr>
          <p:nvPr>
            <p:ph type="sldNum" sz="quarter" idx="10"/>
          </p:nvPr>
        </p:nvSpPr>
        <p:spPr/>
        <p:txBody>
          <a:bodyPr/>
          <a:lstStyle/>
          <a:p>
            <a:fld id="{9AFCF067-3F8C-4AB8-8A3F-6E07C34180CF}" type="slidenum">
              <a:rPr lang="de-DE" smtClean="0"/>
              <a:t>32</a:t>
            </a:fld>
            <a:endParaRPr lang="de-DE"/>
          </a:p>
        </p:txBody>
      </p:sp>
    </p:spTree>
    <p:extLst>
      <p:ext uri="{BB962C8B-B14F-4D97-AF65-F5344CB8AC3E}">
        <p14:creationId xmlns:p14="http://schemas.microsoft.com/office/powerpoint/2010/main" val="26120893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a:solidFill>
                  <a:schemeClr val="bg1"/>
                </a:solidFill>
                <a:latin typeface="Arial" panose="020B0604020202020204" pitchFamily="34" charset="0"/>
                <a:cs typeface="Arial" panose="020B0604020202020204" pitchFamily="34" charset="0"/>
              </a:rPr>
              <a:t>Weiterbildungsmanagement – Reporting: </a:t>
            </a:r>
            <a:r>
              <a:rPr lang="de-DE" dirty="0"/>
              <a:t>Einbindung der Führungskraft in die Mitarbeiterentwicklung </a:t>
            </a:r>
            <a:r>
              <a:rPr lang="de-DE" dirty="0">
                <a:latin typeface="MS Reference Sans Serif" panose="020B0604030504040204" pitchFamily="34" charset="0"/>
              </a:rPr>
              <a:t>● </a:t>
            </a:r>
            <a:r>
              <a:rPr lang="de-DE" dirty="0"/>
              <a:t>Einblick in die Weiterbildungshistorie des Mitarbeiters </a:t>
            </a:r>
            <a:r>
              <a:rPr lang="de-DE" dirty="0">
                <a:latin typeface="MS Reference Sans Serif" panose="020B0604030504040204" pitchFamily="34" charset="0"/>
              </a:rPr>
              <a:t>● </a:t>
            </a:r>
            <a:r>
              <a:rPr lang="de-DE" dirty="0"/>
              <a:t>Automatische Zuordnung der im Seminar hinterlegten, zu erwerbenden Kompetenzen im Mitarbeiterprofil nach Bestätigung der Seminarteilnahme </a:t>
            </a:r>
            <a:r>
              <a:rPr lang="de-DE" dirty="0">
                <a:latin typeface="MS Reference Sans Serif" panose="020B0604030504040204" pitchFamily="34" charset="0"/>
              </a:rPr>
              <a:t>● </a:t>
            </a:r>
            <a:r>
              <a:rPr lang="de-DE" dirty="0"/>
              <a:t>Nutzung standardisierter oder individueller Auswertungen und Berichte zur Steuerung der Weiterbildungen im Unternehmen</a:t>
            </a:r>
          </a:p>
          <a:p>
            <a:endParaRPr lang="de-DE" dirty="0"/>
          </a:p>
        </p:txBody>
      </p:sp>
      <p:sp>
        <p:nvSpPr>
          <p:cNvPr id="4" name="Foliennummernplatzhalter 3"/>
          <p:cNvSpPr>
            <a:spLocks noGrp="1"/>
          </p:cNvSpPr>
          <p:nvPr>
            <p:ph type="sldNum" sz="quarter" idx="10"/>
          </p:nvPr>
        </p:nvSpPr>
        <p:spPr/>
        <p:txBody>
          <a:bodyPr/>
          <a:lstStyle/>
          <a:p>
            <a:fld id="{9AFCF067-3F8C-4AB8-8A3F-6E07C34180CF}" type="slidenum">
              <a:rPr lang="de-DE" smtClean="0"/>
              <a:t>33</a:t>
            </a:fld>
            <a:endParaRPr lang="de-DE"/>
          </a:p>
        </p:txBody>
      </p:sp>
    </p:spTree>
    <p:extLst>
      <p:ext uri="{BB962C8B-B14F-4D97-AF65-F5344CB8AC3E}">
        <p14:creationId xmlns:p14="http://schemas.microsoft.com/office/powerpoint/2010/main" val="377993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b="1"/>
          </a:p>
          <a:p>
            <a:endParaRPr lang="en-GB"/>
          </a:p>
        </p:txBody>
      </p:sp>
    </p:spTree>
    <p:extLst>
      <p:ext uri="{BB962C8B-B14F-4D97-AF65-F5344CB8AC3E}">
        <p14:creationId xmlns:p14="http://schemas.microsoft.com/office/powerpoint/2010/main" val="27080795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Digitale Personalakte</a:t>
            </a:r>
            <a:r>
              <a:rPr lang="de-DE" dirty="0"/>
              <a:t>: Herzstück jeglicher Personalarbeit </a:t>
            </a:r>
            <a:r>
              <a:rPr lang="de-DE" dirty="0">
                <a:latin typeface="MS Reference Sans Serif" panose="020B0604030504040204" pitchFamily="34" charset="0"/>
              </a:rPr>
              <a:t>● zentrale, digitale und strukturierte Ablage von Dokumenten mit Bezug auf das Arbeitsverhältnis der Mitarbeiter ● Zugriff unabhängig von Ort und Zeit und unter Berücksichtigung von </a:t>
            </a:r>
          </a:p>
          <a:p>
            <a:r>
              <a:rPr lang="de-DE" dirty="0">
                <a:latin typeface="MS Reference Sans Serif" panose="020B0604030504040204" pitchFamily="34" charset="0"/>
              </a:rPr>
              <a:t>Rechten &amp; Rollen ● fundierte Entscheidungen durch ganzheitlichen Blick auf Mitarbeiter</a:t>
            </a:r>
            <a:endParaRPr lang="de-DE" dirty="0"/>
          </a:p>
        </p:txBody>
      </p:sp>
      <p:sp>
        <p:nvSpPr>
          <p:cNvPr id="4" name="Foliennummernplatzhalter 3"/>
          <p:cNvSpPr>
            <a:spLocks noGrp="1"/>
          </p:cNvSpPr>
          <p:nvPr>
            <p:ph type="sldNum" sz="quarter" idx="5"/>
          </p:nvPr>
        </p:nvSpPr>
        <p:spPr/>
        <p:txBody>
          <a:bodyPr/>
          <a:lstStyle/>
          <a:p>
            <a:fld id="{9AFCF067-3F8C-4AB8-8A3F-6E07C34180CF}" type="slidenum">
              <a:rPr lang="de-DE" smtClean="0"/>
              <a:t>34</a:t>
            </a:fld>
            <a:endParaRPr lang="de-DE"/>
          </a:p>
        </p:txBody>
      </p:sp>
    </p:spTree>
    <p:extLst>
      <p:ext uri="{BB962C8B-B14F-4D97-AF65-F5344CB8AC3E}">
        <p14:creationId xmlns:p14="http://schemas.microsoft.com/office/powerpoint/2010/main" val="39945471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Digitale Personalakte</a:t>
            </a:r>
            <a:r>
              <a:rPr lang="de-DE" dirty="0"/>
              <a:t>: Zugriff auf strukturierte Ansicht der Akteninhalte </a:t>
            </a:r>
            <a:r>
              <a:rPr lang="de-DE" dirty="0">
                <a:latin typeface="MS Reference Sans Serif" panose="020B0604030504040204" pitchFamily="34" charset="0"/>
              </a:rPr>
              <a:t>●  Dokumentenvorschau ● Upload von Dokumenten durch Mitarbeiter und Führungskräfte ●  Freigabeprozesse</a:t>
            </a:r>
            <a:endParaRPr lang="de-DE" dirty="0"/>
          </a:p>
        </p:txBody>
      </p:sp>
      <p:sp>
        <p:nvSpPr>
          <p:cNvPr id="4" name="Foliennummernplatzhalter 3"/>
          <p:cNvSpPr>
            <a:spLocks noGrp="1"/>
          </p:cNvSpPr>
          <p:nvPr>
            <p:ph type="sldNum" sz="quarter" idx="5"/>
          </p:nvPr>
        </p:nvSpPr>
        <p:spPr/>
        <p:txBody>
          <a:bodyPr/>
          <a:lstStyle/>
          <a:p>
            <a:fld id="{9AFCF067-3F8C-4AB8-8A3F-6E07C34180CF}" type="slidenum">
              <a:rPr lang="de-DE" smtClean="0"/>
              <a:t>35</a:t>
            </a:fld>
            <a:endParaRPr lang="de-DE"/>
          </a:p>
        </p:txBody>
      </p:sp>
    </p:spTree>
    <p:extLst>
      <p:ext uri="{BB962C8B-B14F-4D97-AF65-F5344CB8AC3E}">
        <p14:creationId xmlns:p14="http://schemas.microsoft.com/office/powerpoint/2010/main" val="8741999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AFCF067-3F8C-4AB8-8A3F-6E07C34180CF}" type="slidenum">
              <a:rPr lang="de-DE" smtClean="0"/>
              <a:t>36</a:t>
            </a:fld>
            <a:endParaRPr lang="de-DE"/>
          </a:p>
        </p:txBody>
      </p:sp>
    </p:spTree>
    <p:extLst>
      <p:ext uri="{BB962C8B-B14F-4D97-AF65-F5344CB8AC3E}">
        <p14:creationId xmlns:p14="http://schemas.microsoft.com/office/powerpoint/2010/main" val="4895323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AFCF067-3F8C-4AB8-8A3F-6E07C34180CF}" type="slidenum">
              <a:rPr lang="de-DE" smtClean="0"/>
              <a:t>37</a:t>
            </a:fld>
            <a:endParaRPr lang="de-DE"/>
          </a:p>
        </p:txBody>
      </p:sp>
    </p:spTree>
    <p:extLst>
      <p:ext uri="{BB962C8B-B14F-4D97-AF65-F5344CB8AC3E}">
        <p14:creationId xmlns:p14="http://schemas.microsoft.com/office/powerpoint/2010/main" val="39887939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Zeitmanagement – Schichtplaner: </a:t>
            </a:r>
            <a:r>
              <a:rPr lang="de-DE" b="0" dirty="0"/>
              <a:t>einfache und intuitive Planung von Mitarbeitereinsätzen (Anwesenheiten) und Abwesenheiten ● Schichten können einfach geplant und den Mitarbeitern zugeordnet werden ● Führungskräfte behalten stets den Überblick über die Schichten der Teammitglieder</a:t>
            </a:r>
            <a:endParaRPr lang="de-DE" dirty="0"/>
          </a:p>
        </p:txBody>
      </p:sp>
      <p:sp>
        <p:nvSpPr>
          <p:cNvPr id="4" name="Foliennummernplatzhalter 3"/>
          <p:cNvSpPr>
            <a:spLocks noGrp="1"/>
          </p:cNvSpPr>
          <p:nvPr>
            <p:ph type="sldNum" sz="quarter" idx="10"/>
          </p:nvPr>
        </p:nvSpPr>
        <p:spPr/>
        <p:txBody>
          <a:bodyPr/>
          <a:lstStyle/>
          <a:p>
            <a:fld id="{9AFCF067-3F8C-4AB8-8A3F-6E07C34180CF}" type="slidenum">
              <a:rPr lang="de-DE" smtClean="0"/>
              <a:t>38</a:t>
            </a:fld>
            <a:endParaRPr lang="de-DE"/>
          </a:p>
        </p:txBody>
      </p:sp>
    </p:spTree>
    <p:extLst>
      <p:ext uri="{BB962C8B-B14F-4D97-AF65-F5344CB8AC3E}">
        <p14:creationId xmlns:p14="http://schemas.microsoft.com/office/powerpoint/2010/main" val="28059895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Zeitmanagement – Abwesenheiten</a:t>
            </a:r>
            <a:r>
              <a:rPr lang="de-DE" dirty="0"/>
              <a:t>: Mitarbeiterkalender </a:t>
            </a:r>
            <a:r>
              <a:rPr lang="de-DE" dirty="0">
                <a:latin typeface="MS Reference Sans Serif" panose="020B0604030504040204" pitchFamily="34" charset="0"/>
              </a:rPr>
              <a:t>● Übersicht über Termine im Jahr ● Beantragung &amp; </a:t>
            </a:r>
            <a:r>
              <a:rPr lang="de-DE" sz="1200" b="0" i="0" u="none" strike="noStrike" kern="1200" baseline="0" dirty="0">
                <a:solidFill>
                  <a:schemeClr val="tx1"/>
                </a:solidFill>
                <a:latin typeface="+mn-lt"/>
                <a:ea typeface="+mn-ea"/>
                <a:cs typeface="+mn-cs"/>
              </a:rPr>
              <a:t>Genehmigung von Abwesenheiten </a:t>
            </a:r>
            <a:r>
              <a:rPr lang="de-DE" dirty="0">
                <a:latin typeface="MS Reference Sans Serif" panose="020B0604030504040204" pitchFamily="34" charset="0"/>
              </a:rPr>
              <a:t>● </a:t>
            </a:r>
            <a:r>
              <a:rPr lang="de-DE" sz="1200" b="0" i="0" u="none" strike="noStrike" kern="1200" baseline="0" dirty="0">
                <a:solidFill>
                  <a:schemeClr val="tx1"/>
                </a:solidFill>
                <a:latin typeface="+mn-lt"/>
                <a:ea typeface="+mn-ea"/>
                <a:cs typeface="+mn-cs"/>
              </a:rPr>
              <a:t>Hinterlegung Workflow beim Abwesenheitsgrund </a:t>
            </a:r>
            <a:r>
              <a:rPr lang="de-DE" dirty="0">
                <a:latin typeface="MS Reference Sans Serif" panose="020B0604030504040204" pitchFamily="34" charset="0"/>
              </a:rPr>
              <a:t>● </a:t>
            </a:r>
            <a:r>
              <a:rPr lang="de-DE" sz="1200" b="0" i="0" u="none" strike="noStrike" kern="1200" baseline="0" dirty="0">
                <a:solidFill>
                  <a:schemeClr val="tx1"/>
                </a:solidFill>
                <a:latin typeface="+mn-lt"/>
                <a:ea typeface="+mn-ea"/>
                <a:cs typeface="+mn-cs"/>
              </a:rPr>
              <a:t>Anzeige Schulferien für das ausgewählte Bundesland </a:t>
            </a:r>
            <a:r>
              <a:rPr lang="de-DE" dirty="0">
                <a:latin typeface="MS Reference Sans Serif" panose="020B0604030504040204" pitchFamily="34" charset="0"/>
              </a:rPr>
              <a:t>● Anzeige detailliertes Urlaubskonto ● </a:t>
            </a:r>
            <a:r>
              <a:rPr lang="de-DE" sz="1200" b="0" i="0" u="none" strike="noStrike" kern="1200" baseline="0" dirty="0">
                <a:solidFill>
                  <a:schemeClr val="tx1"/>
                </a:solidFill>
                <a:latin typeface="+mn-lt"/>
                <a:ea typeface="+mn-ea"/>
                <a:cs typeface="+mn-cs"/>
              </a:rPr>
              <a:t>Bereitstellung ICAL-Datei für den Kalenderimport nach genehmigten Abwesenheiten</a:t>
            </a:r>
            <a:r>
              <a:rPr lang="de-DE" dirty="0">
                <a:latin typeface="MS Reference Sans Serif" panose="020B0604030504040204" pitchFamily="34" charset="0"/>
              </a:rPr>
              <a:t> </a:t>
            </a:r>
            <a:endParaRPr lang="de-DE" dirty="0"/>
          </a:p>
        </p:txBody>
      </p:sp>
      <p:sp>
        <p:nvSpPr>
          <p:cNvPr id="4" name="Foliennummernplatzhalter 3"/>
          <p:cNvSpPr>
            <a:spLocks noGrp="1"/>
          </p:cNvSpPr>
          <p:nvPr>
            <p:ph type="sldNum" sz="quarter" idx="10"/>
          </p:nvPr>
        </p:nvSpPr>
        <p:spPr/>
        <p:txBody>
          <a:bodyPr/>
          <a:lstStyle/>
          <a:p>
            <a:fld id="{9AFCF067-3F8C-4AB8-8A3F-6E07C34180CF}" type="slidenum">
              <a:rPr lang="de-DE" smtClean="0"/>
              <a:t>39</a:t>
            </a:fld>
            <a:endParaRPr lang="de-DE"/>
          </a:p>
        </p:txBody>
      </p:sp>
    </p:spTree>
    <p:extLst>
      <p:ext uri="{BB962C8B-B14F-4D97-AF65-F5344CB8AC3E}">
        <p14:creationId xmlns:p14="http://schemas.microsoft.com/office/powerpoint/2010/main" val="42304069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Zeitmanagement – Abwesenheiten: </a:t>
            </a:r>
            <a:r>
              <a:rPr lang="de-DE" sz="1200" dirty="0"/>
              <a:t>Einfache Beantragung einer Abwesenheit mit wenigen Eingaben </a:t>
            </a:r>
            <a:r>
              <a:rPr lang="de-DE" dirty="0">
                <a:latin typeface="MS Reference Sans Serif" panose="020B0604030504040204" pitchFamily="34" charset="0"/>
              </a:rPr>
              <a:t>● H</a:t>
            </a:r>
            <a:r>
              <a:rPr lang="de-DE" sz="1200" b="0" i="0" u="none" strike="noStrike" kern="1200" baseline="0" dirty="0">
                <a:solidFill>
                  <a:schemeClr val="tx1"/>
                </a:solidFill>
                <a:latin typeface="+mn-lt"/>
                <a:ea typeface="+mn-ea"/>
                <a:cs typeface="+mn-cs"/>
              </a:rPr>
              <a:t>interlegung ständiger Vertreter </a:t>
            </a:r>
            <a:r>
              <a:rPr lang="de-DE" dirty="0">
                <a:latin typeface="MS Reference Sans Serif" panose="020B0604030504040204" pitchFamily="34" charset="0"/>
              </a:rPr>
              <a:t>● </a:t>
            </a:r>
            <a:r>
              <a:rPr lang="de-DE" sz="1200" b="0" i="0" u="none" strike="noStrike" kern="1200" baseline="0" dirty="0">
                <a:solidFill>
                  <a:schemeClr val="tx1"/>
                </a:solidFill>
                <a:latin typeface="+mn-lt"/>
                <a:ea typeface="+mn-ea"/>
                <a:cs typeface="+mn-cs"/>
              </a:rPr>
              <a:t>Anzeige aktuelles Urlaubskonto beim Antrag </a:t>
            </a:r>
            <a:r>
              <a:rPr lang="de-DE" dirty="0">
                <a:latin typeface="MS Reference Sans Serif" panose="020B0604030504040204" pitchFamily="34" charset="0"/>
              </a:rPr>
              <a:t>●</a:t>
            </a:r>
            <a:r>
              <a:rPr lang="de-DE" sz="1200" dirty="0">
                <a:latin typeface="MS Reference Sans Serif" panose="020B0604030504040204" pitchFamily="34" charset="0"/>
              </a:rPr>
              <a:t> </a:t>
            </a:r>
            <a:r>
              <a:rPr lang="de-DE" sz="1200" dirty="0"/>
              <a:t>Speicherung des Antrages löst Genehmigungsprozess gemäß definierter Abläufe aus</a:t>
            </a:r>
          </a:p>
        </p:txBody>
      </p:sp>
      <p:sp>
        <p:nvSpPr>
          <p:cNvPr id="4" name="Foliennummernplatzhalter 3"/>
          <p:cNvSpPr>
            <a:spLocks noGrp="1"/>
          </p:cNvSpPr>
          <p:nvPr>
            <p:ph type="sldNum" sz="quarter" idx="10"/>
          </p:nvPr>
        </p:nvSpPr>
        <p:spPr/>
        <p:txBody>
          <a:bodyPr/>
          <a:lstStyle/>
          <a:p>
            <a:fld id="{9AFCF067-3F8C-4AB8-8A3F-6E07C34180CF}" type="slidenum">
              <a:rPr lang="de-DE" smtClean="0"/>
              <a:t>40</a:t>
            </a:fld>
            <a:endParaRPr lang="de-DE"/>
          </a:p>
        </p:txBody>
      </p:sp>
    </p:spTree>
    <p:extLst>
      <p:ext uri="{BB962C8B-B14F-4D97-AF65-F5344CB8AC3E}">
        <p14:creationId xmlns:p14="http://schemas.microsoft.com/office/powerpoint/2010/main" val="35996675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Zeitmanagement – Abwesenheiten: </a:t>
            </a:r>
            <a:r>
              <a:rPr lang="de-DE" b="0" dirty="0"/>
              <a:t>Teamkalender bzw. Kalender für Führungskraft </a:t>
            </a:r>
            <a:r>
              <a:rPr lang="de-DE" sz="1200" dirty="0">
                <a:latin typeface="MS Reference Sans Serif" panose="020B0604030504040204" pitchFamily="34" charset="0"/>
              </a:rPr>
              <a:t>● </a:t>
            </a:r>
            <a:r>
              <a:rPr lang="de-DE" dirty="0"/>
              <a:t>Schneller Überblick zu geplanten oder tatsächlichen Abwesenheiten des Teams </a:t>
            </a:r>
            <a:r>
              <a:rPr lang="de-DE" dirty="0">
                <a:latin typeface="MS Reference Sans Serif" panose="020B0604030504040204" pitchFamily="34" charset="0"/>
              </a:rPr>
              <a:t>● </a:t>
            </a:r>
            <a:r>
              <a:rPr lang="de-DE" dirty="0"/>
              <a:t>Anzeige und direkte Bearbeitung offener Aufgaben zum Mitarbeiter durch Führungskraft</a:t>
            </a:r>
          </a:p>
          <a:p>
            <a:endParaRPr lang="de-DE" dirty="0"/>
          </a:p>
        </p:txBody>
      </p:sp>
      <p:sp>
        <p:nvSpPr>
          <p:cNvPr id="4" name="Foliennummernplatzhalter 3"/>
          <p:cNvSpPr>
            <a:spLocks noGrp="1"/>
          </p:cNvSpPr>
          <p:nvPr>
            <p:ph type="sldNum" sz="quarter" idx="10"/>
          </p:nvPr>
        </p:nvSpPr>
        <p:spPr/>
        <p:txBody>
          <a:bodyPr/>
          <a:lstStyle/>
          <a:p>
            <a:fld id="{9AFCF067-3F8C-4AB8-8A3F-6E07C34180CF}" type="slidenum">
              <a:rPr lang="de-DE" smtClean="0"/>
              <a:t>41</a:t>
            </a:fld>
            <a:endParaRPr lang="de-DE"/>
          </a:p>
        </p:txBody>
      </p:sp>
    </p:spTree>
    <p:extLst>
      <p:ext uri="{BB962C8B-B14F-4D97-AF65-F5344CB8AC3E}">
        <p14:creationId xmlns:p14="http://schemas.microsoft.com/office/powerpoint/2010/main" val="25196382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0000"/>
              </a:lnSpc>
            </a:pPr>
            <a:r>
              <a:rPr lang="de-DE" b="1" dirty="0"/>
              <a:t>Zeitmanagement - </a:t>
            </a:r>
            <a:r>
              <a:rPr lang="de-DE" sz="1200" b="1" dirty="0"/>
              <a:t>Anwesenheitsdisplay</a:t>
            </a:r>
            <a:r>
              <a:rPr lang="de-DE" b="1" dirty="0"/>
              <a:t>:</a:t>
            </a:r>
            <a:r>
              <a:rPr lang="de-DE" sz="1200" b="1" dirty="0"/>
              <a:t> </a:t>
            </a:r>
            <a:r>
              <a:rPr lang="de-DE" dirty="0"/>
              <a:t>Übersicht über den aktuellen Anwesenheitsstatus und den Abwesenheitsgrund </a:t>
            </a:r>
            <a:r>
              <a:rPr lang="de-DE" dirty="0">
                <a:latin typeface="MS Reference Sans Serif" panose="020B0604030504040204" pitchFamily="34" charset="0"/>
              </a:rPr>
              <a:t>● </a:t>
            </a:r>
            <a:r>
              <a:rPr lang="de-DE" dirty="0"/>
              <a:t>Anzeige aller oder bestimmter Benutzer der Arbeitszeiterfassung </a:t>
            </a:r>
            <a:r>
              <a:rPr lang="de-DE" dirty="0">
                <a:latin typeface="MS Reference Sans Serif" panose="020B0604030504040204" pitchFamily="34" charset="0"/>
              </a:rPr>
              <a:t>● </a:t>
            </a:r>
            <a:r>
              <a:rPr lang="de-DE" dirty="0"/>
              <a:t>geordnete Darstellung der Informationen als Kachel- und Listenansicht</a:t>
            </a:r>
          </a:p>
        </p:txBody>
      </p:sp>
      <p:sp>
        <p:nvSpPr>
          <p:cNvPr id="4" name="Foliennummernplatzhalter 3"/>
          <p:cNvSpPr>
            <a:spLocks noGrp="1"/>
          </p:cNvSpPr>
          <p:nvPr>
            <p:ph type="sldNum" sz="quarter" idx="10"/>
          </p:nvPr>
        </p:nvSpPr>
        <p:spPr/>
        <p:txBody>
          <a:bodyPr/>
          <a:lstStyle/>
          <a:p>
            <a:fld id="{9AFCF067-3F8C-4AB8-8A3F-6E07C34180CF}" type="slidenum">
              <a:rPr lang="de-DE" smtClean="0"/>
              <a:t>42</a:t>
            </a:fld>
            <a:endParaRPr lang="de-DE"/>
          </a:p>
        </p:txBody>
      </p:sp>
    </p:spTree>
    <p:extLst>
      <p:ext uri="{BB962C8B-B14F-4D97-AF65-F5344CB8AC3E}">
        <p14:creationId xmlns:p14="http://schemas.microsoft.com/office/powerpoint/2010/main" val="25444320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Zeitmanagement - </a:t>
            </a:r>
            <a:r>
              <a:rPr lang="de-DE" sz="1200" b="1" dirty="0">
                <a:solidFill>
                  <a:schemeClr val="bg1"/>
                </a:solidFill>
                <a:latin typeface="Arial" panose="020B0604020202020204" pitchFamily="34" charset="0"/>
                <a:cs typeface="Arial" panose="020B0604020202020204" pitchFamily="34" charset="0"/>
              </a:rPr>
              <a:t>Ampelkonto</a:t>
            </a:r>
            <a:r>
              <a:rPr lang="de-DE" b="1" dirty="0"/>
              <a:t>: </a:t>
            </a:r>
            <a:r>
              <a:rPr lang="de-DE" dirty="0"/>
              <a:t>Darstellung von Über- und Unterstunden eines beliebigen Zeitkontos </a:t>
            </a:r>
            <a:r>
              <a:rPr lang="de-DE" dirty="0">
                <a:latin typeface="MS Reference Sans Serif" panose="020B0604030504040204" pitchFamily="34" charset="0"/>
              </a:rPr>
              <a:t>● </a:t>
            </a:r>
            <a:r>
              <a:rPr lang="de-DE" dirty="0"/>
              <a:t>Anzeige Differenzen zur jeweiligen nächsten Phase </a:t>
            </a:r>
            <a:r>
              <a:rPr lang="de-DE" dirty="0">
                <a:latin typeface="MS Reference Sans Serif" panose="020B0604030504040204" pitchFamily="34" charset="0"/>
              </a:rPr>
              <a:t>● </a:t>
            </a:r>
            <a:r>
              <a:rPr lang="de-DE" dirty="0"/>
              <a:t>E-Mail zur Warnung an Mitarbeiter oder Führungskraft </a:t>
            </a:r>
            <a:r>
              <a:rPr lang="de-DE" dirty="0">
                <a:latin typeface="MS Reference Sans Serif" panose="020B0604030504040204" pitchFamily="34" charset="0"/>
              </a:rPr>
              <a:t>● </a:t>
            </a:r>
            <a:r>
              <a:rPr lang="de-DE" dirty="0"/>
              <a:t>Ausdruck und Export der Liste</a:t>
            </a:r>
          </a:p>
          <a:p>
            <a:endParaRPr lang="de-DE" dirty="0"/>
          </a:p>
        </p:txBody>
      </p:sp>
      <p:sp>
        <p:nvSpPr>
          <p:cNvPr id="4" name="Foliennummernplatzhalter 3"/>
          <p:cNvSpPr>
            <a:spLocks noGrp="1"/>
          </p:cNvSpPr>
          <p:nvPr>
            <p:ph type="sldNum" sz="quarter" idx="10"/>
          </p:nvPr>
        </p:nvSpPr>
        <p:spPr/>
        <p:txBody>
          <a:bodyPr/>
          <a:lstStyle/>
          <a:p>
            <a:fld id="{9AFCF067-3F8C-4AB8-8A3F-6E07C34180CF}" type="slidenum">
              <a:rPr lang="de-DE" smtClean="0"/>
              <a:t>43</a:t>
            </a:fld>
            <a:endParaRPr lang="de-DE"/>
          </a:p>
        </p:txBody>
      </p:sp>
    </p:spTree>
    <p:extLst>
      <p:ext uri="{BB962C8B-B14F-4D97-AF65-F5344CB8AC3E}">
        <p14:creationId xmlns:p14="http://schemas.microsoft.com/office/powerpoint/2010/main" val="1962249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AFCF067-3F8C-4AB8-8A3F-6E07C34180CF}" type="slidenum">
              <a:rPr lang="de-DE" smtClean="0"/>
              <a:t>7</a:t>
            </a:fld>
            <a:endParaRPr lang="de-DE"/>
          </a:p>
        </p:txBody>
      </p:sp>
    </p:spTree>
    <p:extLst>
      <p:ext uri="{BB962C8B-B14F-4D97-AF65-F5344CB8AC3E}">
        <p14:creationId xmlns:p14="http://schemas.microsoft.com/office/powerpoint/2010/main" val="1158677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Zeitmanagement - </a:t>
            </a:r>
            <a:r>
              <a:rPr lang="de-DE" sz="1200" b="1" dirty="0">
                <a:solidFill>
                  <a:schemeClr val="bg1"/>
                </a:solidFill>
                <a:latin typeface="Arial" panose="020B0604020202020204" pitchFamily="34" charset="0"/>
                <a:cs typeface="Arial" panose="020B0604020202020204" pitchFamily="34" charset="0"/>
              </a:rPr>
              <a:t>Erfassung von Arbeitszeiten</a:t>
            </a:r>
            <a:r>
              <a:rPr lang="de-DE" b="1" dirty="0"/>
              <a:t>: </a:t>
            </a:r>
            <a:r>
              <a:rPr lang="de-DE" dirty="0"/>
              <a:t>Unkomplizierte Erfassung von Kommen, Pause, Dienstgang, Gehen </a:t>
            </a:r>
            <a:r>
              <a:rPr lang="de-DE" dirty="0">
                <a:latin typeface="MS Reference Sans Serif" panose="020B0604030504040204" pitchFamily="34" charset="0"/>
              </a:rPr>
              <a:t>● </a:t>
            </a:r>
            <a:r>
              <a:rPr lang="de-DE" dirty="0"/>
              <a:t>Einfache Erfassung und Korrektur von Arbeits- und Projektzeiten </a:t>
            </a:r>
            <a:r>
              <a:rPr lang="de-DE" dirty="0">
                <a:latin typeface="MS Reference Sans Serif" panose="020B0604030504040204" pitchFamily="34" charset="0"/>
              </a:rPr>
              <a:t>● </a:t>
            </a:r>
            <a:r>
              <a:rPr lang="de-DE" dirty="0"/>
              <a:t>Korrekturen und Freigaben auf Basis hinterlegter  Genehmigungsprozesse </a:t>
            </a:r>
            <a:r>
              <a:rPr lang="de-DE" dirty="0">
                <a:latin typeface="MS Reference Sans Serif" panose="020B0604030504040204" pitchFamily="34" charset="0"/>
              </a:rPr>
              <a:t>● </a:t>
            </a:r>
            <a:r>
              <a:rPr lang="de-DE" dirty="0"/>
              <a:t>Abruf von Einsatzplanung und Monatsberichten</a:t>
            </a:r>
          </a:p>
          <a:p>
            <a:endParaRPr lang="de-DE" dirty="0"/>
          </a:p>
        </p:txBody>
      </p:sp>
      <p:sp>
        <p:nvSpPr>
          <p:cNvPr id="4" name="Foliennummernplatzhalter 3"/>
          <p:cNvSpPr>
            <a:spLocks noGrp="1"/>
          </p:cNvSpPr>
          <p:nvPr>
            <p:ph type="sldNum" sz="quarter" idx="10"/>
          </p:nvPr>
        </p:nvSpPr>
        <p:spPr/>
        <p:txBody>
          <a:bodyPr/>
          <a:lstStyle/>
          <a:p>
            <a:fld id="{9AFCF067-3F8C-4AB8-8A3F-6E07C34180CF}" type="slidenum">
              <a:rPr lang="de-DE" smtClean="0"/>
              <a:t>44</a:t>
            </a:fld>
            <a:endParaRPr lang="de-DE"/>
          </a:p>
        </p:txBody>
      </p:sp>
    </p:spTree>
    <p:extLst>
      <p:ext uri="{BB962C8B-B14F-4D97-AF65-F5344CB8AC3E}">
        <p14:creationId xmlns:p14="http://schemas.microsoft.com/office/powerpoint/2010/main" val="16932649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Zeitmanagement - </a:t>
            </a:r>
            <a:r>
              <a:rPr lang="de-DE" sz="1200" b="1" dirty="0">
                <a:solidFill>
                  <a:schemeClr val="bg1"/>
                </a:solidFill>
                <a:latin typeface="Arial" panose="020B0604020202020204" pitchFamily="34" charset="0"/>
                <a:cs typeface="Arial" panose="020B0604020202020204" pitchFamily="34" charset="0"/>
              </a:rPr>
              <a:t>Schnellerfassung von Zeiten: </a:t>
            </a:r>
            <a:r>
              <a:rPr lang="de-DE" dirty="0"/>
              <a:t>Übersichtliche Darstellung von Arbeitszeiten für den gewählten Zeitraum und Mitarbeiter </a:t>
            </a:r>
            <a:r>
              <a:rPr lang="de-DE" dirty="0">
                <a:latin typeface="MS Reference Sans Serif" panose="020B0604030504040204" pitchFamily="34" charset="0"/>
              </a:rPr>
              <a:t>●</a:t>
            </a:r>
            <a:r>
              <a:rPr lang="de-DE" dirty="0"/>
              <a:t> Zeiterfassung und -korrektur durch Mitarbeiter bzw. Führungskraft: direkt und ohne großen Aufwand </a:t>
            </a:r>
            <a:r>
              <a:rPr lang="de-DE" dirty="0">
                <a:latin typeface="MS Reference Sans Serif" panose="020B0604030504040204" pitchFamily="34" charset="0"/>
              </a:rPr>
              <a:t>● </a:t>
            </a:r>
            <a:r>
              <a:rPr lang="de-DE" dirty="0"/>
              <a:t>Zuordnung von Arbeitszeiten zu Kostenstellen </a:t>
            </a:r>
            <a:r>
              <a:rPr lang="de-DE" dirty="0">
                <a:latin typeface="MS Reference Sans Serif" panose="020B0604030504040204" pitchFamily="34" charset="0"/>
              </a:rPr>
              <a:t>● </a:t>
            </a:r>
            <a:r>
              <a:rPr lang="de-DE" dirty="0"/>
              <a:t>Hinterlegung erforderlicher Genehmigungsprozesse</a:t>
            </a:r>
          </a:p>
        </p:txBody>
      </p:sp>
      <p:sp>
        <p:nvSpPr>
          <p:cNvPr id="4" name="Foliennummernplatzhalter 3"/>
          <p:cNvSpPr>
            <a:spLocks noGrp="1"/>
          </p:cNvSpPr>
          <p:nvPr>
            <p:ph type="sldNum" sz="quarter" idx="10"/>
          </p:nvPr>
        </p:nvSpPr>
        <p:spPr/>
        <p:txBody>
          <a:bodyPr/>
          <a:lstStyle/>
          <a:p>
            <a:fld id="{9AFCF067-3F8C-4AB8-8A3F-6E07C34180CF}" type="slidenum">
              <a:rPr lang="de-DE" smtClean="0"/>
              <a:t>45</a:t>
            </a:fld>
            <a:endParaRPr lang="de-DE"/>
          </a:p>
        </p:txBody>
      </p:sp>
    </p:spTree>
    <p:extLst>
      <p:ext uri="{BB962C8B-B14F-4D97-AF65-F5344CB8AC3E}">
        <p14:creationId xmlns:p14="http://schemas.microsoft.com/office/powerpoint/2010/main" val="21098307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Zeitmanagement - </a:t>
            </a:r>
            <a:r>
              <a:rPr lang="de-DE" sz="1200" b="1" dirty="0">
                <a:solidFill>
                  <a:schemeClr val="bg1"/>
                </a:solidFill>
                <a:latin typeface="Arial" panose="020B0604020202020204" pitchFamily="34" charset="0"/>
                <a:cs typeface="Arial" panose="020B0604020202020204" pitchFamily="34" charset="0"/>
              </a:rPr>
              <a:t>Auftrags- und Projektzeiten: </a:t>
            </a:r>
            <a:r>
              <a:rPr lang="de-DE" dirty="0"/>
              <a:t>intuitive und schnelle Erfassung von Projektzeiten </a:t>
            </a:r>
            <a:r>
              <a:rPr lang="de-DE" dirty="0">
                <a:latin typeface="MS Reference Sans Serif" panose="020B0604030504040204" pitchFamily="34" charset="0"/>
              </a:rPr>
              <a:t>● </a:t>
            </a:r>
            <a:r>
              <a:rPr lang="de-DE" dirty="0"/>
              <a:t>alle Projektzeiten immer im Blick </a:t>
            </a:r>
            <a:r>
              <a:rPr lang="de-DE" dirty="0">
                <a:latin typeface="MS Reference Sans Serif" panose="020B0604030504040204" pitchFamily="34" charset="0"/>
              </a:rPr>
              <a:t>● </a:t>
            </a:r>
            <a:r>
              <a:rPr lang="de-DE" dirty="0"/>
              <a:t>Kennzeichnung</a:t>
            </a:r>
            <a:r>
              <a:rPr lang="de-DE" sz="1400" dirty="0"/>
              <a:t> </a:t>
            </a:r>
            <a:r>
              <a:rPr lang="de-DE" dirty="0"/>
              <a:t>unvollständiger</a:t>
            </a:r>
            <a:r>
              <a:rPr lang="de-DE" sz="1400" dirty="0"/>
              <a:t> Tage </a:t>
            </a:r>
            <a:r>
              <a:rPr lang="de-DE" dirty="0">
                <a:latin typeface="MS Reference Sans Serif" panose="020B0604030504040204" pitchFamily="34" charset="0"/>
              </a:rPr>
              <a:t>● </a:t>
            </a:r>
            <a:r>
              <a:rPr lang="de-DE" dirty="0"/>
              <a:t>Freigabeprozess der Projektzeiten</a:t>
            </a:r>
          </a:p>
        </p:txBody>
      </p:sp>
      <p:sp>
        <p:nvSpPr>
          <p:cNvPr id="4" name="Foliennummernplatzhalter 3"/>
          <p:cNvSpPr>
            <a:spLocks noGrp="1"/>
          </p:cNvSpPr>
          <p:nvPr>
            <p:ph type="sldNum" sz="quarter" idx="10"/>
          </p:nvPr>
        </p:nvSpPr>
        <p:spPr/>
        <p:txBody>
          <a:bodyPr/>
          <a:lstStyle/>
          <a:p>
            <a:fld id="{9AFCF067-3F8C-4AB8-8A3F-6E07C34180CF}" type="slidenum">
              <a:rPr lang="de-DE" smtClean="0"/>
              <a:t>46</a:t>
            </a:fld>
            <a:endParaRPr lang="de-DE"/>
          </a:p>
        </p:txBody>
      </p:sp>
    </p:spTree>
    <p:extLst>
      <p:ext uri="{BB962C8B-B14F-4D97-AF65-F5344CB8AC3E}">
        <p14:creationId xmlns:p14="http://schemas.microsoft.com/office/powerpoint/2010/main" val="3559188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AFCF067-3F8C-4AB8-8A3F-6E07C34180CF}" type="slidenum">
              <a:rPr lang="de-DE" smtClean="0"/>
              <a:t>47</a:t>
            </a:fld>
            <a:endParaRPr lang="de-DE"/>
          </a:p>
        </p:txBody>
      </p:sp>
    </p:spTree>
    <p:extLst>
      <p:ext uri="{BB962C8B-B14F-4D97-AF65-F5344CB8AC3E}">
        <p14:creationId xmlns:p14="http://schemas.microsoft.com/office/powerpoint/2010/main" val="4751689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0000"/>
              </a:lnSpc>
            </a:pPr>
            <a:r>
              <a:rPr lang="de-DE" sz="1200" b="1" dirty="0"/>
              <a:t>Zeitmanagement</a:t>
            </a:r>
            <a:r>
              <a:rPr lang="de-DE" sz="1200" dirty="0"/>
              <a:t>: Definition Tages-/ Wochenmodelle</a:t>
            </a:r>
            <a:r>
              <a:rPr lang="de-DE" dirty="0"/>
              <a:t> </a:t>
            </a:r>
            <a:r>
              <a:rPr lang="de-DE" dirty="0">
                <a:latin typeface="MS Reference Sans Serif" panose="020B0604030504040204" pitchFamily="34" charset="0"/>
              </a:rPr>
              <a:t>● </a:t>
            </a:r>
            <a:r>
              <a:rPr lang="de-DE" sz="1200" dirty="0"/>
              <a:t>Überwachung von Kern-/ Pausenzeiten</a:t>
            </a:r>
            <a:r>
              <a:rPr lang="de-DE" dirty="0"/>
              <a:t> </a:t>
            </a:r>
            <a:r>
              <a:rPr lang="de-DE" dirty="0">
                <a:latin typeface="MS Reference Sans Serif" panose="020B0604030504040204" pitchFamily="34" charset="0"/>
              </a:rPr>
              <a:t>● </a:t>
            </a:r>
            <a:r>
              <a:rPr lang="de-DE" sz="1200" dirty="0"/>
              <a:t>Automatische Schichtwechselerkennung </a:t>
            </a:r>
            <a:r>
              <a:rPr lang="de-DE" dirty="0">
                <a:latin typeface="MS Reference Sans Serif" panose="020B0604030504040204" pitchFamily="34" charset="0"/>
              </a:rPr>
              <a:t>● Arbeitsz</a:t>
            </a:r>
            <a:r>
              <a:rPr lang="de-DE" sz="1200" dirty="0"/>
              <a:t>eiterfassung über Erfassungsterminal, Mitarbeiterportal oder mobil</a:t>
            </a:r>
            <a:r>
              <a:rPr lang="de-DE" dirty="0"/>
              <a:t> </a:t>
            </a:r>
            <a:r>
              <a:rPr lang="de-DE" dirty="0">
                <a:latin typeface="MS Reference Sans Serif" panose="020B0604030504040204" pitchFamily="34" charset="0"/>
              </a:rPr>
              <a:t>● </a:t>
            </a:r>
            <a:r>
              <a:rPr lang="de-DE" sz="1200" dirty="0"/>
              <a:t>Urlaubs- und Fehlzeitenerfassung in Tagen und Stunden</a:t>
            </a:r>
            <a:r>
              <a:rPr lang="de-DE" dirty="0"/>
              <a:t> </a:t>
            </a:r>
            <a:r>
              <a:rPr lang="de-DE" dirty="0">
                <a:latin typeface="MS Reference Sans Serif" panose="020B0604030504040204" pitchFamily="34" charset="0"/>
              </a:rPr>
              <a:t>● </a:t>
            </a:r>
            <a:r>
              <a:rPr lang="de-DE" sz="1200" dirty="0"/>
              <a:t>Projektzeiterfassung </a:t>
            </a:r>
            <a:r>
              <a:rPr lang="de-DE" dirty="0">
                <a:latin typeface="MS Reference Sans Serif" panose="020B0604030504040204" pitchFamily="34" charset="0"/>
              </a:rPr>
              <a:t>● Übergabe korrigierter Zeiten an integrierte Personalabrechnung</a:t>
            </a:r>
            <a:endParaRPr lang="de-DE" sz="1200" dirty="0"/>
          </a:p>
        </p:txBody>
      </p:sp>
      <p:sp>
        <p:nvSpPr>
          <p:cNvPr id="4" name="Foliennummernplatzhalter 3"/>
          <p:cNvSpPr>
            <a:spLocks noGrp="1"/>
          </p:cNvSpPr>
          <p:nvPr>
            <p:ph type="sldNum" sz="quarter" idx="10"/>
          </p:nvPr>
        </p:nvSpPr>
        <p:spPr/>
        <p:txBody>
          <a:bodyPr/>
          <a:lstStyle/>
          <a:p>
            <a:fld id="{9AFCF067-3F8C-4AB8-8A3F-6E07C34180CF}" type="slidenum">
              <a:rPr lang="de-DE" smtClean="0"/>
              <a:t>48</a:t>
            </a:fld>
            <a:endParaRPr lang="de-DE"/>
          </a:p>
        </p:txBody>
      </p:sp>
    </p:spTree>
    <p:extLst>
      <p:ext uri="{BB962C8B-B14F-4D97-AF65-F5344CB8AC3E}">
        <p14:creationId xmlns:p14="http://schemas.microsoft.com/office/powerpoint/2010/main" val="39172902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Zeitmanagement – Controlling</a:t>
            </a:r>
            <a:r>
              <a:rPr lang="de-DE" dirty="0"/>
              <a:t>: Erstellung individueller Reports </a:t>
            </a:r>
            <a:r>
              <a:rPr lang="de-DE" dirty="0">
                <a:latin typeface="MS Reference Sans Serif" panose="020B0604030504040204" pitchFamily="34" charset="0"/>
              </a:rPr>
              <a:t>● flexible Gestaltung bzgl. Umfang und Layout</a:t>
            </a:r>
            <a:endParaRPr lang="de-DE" dirty="0"/>
          </a:p>
        </p:txBody>
      </p:sp>
      <p:sp>
        <p:nvSpPr>
          <p:cNvPr id="4" name="Foliennummernplatzhalter 3"/>
          <p:cNvSpPr>
            <a:spLocks noGrp="1"/>
          </p:cNvSpPr>
          <p:nvPr>
            <p:ph type="sldNum" sz="quarter" idx="5"/>
          </p:nvPr>
        </p:nvSpPr>
        <p:spPr/>
        <p:txBody>
          <a:bodyPr/>
          <a:lstStyle/>
          <a:p>
            <a:fld id="{9AFCF067-3F8C-4AB8-8A3F-6E07C34180CF}" type="slidenum">
              <a:rPr lang="de-DE" smtClean="0"/>
              <a:t>49</a:t>
            </a:fld>
            <a:endParaRPr lang="de-DE"/>
          </a:p>
        </p:txBody>
      </p:sp>
    </p:spTree>
    <p:extLst>
      <p:ext uri="{BB962C8B-B14F-4D97-AF65-F5344CB8AC3E}">
        <p14:creationId xmlns:p14="http://schemas.microsoft.com/office/powerpoint/2010/main" val="20487972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Zeitmanagement – Controlling: </a:t>
            </a:r>
            <a:r>
              <a:rPr lang="de-DE" b="0" dirty="0"/>
              <a:t>Beispiel für eine individuellen Report</a:t>
            </a:r>
            <a:endParaRPr lang="de-DE" dirty="0"/>
          </a:p>
        </p:txBody>
      </p:sp>
      <p:sp>
        <p:nvSpPr>
          <p:cNvPr id="4" name="Foliennummernplatzhalter 3"/>
          <p:cNvSpPr>
            <a:spLocks noGrp="1"/>
          </p:cNvSpPr>
          <p:nvPr>
            <p:ph type="sldNum" sz="quarter" idx="5"/>
          </p:nvPr>
        </p:nvSpPr>
        <p:spPr/>
        <p:txBody>
          <a:bodyPr/>
          <a:lstStyle/>
          <a:p>
            <a:fld id="{9AFCF067-3F8C-4AB8-8A3F-6E07C34180CF}" type="slidenum">
              <a:rPr lang="de-DE" smtClean="0"/>
              <a:t>50</a:t>
            </a:fld>
            <a:endParaRPr lang="de-DE"/>
          </a:p>
        </p:txBody>
      </p:sp>
    </p:spTree>
    <p:extLst>
      <p:ext uri="{BB962C8B-B14F-4D97-AF65-F5344CB8AC3E}">
        <p14:creationId xmlns:p14="http://schemas.microsoft.com/office/powerpoint/2010/main" val="86502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AFCF067-3F8C-4AB8-8A3F-6E07C34180CF}" type="slidenum">
              <a:rPr lang="de-DE" smtClean="0"/>
              <a:t>51</a:t>
            </a:fld>
            <a:endParaRPr lang="de-DE"/>
          </a:p>
        </p:txBody>
      </p:sp>
    </p:spTree>
    <p:extLst>
      <p:ext uri="{BB962C8B-B14F-4D97-AF65-F5344CB8AC3E}">
        <p14:creationId xmlns:p14="http://schemas.microsoft.com/office/powerpoint/2010/main" val="24069616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AFCF067-3F8C-4AB8-8A3F-6E07C34180CF}" type="slidenum">
              <a:rPr lang="de-DE" smtClean="0"/>
              <a:t>52</a:t>
            </a:fld>
            <a:endParaRPr lang="de-DE"/>
          </a:p>
        </p:txBody>
      </p:sp>
    </p:spTree>
    <p:extLst>
      <p:ext uri="{BB962C8B-B14F-4D97-AF65-F5344CB8AC3E}">
        <p14:creationId xmlns:p14="http://schemas.microsoft.com/office/powerpoint/2010/main" val="23329397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ts val="3600"/>
              </a:lnSpc>
              <a:spcBef>
                <a:spcPts val="0"/>
              </a:spcBef>
              <a:spcAft>
                <a:spcPts val="0"/>
              </a:spcAft>
              <a:buClrTx/>
              <a:buSzTx/>
              <a:buFontTx/>
              <a:buNone/>
              <a:tabLst/>
              <a:defRPr/>
            </a:pPr>
            <a:r>
              <a:rPr lang="de-DE" b="1" dirty="0"/>
              <a:t>Personalabrechnung: </a:t>
            </a:r>
            <a:r>
              <a:rPr lang="de-DE" b="0" dirty="0"/>
              <a:t>Cockpit ermöglicht die übersichtliche und prozessorientierte Anordnung der täglich benötigten Funktionen </a:t>
            </a:r>
            <a:r>
              <a:rPr lang="de-DE" dirty="0">
                <a:latin typeface="MS Reference Sans Serif" panose="020B0604030504040204" pitchFamily="34" charset="0"/>
              </a:rPr>
              <a:t>● wichtige Informationen und Newsmeldungen zur Software auf einen Blick</a:t>
            </a:r>
            <a:endParaRPr lang="de-DE" dirty="0"/>
          </a:p>
          <a:p>
            <a:endParaRPr lang="de-DE" dirty="0"/>
          </a:p>
        </p:txBody>
      </p:sp>
      <p:sp>
        <p:nvSpPr>
          <p:cNvPr id="4" name="Foliennummernplatzhalter 3"/>
          <p:cNvSpPr>
            <a:spLocks noGrp="1"/>
          </p:cNvSpPr>
          <p:nvPr>
            <p:ph type="sldNum" sz="quarter" idx="10"/>
          </p:nvPr>
        </p:nvSpPr>
        <p:spPr/>
        <p:txBody>
          <a:bodyPr/>
          <a:lstStyle/>
          <a:p>
            <a:fld id="{9AFCF067-3F8C-4AB8-8A3F-6E07C34180CF}" type="slidenum">
              <a:rPr lang="de-DE" smtClean="0"/>
              <a:t>53</a:t>
            </a:fld>
            <a:endParaRPr lang="de-DE"/>
          </a:p>
        </p:txBody>
      </p:sp>
    </p:spTree>
    <p:extLst>
      <p:ext uri="{BB962C8B-B14F-4D97-AF65-F5344CB8AC3E}">
        <p14:creationId xmlns:p14="http://schemas.microsoft.com/office/powerpoint/2010/main" val="2149364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AFCF067-3F8C-4AB8-8A3F-6E07C34180CF}" type="slidenum">
              <a:rPr lang="de-DE" smtClean="0"/>
              <a:t>8</a:t>
            </a:fld>
            <a:endParaRPr lang="de-DE"/>
          </a:p>
        </p:txBody>
      </p:sp>
    </p:spTree>
    <p:extLst>
      <p:ext uri="{BB962C8B-B14F-4D97-AF65-F5344CB8AC3E}">
        <p14:creationId xmlns:p14="http://schemas.microsoft.com/office/powerpoint/2010/main" val="11586778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a:solidFill>
                  <a:schemeClr val="bg1"/>
                </a:solidFill>
                <a:latin typeface="Arial" panose="020B0604020202020204" pitchFamily="34" charset="0"/>
                <a:cs typeface="Arial" panose="020B0604020202020204" pitchFamily="34" charset="0"/>
              </a:rPr>
              <a:t>Personalabrechnung: </a:t>
            </a:r>
            <a:r>
              <a:rPr lang="de-DE" sz="1200" b="0" dirty="0">
                <a:solidFill>
                  <a:schemeClr val="bg1"/>
                </a:solidFill>
                <a:latin typeface="Arial" panose="020B0604020202020204" pitchFamily="34" charset="0"/>
                <a:cs typeface="Arial" panose="020B0604020202020204" pitchFamily="34" charset="0"/>
              </a:rPr>
              <a:t>ü</a:t>
            </a:r>
            <a:r>
              <a:rPr lang="en-GB" dirty="0" err="1"/>
              <a:t>bersichtliche</a:t>
            </a:r>
            <a:r>
              <a:rPr lang="en-GB" dirty="0"/>
              <a:t> </a:t>
            </a:r>
            <a:r>
              <a:rPr lang="en-GB" dirty="0" err="1"/>
              <a:t>Darstellung</a:t>
            </a:r>
            <a:r>
              <a:rPr lang="en-GB" dirty="0"/>
              <a:t> der </a:t>
            </a:r>
            <a:r>
              <a:rPr lang="en-GB" dirty="0" err="1"/>
              <a:t>Mitarbeiterstammdaten</a:t>
            </a:r>
            <a:r>
              <a:rPr lang="de-DE" dirty="0"/>
              <a:t> </a:t>
            </a:r>
            <a:r>
              <a:rPr lang="de-DE" dirty="0">
                <a:latin typeface="MS Reference Sans Serif" panose="020B0604030504040204" pitchFamily="34" charset="0"/>
              </a:rPr>
              <a:t>● </a:t>
            </a:r>
            <a:r>
              <a:rPr lang="de-DE" dirty="0"/>
              <a:t>Ein- und Ausblenden von Informationen je nach Anwendungsfall </a:t>
            </a:r>
            <a:r>
              <a:rPr lang="de-DE" dirty="0">
                <a:latin typeface="MS Reference Sans Serif" panose="020B0604030504040204" pitchFamily="34" charset="0"/>
              </a:rPr>
              <a:t>● </a:t>
            </a:r>
            <a:r>
              <a:rPr lang="de-DE" dirty="0"/>
              <a:t>Visuelle Unterstützungen für einen optimalen Arbeitsfluss </a:t>
            </a:r>
            <a:endParaRPr lang="en-GB" dirty="0"/>
          </a:p>
        </p:txBody>
      </p:sp>
      <p:sp>
        <p:nvSpPr>
          <p:cNvPr id="4" name="Foliennummernplatzhalter 3"/>
          <p:cNvSpPr>
            <a:spLocks noGrp="1"/>
          </p:cNvSpPr>
          <p:nvPr>
            <p:ph type="sldNum" sz="quarter" idx="10"/>
          </p:nvPr>
        </p:nvSpPr>
        <p:spPr/>
        <p:txBody>
          <a:bodyPr/>
          <a:lstStyle/>
          <a:p>
            <a:fld id="{9AFCF067-3F8C-4AB8-8A3F-6E07C34180CF}" type="slidenum">
              <a:rPr lang="de-DE" smtClean="0"/>
              <a:t>54</a:t>
            </a:fld>
            <a:endParaRPr lang="de-DE"/>
          </a:p>
        </p:txBody>
      </p:sp>
    </p:spTree>
    <p:extLst>
      <p:ext uri="{BB962C8B-B14F-4D97-AF65-F5344CB8AC3E}">
        <p14:creationId xmlns:p14="http://schemas.microsoft.com/office/powerpoint/2010/main" val="13809490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Personalabrechnung</a:t>
            </a:r>
            <a:r>
              <a:rPr lang="de-DE" dirty="0"/>
              <a:t>: Unterstützung direkt bei der Dateneingabe </a:t>
            </a:r>
            <a:r>
              <a:rPr lang="de-DE" dirty="0">
                <a:latin typeface="MS Reference Sans Serif" panose="020B0604030504040204" pitchFamily="34" charset="0"/>
              </a:rPr>
              <a:t>● </a:t>
            </a:r>
            <a:r>
              <a:rPr lang="de-DE" dirty="0"/>
              <a:t>Hinweise </a:t>
            </a:r>
            <a:r>
              <a:rPr lang="de-DE" dirty="0">
                <a:latin typeface="MS Reference Sans Serif" panose="020B0604030504040204" pitchFamily="34" charset="0"/>
              </a:rPr>
              <a:t>● </a:t>
            </a:r>
            <a:r>
              <a:rPr lang="de-DE" dirty="0"/>
              <a:t>Fehlermeldungen </a:t>
            </a:r>
            <a:r>
              <a:rPr lang="de-DE" dirty="0">
                <a:latin typeface="MS Reference Sans Serif" panose="020B0604030504040204" pitchFamily="34" charset="0"/>
              </a:rPr>
              <a:t>● </a:t>
            </a:r>
            <a:r>
              <a:rPr lang="de-DE" dirty="0"/>
              <a:t>Validierungen und Cross-Validierungen</a:t>
            </a:r>
          </a:p>
        </p:txBody>
      </p:sp>
      <p:sp>
        <p:nvSpPr>
          <p:cNvPr id="4" name="Foliennummernplatzhalter 3"/>
          <p:cNvSpPr>
            <a:spLocks noGrp="1"/>
          </p:cNvSpPr>
          <p:nvPr>
            <p:ph type="sldNum" sz="quarter" idx="10"/>
          </p:nvPr>
        </p:nvSpPr>
        <p:spPr/>
        <p:txBody>
          <a:bodyPr/>
          <a:lstStyle/>
          <a:p>
            <a:fld id="{9AFCF067-3F8C-4AB8-8A3F-6E07C34180CF}" type="slidenum">
              <a:rPr lang="de-DE" smtClean="0"/>
              <a:t>55</a:t>
            </a:fld>
            <a:endParaRPr lang="de-DE"/>
          </a:p>
        </p:txBody>
      </p:sp>
    </p:spTree>
    <p:extLst>
      <p:ext uri="{BB962C8B-B14F-4D97-AF65-F5344CB8AC3E}">
        <p14:creationId xmlns:p14="http://schemas.microsoft.com/office/powerpoint/2010/main" val="3008342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Personalabrechnung</a:t>
            </a:r>
            <a:r>
              <a:rPr lang="de-DE" dirty="0"/>
              <a:t>: Beispiel Fehlermeldung </a:t>
            </a:r>
          </a:p>
        </p:txBody>
      </p:sp>
      <p:sp>
        <p:nvSpPr>
          <p:cNvPr id="4" name="Foliennummernplatzhalter 3"/>
          <p:cNvSpPr>
            <a:spLocks noGrp="1"/>
          </p:cNvSpPr>
          <p:nvPr>
            <p:ph type="sldNum" sz="quarter" idx="10"/>
          </p:nvPr>
        </p:nvSpPr>
        <p:spPr/>
        <p:txBody>
          <a:bodyPr/>
          <a:lstStyle/>
          <a:p>
            <a:fld id="{9AFCF067-3F8C-4AB8-8A3F-6E07C34180CF}" type="slidenum">
              <a:rPr lang="de-DE" smtClean="0"/>
              <a:t>56</a:t>
            </a:fld>
            <a:endParaRPr lang="de-DE"/>
          </a:p>
        </p:txBody>
      </p:sp>
    </p:spTree>
    <p:extLst>
      <p:ext uri="{BB962C8B-B14F-4D97-AF65-F5344CB8AC3E}">
        <p14:creationId xmlns:p14="http://schemas.microsoft.com/office/powerpoint/2010/main" val="24321569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Personalabrechnung</a:t>
            </a:r>
            <a:r>
              <a:rPr lang="de-DE" dirty="0"/>
              <a:t>: Beispiel für Information </a:t>
            </a:r>
          </a:p>
        </p:txBody>
      </p:sp>
      <p:sp>
        <p:nvSpPr>
          <p:cNvPr id="4" name="Foliennummernplatzhalter 3"/>
          <p:cNvSpPr>
            <a:spLocks noGrp="1"/>
          </p:cNvSpPr>
          <p:nvPr>
            <p:ph type="sldNum" sz="quarter" idx="10"/>
          </p:nvPr>
        </p:nvSpPr>
        <p:spPr/>
        <p:txBody>
          <a:bodyPr/>
          <a:lstStyle/>
          <a:p>
            <a:fld id="{9AFCF067-3F8C-4AB8-8A3F-6E07C34180CF}" type="slidenum">
              <a:rPr lang="de-DE" smtClean="0"/>
              <a:t>57</a:t>
            </a:fld>
            <a:endParaRPr lang="de-DE"/>
          </a:p>
        </p:txBody>
      </p:sp>
    </p:spTree>
    <p:extLst>
      <p:ext uri="{BB962C8B-B14F-4D97-AF65-F5344CB8AC3E}">
        <p14:creationId xmlns:p14="http://schemas.microsoft.com/office/powerpoint/2010/main" val="27748478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Personalabrechnung</a:t>
            </a:r>
            <a:r>
              <a:rPr lang="de-DE" dirty="0"/>
              <a:t>: Beispiel für visuelle Unterstützung nach Speichervorgang</a:t>
            </a:r>
          </a:p>
          <a:p>
            <a:endParaRPr lang="de-DE" dirty="0"/>
          </a:p>
        </p:txBody>
      </p:sp>
      <p:sp>
        <p:nvSpPr>
          <p:cNvPr id="4" name="Foliennummernplatzhalter 3"/>
          <p:cNvSpPr>
            <a:spLocks noGrp="1"/>
          </p:cNvSpPr>
          <p:nvPr>
            <p:ph type="sldNum" sz="quarter" idx="10"/>
          </p:nvPr>
        </p:nvSpPr>
        <p:spPr/>
        <p:txBody>
          <a:bodyPr/>
          <a:lstStyle/>
          <a:p>
            <a:fld id="{9AFCF067-3F8C-4AB8-8A3F-6E07C34180CF}" type="slidenum">
              <a:rPr lang="de-DE" smtClean="0"/>
              <a:t>58</a:t>
            </a:fld>
            <a:endParaRPr lang="de-DE"/>
          </a:p>
        </p:txBody>
      </p:sp>
    </p:spTree>
    <p:extLst>
      <p:ext uri="{BB962C8B-B14F-4D97-AF65-F5344CB8AC3E}">
        <p14:creationId xmlns:p14="http://schemas.microsoft.com/office/powerpoint/2010/main" val="4365605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Personalabrechnung</a:t>
            </a:r>
            <a:r>
              <a:rPr lang="de-DE" dirty="0"/>
              <a:t>: Übersicht zu Mitarbeitern in Form eines Dashboards </a:t>
            </a:r>
            <a:r>
              <a:rPr lang="de-DE" dirty="0">
                <a:latin typeface="MS Reference Sans Serif" panose="020B0604030504040204" pitchFamily="34" charset="0"/>
              </a:rPr>
              <a:t>● Filtermöglichkeit ● Unterscheidung zwischen Ansehen und Bearbeiten</a:t>
            </a:r>
            <a:endParaRPr lang="de-DE" dirty="0"/>
          </a:p>
          <a:p>
            <a:endParaRPr lang="de-DE" dirty="0"/>
          </a:p>
        </p:txBody>
      </p:sp>
      <p:sp>
        <p:nvSpPr>
          <p:cNvPr id="4" name="Foliennummernplatzhalter 3"/>
          <p:cNvSpPr>
            <a:spLocks noGrp="1"/>
          </p:cNvSpPr>
          <p:nvPr>
            <p:ph type="sldNum" sz="quarter" idx="10"/>
          </p:nvPr>
        </p:nvSpPr>
        <p:spPr/>
        <p:txBody>
          <a:bodyPr/>
          <a:lstStyle/>
          <a:p>
            <a:fld id="{9AFCF067-3F8C-4AB8-8A3F-6E07C34180CF}" type="slidenum">
              <a:rPr lang="de-DE" smtClean="0"/>
              <a:t>59</a:t>
            </a:fld>
            <a:endParaRPr lang="de-DE"/>
          </a:p>
        </p:txBody>
      </p:sp>
    </p:spTree>
    <p:extLst>
      <p:ext uri="{BB962C8B-B14F-4D97-AF65-F5344CB8AC3E}">
        <p14:creationId xmlns:p14="http://schemas.microsoft.com/office/powerpoint/2010/main" val="3064024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Personalabrechnung</a:t>
            </a:r>
            <a:r>
              <a:rPr lang="de-DE" dirty="0"/>
              <a:t>: </a:t>
            </a:r>
            <a:r>
              <a:rPr lang="de-DE" dirty="0">
                <a:latin typeface="MS Reference Sans Serif" panose="020B0604030504040204" pitchFamily="34" charset="0"/>
              </a:rPr>
              <a:t>Festlegung der </a:t>
            </a:r>
            <a:r>
              <a:rPr lang="de-DE" sz="1200" b="0" i="0" u="none" strike="noStrike" kern="1200" baseline="0" dirty="0">
                <a:solidFill>
                  <a:schemeClr val="tx1"/>
                </a:solidFill>
                <a:latin typeface="+mn-lt"/>
                <a:ea typeface="+mn-ea"/>
                <a:cs typeface="+mn-cs"/>
              </a:rPr>
              <a:t>besonderen Eigenschaften pro Arbeitnehmergruppe in einer Vorlage </a:t>
            </a:r>
            <a:r>
              <a:rPr lang="de-DE" dirty="0">
                <a:latin typeface="MS Reference Sans Serif" panose="020B0604030504040204" pitchFamily="34" charset="0"/>
              </a:rPr>
              <a:t>● </a:t>
            </a:r>
            <a:r>
              <a:rPr lang="de-DE" dirty="0"/>
              <a:t>Anlage von beliebig vielen Vorlagen </a:t>
            </a:r>
            <a:r>
              <a:rPr lang="de-DE" dirty="0">
                <a:latin typeface="MS Reference Sans Serif" panose="020B0604030504040204" pitchFamily="34" charset="0"/>
              </a:rPr>
              <a:t>● Unterstützung </a:t>
            </a:r>
            <a:r>
              <a:rPr lang="de-DE" dirty="0"/>
              <a:t>bei der Neuanlage von Mitarbeitern</a:t>
            </a:r>
            <a:endParaRPr lang="de-DE" sz="1200" b="0" i="0" u="none" strike="noStrike" kern="1200" baseline="0" dirty="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9AFCF067-3F8C-4AB8-8A3F-6E07C34180CF}" type="slidenum">
              <a:rPr lang="de-DE" smtClean="0"/>
              <a:t>60</a:t>
            </a:fld>
            <a:endParaRPr lang="de-DE"/>
          </a:p>
        </p:txBody>
      </p:sp>
    </p:spTree>
    <p:extLst>
      <p:ext uri="{BB962C8B-B14F-4D97-AF65-F5344CB8AC3E}">
        <p14:creationId xmlns:p14="http://schemas.microsoft.com/office/powerpoint/2010/main" val="26190504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AFCF067-3F8C-4AB8-8A3F-6E07C34180CF}" type="slidenum">
              <a:rPr lang="de-DE" smtClean="0"/>
              <a:t>61</a:t>
            </a:fld>
            <a:endParaRPr lang="de-DE"/>
          </a:p>
        </p:txBody>
      </p:sp>
    </p:spTree>
    <p:extLst>
      <p:ext uri="{BB962C8B-B14F-4D97-AF65-F5344CB8AC3E}">
        <p14:creationId xmlns:p14="http://schemas.microsoft.com/office/powerpoint/2010/main" val="36818634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Personalabrechnung - a</a:t>
            </a:r>
            <a:r>
              <a:rPr lang="de-DE" sz="1200" b="1" dirty="0">
                <a:solidFill>
                  <a:schemeClr val="bg1"/>
                </a:solidFill>
                <a:latin typeface="Arial" panose="020B0604020202020204" pitchFamily="34" charset="0"/>
                <a:cs typeface="Arial" panose="020B0604020202020204" pitchFamily="34" charset="0"/>
              </a:rPr>
              <a:t>utomatisiertes Meldewesen</a:t>
            </a:r>
            <a:r>
              <a:rPr lang="de-DE" b="1" dirty="0"/>
              <a:t>: </a:t>
            </a:r>
            <a:r>
              <a:rPr lang="de-DE" dirty="0"/>
              <a:t>Nutzung eines vereinfachten und integrierten Meldeservice </a:t>
            </a:r>
            <a:r>
              <a:rPr lang="de-DE" dirty="0">
                <a:latin typeface="MS Reference Sans Serif" panose="020B0604030504040204" pitchFamily="34" charset="0"/>
              </a:rPr>
              <a:t>● </a:t>
            </a:r>
            <a:r>
              <a:rPr lang="de-DE" dirty="0"/>
              <a:t>vollautomatischer Transfer aller Meldungen </a:t>
            </a:r>
            <a:r>
              <a:rPr lang="de-DE" dirty="0">
                <a:latin typeface="MS Reference Sans Serif" panose="020B0604030504040204" pitchFamily="34" charset="0"/>
              </a:rPr>
              <a:t>● </a:t>
            </a:r>
            <a:r>
              <a:rPr lang="de-DE" dirty="0"/>
              <a:t>automatisiertes Erstellen einer Sofortmeldung bei Mitarbeiter-Neuanlage </a:t>
            </a:r>
            <a:r>
              <a:rPr lang="de-DE" dirty="0">
                <a:latin typeface="MS Reference Sans Serif" panose="020B0604030504040204" pitchFamily="34" charset="0"/>
              </a:rPr>
              <a:t>● </a:t>
            </a:r>
            <a:r>
              <a:rPr lang="de-DE" dirty="0"/>
              <a:t>Transparenz zu Meldeprozess und Status </a:t>
            </a:r>
            <a:r>
              <a:rPr lang="de-DE" dirty="0">
                <a:latin typeface="MS Reference Sans Serif" panose="020B0604030504040204" pitchFamily="34" charset="0"/>
              </a:rPr>
              <a:t>● Wegfall eigener Zertifikate ● Reduzierung von Aufgaben und Verantwortung rund um das Meldewesen ● Hoheit über Meldeinhalte</a:t>
            </a:r>
            <a:endParaRPr lang="de-DE" dirty="0"/>
          </a:p>
          <a:p>
            <a:endParaRPr lang="de-DE" dirty="0"/>
          </a:p>
        </p:txBody>
      </p:sp>
      <p:sp>
        <p:nvSpPr>
          <p:cNvPr id="4" name="Foliennummernplatzhalter 3"/>
          <p:cNvSpPr>
            <a:spLocks noGrp="1"/>
          </p:cNvSpPr>
          <p:nvPr>
            <p:ph type="sldNum" sz="quarter" idx="10"/>
          </p:nvPr>
        </p:nvSpPr>
        <p:spPr/>
        <p:txBody>
          <a:bodyPr/>
          <a:lstStyle/>
          <a:p>
            <a:fld id="{9AFCF067-3F8C-4AB8-8A3F-6E07C34180CF}" type="slidenum">
              <a:rPr lang="de-DE" smtClean="0"/>
              <a:t>63</a:t>
            </a:fld>
            <a:endParaRPr lang="de-DE"/>
          </a:p>
        </p:txBody>
      </p:sp>
    </p:spTree>
    <p:extLst>
      <p:ext uri="{BB962C8B-B14F-4D97-AF65-F5344CB8AC3E}">
        <p14:creationId xmlns:p14="http://schemas.microsoft.com/office/powerpoint/2010/main" val="25504188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Personalabrechnung - </a:t>
            </a:r>
            <a:r>
              <a:rPr lang="de-DE" sz="1200" b="1" dirty="0">
                <a:solidFill>
                  <a:schemeClr val="bg1"/>
                </a:solidFill>
                <a:latin typeface="Arial" panose="020B0604020202020204" pitchFamily="34" charset="0"/>
                <a:cs typeface="Arial" panose="020B0604020202020204" pitchFamily="34" charset="0"/>
              </a:rPr>
              <a:t>Abrechnungsoptimierung</a:t>
            </a:r>
            <a:r>
              <a:rPr lang="de-DE" b="1" dirty="0"/>
              <a:t>: </a:t>
            </a:r>
            <a:r>
              <a:rPr lang="en-GB" dirty="0" err="1"/>
              <a:t>Verkettung</a:t>
            </a:r>
            <a:r>
              <a:rPr lang="en-GB" dirty="0"/>
              <a:t> </a:t>
            </a:r>
            <a:r>
              <a:rPr lang="en-GB" dirty="0" err="1"/>
              <a:t>einzelner</a:t>
            </a:r>
            <a:r>
              <a:rPr lang="en-GB" dirty="0"/>
              <a:t> </a:t>
            </a:r>
            <a:r>
              <a:rPr lang="en-GB" dirty="0" err="1"/>
              <a:t>Arbeitsschritte</a:t>
            </a:r>
            <a:r>
              <a:rPr lang="de-DE" dirty="0"/>
              <a:t> </a:t>
            </a:r>
            <a:r>
              <a:rPr lang="de-DE" dirty="0">
                <a:latin typeface="MS Reference Sans Serif" panose="020B0604030504040204" pitchFamily="34" charset="0"/>
              </a:rPr>
              <a:t>● </a:t>
            </a:r>
            <a:r>
              <a:rPr lang="en-GB" dirty="0" err="1"/>
              <a:t>Fehlerfreies</a:t>
            </a:r>
            <a:r>
              <a:rPr lang="en-GB" dirty="0"/>
              <a:t> </a:t>
            </a:r>
            <a:r>
              <a:rPr lang="en-GB" dirty="0" err="1"/>
              <a:t>Abarbeiten</a:t>
            </a:r>
            <a:r>
              <a:rPr lang="en-GB" dirty="0"/>
              <a:t> von </a:t>
            </a:r>
            <a:r>
              <a:rPr lang="en-GB" dirty="0" err="1"/>
              <a:t>Sachverhalten</a:t>
            </a:r>
            <a:r>
              <a:rPr lang="en-GB" dirty="0"/>
              <a:t> </a:t>
            </a:r>
            <a:r>
              <a:rPr lang="en-GB" dirty="0" err="1"/>
              <a:t>vor</a:t>
            </a:r>
            <a:r>
              <a:rPr lang="en-GB" dirty="0"/>
              <a:t> der </a:t>
            </a:r>
            <a:r>
              <a:rPr lang="en-GB" dirty="0" err="1"/>
              <a:t>Echtabrechnung</a:t>
            </a:r>
            <a:r>
              <a:rPr lang="de-DE" dirty="0"/>
              <a:t> </a:t>
            </a:r>
            <a:r>
              <a:rPr lang="de-DE" dirty="0">
                <a:latin typeface="MS Reference Sans Serif" panose="020B0604030504040204" pitchFamily="34" charset="0"/>
              </a:rPr>
              <a:t>●  </a:t>
            </a:r>
            <a:r>
              <a:rPr lang="en-GB" dirty="0" err="1"/>
              <a:t>Erhöhung</a:t>
            </a:r>
            <a:r>
              <a:rPr lang="en-GB" dirty="0"/>
              <a:t> der </a:t>
            </a:r>
            <a:r>
              <a:rPr lang="en-GB" dirty="0" err="1"/>
              <a:t>effektiven</a:t>
            </a:r>
            <a:r>
              <a:rPr lang="en-GB" dirty="0"/>
              <a:t> </a:t>
            </a:r>
            <a:r>
              <a:rPr lang="en-GB" dirty="0" err="1"/>
              <a:t>Arbeitszeit</a:t>
            </a:r>
            <a:endParaRPr lang="en-GB" dirty="0"/>
          </a:p>
          <a:p>
            <a:endParaRPr lang="de-DE" dirty="0"/>
          </a:p>
        </p:txBody>
      </p:sp>
      <p:sp>
        <p:nvSpPr>
          <p:cNvPr id="4" name="Foliennummernplatzhalter 3"/>
          <p:cNvSpPr>
            <a:spLocks noGrp="1"/>
          </p:cNvSpPr>
          <p:nvPr>
            <p:ph type="sldNum" sz="quarter" idx="10"/>
          </p:nvPr>
        </p:nvSpPr>
        <p:spPr/>
        <p:txBody>
          <a:bodyPr/>
          <a:lstStyle/>
          <a:p>
            <a:fld id="{9AFCF067-3F8C-4AB8-8A3F-6E07C34180CF}" type="slidenum">
              <a:rPr lang="de-DE" smtClean="0"/>
              <a:t>64</a:t>
            </a:fld>
            <a:endParaRPr lang="de-DE"/>
          </a:p>
        </p:txBody>
      </p:sp>
    </p:spTree>
    <p:extLst>
      <p:ext uri="{BB962C8B-B14F-4D97-AF65-F5344CB8AC3E}">
        <p14:creationId xmlns:p14="http://schemas.microsoft.com/office/powerpoint/2010/main" val="3646274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AFCF067-3F8C-4AB8-8A3F-6E07C34180CF}" type="slidenum">
              <a:rPr lang="de-DE" smtClean="0"/>
              <a:t>9</a:t>
            </a:fld>
            <a:endParaRPr lang="de-DE"/>
          </a:p>
        </p:txBody>
      </p:sp>
    </p:spTree>
    <p:extLst>
      <p:ext uri="{BB962C8B-B14F-4D97-AF65-F5344CB8AC3E}">
        <p14:creationId xmlns:p14="http://schemas.microsoft.com/office/powerpoint/2010/main" val="26419391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Personalabrechnung -  </a:t>
            </a:r>
            <a:r>
              <a:rPr lang="de-DE" sz="1200" b="1" dirty="0">
                <a:solidFill>
                  <a:schemeClr val="bg1"/>
                </a:solidFill>
                <a:latin typeface="Arial" panose="020B0604020202020204" pitchFamily="34" charset="0"/>
                <a:cs typeface="Arial" panose="020B0604020202020204" pitchFamily="34" charset="0"/>
              </a:rPr>
              <a:t>Abrechnungsoptimierung</a:t>
            </a:r>
            <a:r>
              <a:rPr lang="de-DE" b="1" dirty="0"/>
              <a:t>: </a:t>
            </a:r>
            <a:r>
              <a:rPr lang="en-GB" dirty="0" err="1"/>
              <a:t>Transparente</a:t>
            </a:r>
            <a:r>
              <a:rPr lang="en-GB" dirty="0"/>
              <a:t> Anzeige der einzelnen Arbeitsschritte im </a:t>
            </a:r>
            <a:r>
              <a:rPr lang="en-GB" dirty="0" err="1"/>
              <a:t>Ampelsystem</a:t>
            </a:r>
            <a:r>
              <a:rPr lang="en-GB" dirty="0"/>
              <a:t> </a:t>
            </a:r>
            <a:endParaRPr lang="de-DE" dirty="0"/>
          </a:p>
        </p:txBody>
      </p:sp>
      <p:sp>
        <p:nvSpPr>
          <p:cNvPr id="4" name="Foliennummernplatzhalter 3"/>
          <p:cNvSpPr>
            <a:spLocks noGrp="1"/>
          </p:cNvSpPr>
          <p:nvPr>
            <p:ph type="sldNum" sz="quarter" idx="10"/>
          </p:nvPr>
        </p:nvSpPr>
        <p:spPr/>
        <p:txBody>
          <a:bodyPr/>
          <a:lstStyle/>
          <a:p>
            <a:fld id="{9AFCF067-3F8C-4AB8-8A3F-6E07C34180CF}" type="slidenum">
              <a:rPr lang="de-DE" smtClean="0"/>
              <a:t>65</a:t>
            </a:fld>
            <a:endParaRPr lang="de-DE"/>
          </a:p>
        </p:txBody>
      </p:sp>
    </p:spTree>
    <p:extLst>
      <p:ext uri="{BB962C8B-B14F-4D97-AF65-F5344CB8AC3E}">
        <p14:creationId xmlns:p14="http://schemas.microsoft.com/office/powerpoint/2010/main" val="17049336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Personalabrechnung – Bereitstellung Lohnschein: </a:t>
            </a:r>
            <a:r>
              <a:rPr lang="de-DE" b="0" dirty="0"/>
              <a:t>eigener Papierausdruck und Verteilung an Mitarbeiter </a:t>
            </a:r>
            <a:r>
              <a:rPr lang="de-DE" dirty="0">
                <a:latin typeface="MS Reference Sans Serif" panose="020B0604030504040204" pitchFamily="34" charset="0"/>
              </a:rPr>
              <a:t>● alternativ Nutzung des Druckservices von Sage</a:t>
            </a:r>
            <a:r>
              <a:rPr lang="de-DE" b="0" dirty="0"/>
              <a:t> </a:t>
            </a:r>
            <a:endParaRPr lang="de-DE" dirty="0"/>
          </a:p>
        </p:txBody>
      </p:sp>
      <p:sp>
        <p:nvSpPr>
          <p:cNvPr id="4" name="Foliennummernplatzhalter 3"/>
          <p:cNvSpPr>
            <a:spLocks noGrp="1"/>
          </p:cNvSpPr>
          <p:nvPr>
            <p:ph type="sldNum" sz="quarter" idx="10"/>
          </p:nvPr>
        </p:nvSpPr>
        <p:spPr/>
        <p:txBody>
          <a:bodyPr/>
          <a:lstStyle/>
          <a:p>
            <a:fld id="{9AFCF067-3F8C-4AB8-8A3F-6E07C34180CF}" type="slidenum">
              <a:rPr lang="de-DE" smtClean="0"/>
              <a:t>66</a:t>
            </a:fld>
            <a:endParaRPr lang="de-DE"/>
          </a:p>
        </p:txBody>
      </p:sp>
    </p:spTree>
    <p:extLst>
      <p:ext uri="{BB962C8B-B14F-4D97-AF65-F5344CB8AC3E}">
        <p14:creationId xmlns:p14="http://schemas.microsoft.com/office/powerpoint/2010/main" val="11372937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Personalabrechnung – Bereitstellung Lohnschein: </a:t>
            </a:r>
            <a:r>
              <a:rPr lang="de-DE" b="0" dirty="0"/>
              <a:t>digital - per E-Mail an Mitarbeiter (Dokumentenversandservice) </a:t>
            </a:r>
            <a:endParaRPr lang="de-DE" dirty="0"/>
          </a:p>
          <a:p>
            <a:endParaRPr lang="de-DE" dirty="0"/>
          </a:p>
        </p:txBody>
      </p:sp>
      <p:sp>
        <p:nvSpPr>
          <p:cNvPr id="4" name="Foliennummernplatzhalter 3"/>
          <p:cNvSpPr>
            <a:spLocks noGrp="1"/>
          </p:cNvSpPr>
          <p:nvPr>
            <p:ph type="sldNum" sz="quarter" idx="10"/>
          </p:nvPr>
        </p:nvSpPr>
        <p:spPr/>
        <p:txBody>
          <a:bodyPr/>
          <a:lstStyle/>
          <a:p>
            <a:fld id="{9AFCF067-3F8C-4AB8-8A3F-6E07C34180CF}" type="slidenum">
              <a:rPr lang="de-DE" smtClean="0"/>
              <a:t>67</a:t>
            </a:fld>
            <a:endParaRPr lang="de-DE"/>
          </a:p>
        </p:txBody>
      </p:sp>
    </p:spTree>
    <p:extLst>
      <p:ext uri="{BB962C8B-B14F-4D97-AF65-F5344CB8AC3E}">
        <p14:creationId xmlns:p14="http://schemas.microsoft.com/office/powerpoint/2010/main" val="11197669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Personalabrechnung – Bereitstellung Lohnschein: </a:t>
            </a:r>
            <a:r>
              <a:rPr lang="de-DE" b="0" dirty="0"/>
              <a:t>digital – über Zugriff auf digitale Personalakte oder über Mitarbeiterportal (Mitarbeiterbereich)</a:t>
            </a:r>
            <a:endParaRPr lang="de-DE" dirty="0"/>
          </a:p>
          <a:p>
            <a:endParaRPr lang="de-DE" dirty="0"/>
          </a:p>
        </p:txBody>
      </p:sp>
      <p:sp>
        <p:nvSpPr>
          <p:cNvPr id="4" name="Foliennummernplatzhalter 3"/>
          <p:cNvSpPr>
            <a:spLocks noGrp="1"/>
          </p:cNvSpPr>
          <p:nvPr>
            <p:ph type="sldNum" sz="quarter" idx="10"/>
          </p:nvPr>
        </p:nvSpPr>
        <p:spPr/>
        <p:txBody>
          <a:bodyPr/>
          <a:lstStyle/>
          <a:p>
            <a:fld id="{9AFCF067-3F8C-4AB8-8A3F-6E07C34180CF}" type="slidenum">
              <a:rPr lang="de-DE" smtClean="0"/>
              <a:t>68</a:t>
            </a:fld>
            <a:endParaRPr lang="de-DE"/>
          </a:p>
        </p:txBody>
      </p:sp>
    </p:spTree>
    <p:extLst>
      <p:ext uri="{BB962C8B-B14F-4D97-AF65-F5344CB8AC3E}">
        <p14:creationId xmlns:p14="http://schemas.microsoft.com/office/powerpoint/2010/main" val="39304542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AFCF067-3F8C-4AB8-8A3F-6E07C34180CF}" type="slidenum">
              <a:rPr lang="de-DE" smtClean="0"/>
              <a:t>69</a:t>
            </a:fld>
            <a:endParaRPr lang="de-DE"/>
          </a:p>
        </p:txBody>
      </p:sp>
    </p:spTree>
    <p:extLst>
      <p:ext uri="{BB962C8B-B14F-4D97-AF65-F5344CB8AC3E}">
        <p14:creationId xmlns:p14="http://schemas.microsoft.com/office/powerpoint/2010/main" val="9615374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Reisekosten</a:t>
            </a:r>
            <a:r>
              <a:rPr lang="de-DE" dirty="0"/>
              <a:t>: Abrechnung von Auslagen und Reisekosten </a:t>
            </a:r>
            <a:r>
              <a:rPr lang="de-DE" dirty="0">
                <a:latin typeface="MS Reference Sans Serif" panose="020B0604030504040204" pitchFamily="34" charset="0"/>
              </a:rPr>
              <a:t>● Pflege gesetzlicher Vorgaben ● papierloses Antrag- und Genehmigungswesen über das Mitarbeiterportal ● Einbindung von Führungskräften und Mitarbeitern ● Auszahlung über integrierte Personalabrechnung möglich</a:t>
            </a:r>
            <a:endParaRPr lang="de-DE" dirty="0"/>
          </a:p>
        </p:txBody>
      </p:sp>
      <p:sp>
        <p:nvSpPr>
          <p:cNvPr id="4" name="Foliennummernplatzhalter 3"/>
          <p:cNvSpPr>
            <a:spLocks noGrp="1"/>
          </p:cNvSpPr>
          <p:nvPr>
            <p:ph type="sldNum" sz="quarter" idx="10"/>
          </p:nvPr>
        </p:nvSpPr>
        <p:spPr/>
        <p:txBody>
          <a:bodyPr/>
          <a:lstStyle/>
          <a:p>
            <a:fld id="{9AFCF067-3F8C-4AB8-8A3F-6E07C34180CF}" type="slidenum">
              <a:rPr lang="de-DE" smtClean="0"/>
              <a:t>70</a:t>
            </a:fld>
            <a:endParaRPr lang="de-DE"/>
          </a:p>
        </p:txBody>
      </p:sp>
    </p:spTree>
    <p:extLst>
      <p:ext uri="{BB962C8B-B14F-4D97-AF65-F5344CB8AC3E}">
        <p14:creationId xmlns:p14="http://schemas.microsoft.com/office/powerpoint/2010/main" val="2236207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Reisekosten: </a:t>
            </a:r>
            <a:r>
              <a:rPr lang="de-DE" b="0" dirty="0"/>
              <a:t>detaillierte Erfassung aller relevanter Informationen zur Abrechnung einer Dienstreise </a:t>
            </a:r>
            <a:r>
              <a:rPr lang="de-DE" dirty="0">
                <a:latin typeface="MS Reference Sans Serif" panose="020B0604030504040204" pitchFamily="34" charset="0"/>
              </a:rPr>
              <a:t>● assistentengestützt ● Upload von Reisebelegen</a:t>
            </a:r>
            <a:endParaRPr lang="de-DE" b="0" dirty="0"/>
          </a:p>
        </p:txBody>
      </p:sp>
      <p:sp>
        <p:nvSpPr>
          <p:cNvPr id="4" name="Foliennummernplatzhalter 3"/>
          <p:cNvSpPr>
            <a:spLocks noGrp="1"/>
          </p:cNvSpPr>
          <p:nvPr>
            <p:ph type="sldNum" sz="quarter" idx="10"/>
          </p:nvPr>
        </p:nvSpPr>
        <p:spPr/>
        <p:txBody>
          <a:bodyPr/>
          <a:lstStyle/>
          <a:p>
            <a:fld id="{9AFCF067-3F8C-4AB8-8A3F-6E07C34180CF}" type="slidenum">
              <a:rPr lang="de-DE" smtClean="0"/>
              <a:t>71</a:t>
            </a:fld>
            <a:endParaRPr lang="de-DE"/>
          </a:p>
        </p:txBody>
      </p:sp>
    </p:spTree>
    <p:extLst>
      <p:ext uri="{BB962C8B-B14F-4D97-AF65-F5344CB8AC3E}">
        <p14:creationId xmlns:p14="http://schemas.microsoft.com/office/powerpoint/2010/main" val="37088165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lnSpc>
                <a:spcPts val="4000"/>
              </a:lnSpc>
            </a:pPr>
            <a:r>
              <a:rPr lang="de-DE" sz="1200" b="1" dirty="0">
                <a:solidFill>
                  <a:schemeClr val="bg1"/>
                </a:solidFill>
                <a:latin typeface="Arial" panose="020B0604020202020204" pitchFamily="34" charset="0"/>
                <a:cs typeface="Arial" panose="020B0604020202020204" pitchFamily="34" charset="0"/>
              </a:rPr>
              <a:t>Personalkostenplanung</a:t>
            </a:r>
            <a:r>
              <a:rPr lang="de-DE" b="1" dirty="0"/>
              <a:t>:</a:t>
            </a:r>
            <a:r>
              <a:rPr lang="de-DE" dirty="0"/>
              <a:t> </a:t>
            </a:r>
            <a:r>
              <a:rPr lang="de-DE" sz="1200" dirty="0"/>
              <a:t>Planung und Simulation auf Basis echter Abrechnungsdaten</a:t>
            </a:r>
            <a:r>
              <a:rPr lang="de-DE" dirty="0"/>
              <a:t> </a:t>
            </a:r>
            <a:r>
              <a:rPr lang="de-DE" dirty="0">
                <a:latin typeface="MS Reference Sans Serif" panose="020B0604030504040204" pitchFamily="34" charset="0"/>
              </a:rPr>
              <a:t>● </a:t>
            </a:r>
            <a:r>
              <a:rPr lang="de-DE" sz="1200" dirty="0"/>
              <a:t>Assistent zur Einstellung verschiedener Einflussfaktoren sowie zur Durchführung der Planungen</a:t>
            </a:r>
            <a:r>
              <a:rPr lang="de-DE" dirty="0"/>
              <a:t> </a:t>
            </a:r>
            <a:r>
              <a:rPr lang="de-DE" dirty="0">
                <a:latin typeface="MS Reference Sans Serif" panose="020B0604030504040204" pitchFamily="34" charset="0"/>
              </a:rPr>
              <a:t>● </a:t>
            </a:r>
            <a:r>
              <a:rPr lang="de-DE" sz="1200" dirty="0"/>
              <a:t>Simulationen &amp; Was Wäre Wenn Szenarien</a:t>
            </a:r>
            <a:r>
              <a:rPr lang="de-DE" dirty="0"/>
              <a:t> </a:t>
            </a:r>
            <a:r>
              <a:rPr lang="de-DE" dirty="0">
                <a:latin typeface="MS Reference Sans Serif" panose="020B0604030504040204" pitchFamily="34" charset="0"/>
              </a:rPr>
              <a:t>● </a:t>
            </a:r>
            <a:r>
              <a:rPr lang="de-DE" sz="1200" dirty="0"/>
              <a:t>Detaillierte Auswertungen</a:t>
            </a:r>
            <a:r>
              <a:rPr lang="de-DE" dirty="0"/>
              <a:t> </a:t>
            </a:r>
            <a:r>
              <a:rPr lang="de-DE" dirty="0">
                <a:latin typeface="MS Reference Sans Serif" panose="020B0604030504040204" pitchFamily="34" charset="0"/>
              </a:rPr>
              <a:t>● </a:t>
            </a:r>
            <a:r>
              <a:rPr lang="de-DE" sz="1200" dirty="0"/>
              <a:t>Soll-Ist-Vergleiche</a:t>
            </a:r>
          </a:p>
          <a:p>
            <a:pPr lvl="0">
              <a:lnSpc>
                <a:spcPts val="4000"/>
              </a:lnSpc>
            </a:pPr>
            <a:endParaRPr lang="de-DE" sz="1200" dirty="0"/>
          </a:p>
          <a:p>
            <a:r>
              <a:rPr lang="de-DE" sz="1200" b="1" dirty="0">
                <a:solidFill>
                  <a:schemeClr val="bg1"/>
                </a:solidFill>
                <a:latin typeface="Arial" panose="020B0604020202020204" pitchFamily="34" charset="0"/>
                <a:cs typeface="Arial" panose="020B0604020202020204" pitchFamily="34" charset="0"/>
              </a:rPr>
              <a:t>Planungsassistent</a:t>
            </a:r>
            <a:r>
              <a:rPr lang="de-DE" b="1" dirty="0"/>
              <a:t>: </a:t>
            </a:r>
            <a:r>
              <a:rPr lang="en-GB" dirty="0"/>
              <a:t>Definition der </a:t>
            </a:r>
            <a:r>
              <a:rPr lang="en-GB" dirty="0" err="1"/>
              <a:t>Änderungswünsche</a:t>
            </a:r>
            <a:r>
              <a:rPr lang="en-GB" dirty="0"/>
              <a:t>, z.B. gesetzliche </a:t>
            </a:r>
            <a:r>
              <a:rPr lang="en-GB" dirty="0" err="1"/>
              <a:t>Konstanten</a:t>
            </a:r>
            <a:r>
              <a:rPr lang="en-GB" dirty="0"/>
              <a:t> – </a:t>
            </a:r>
            <a:r>
              <a:rPr lang="en-GB" dirty="0" err="1"/>
              <a:t>Berufsgenossenschaft</a:t>
            </a:r>
            <a:r>
              <a:rPr lang="en-GB" dirty="0"/>
              <a:t> – </a:t>
            </a:r>
            <a:r>
              <a:rPr lang="en-GB" dirty="0" err="1"/>
              <a:t>Tariferhöhungen</a:t>
            </a:r>
            <a:r>
              <a:rPr lang="en-GB" dirty="0"/>
              <a:t> - </a:t>
            </a:r>
            <a:r>
              <a:rPr lang="en-GB" dirty="0" err="1"/>
              <a:t>Fluktuation</a:t>
            </a:r>
            <a:r>
              <a:rPr lang="en-GB" dirty="0"/>
              <a:t> und Fehlzeiten - </a:t>
            </a:r>
            <a:r>
              <a:rPr lang="en-GB" dirty="0" err="1"/>
              <a:t>Bezüge</a:t>
            </a:r>
            <a:r>
              <a:rPr lang="en-GB" dirty="0"/>
              <a:t>, </a:t>
            </a:r>
            <a:r>
              <a:rPr lang="en-GB" dirty="0" err="1"/>
              <a:t>Einmalzahlungen</a:t>
            </a:r>
            <a:r>
              <a:rPr lang="en-GB" dirty="0"/>
              <a:t> - </a:t>
            </a:r>
            <a:r>
              <a:rPr lang="en-GB" dirty="0" err="1"/>
              <a:t>Nebenkosten</a:t>
            </a:r>
            <a:r>
              <a:rPr lang="en-GB" dirty="0"/>
              <a:t> - </a:t>
            </a:r>
            <a:r>
              <a:rPr lang="en-GB" dirty="0" err="1"/>
              <a:t>Mutterschutz</a:t>
            </a:r>
            <a:r>
              <a:rPr lang="en-GB" dirty="0"/>
              <a:t>/</a:t>
            </a:r>
            <a:r>
              <a:rPr lang="en-GB" dirty="0" err="1"/>
              <a:t>Elternzeit</a:t>
            </a:r>
            <a:r>
              <a:rPr lang="en-GB" dirty="0"/>
              <a:t> - Übernahme von </a:t>
            </a:r>
            <a:r>
              <a:rPr lang="en-GB" dirty="0" err="1"/>
              <a:t>Azubi’s</a:t>
            </a:r>
            <a:r>
              <a:rPr lang="en-GB" dirty="0"/>
              <a:t> - Mitarbeiter in </a:t>
            </a:r>
            <a:r>
              <a:rPr lang="en-GB" dirty="0" err="1"/>
              <a:t>Altersrente</a:t>
            </a:r>
            <a:r>
              <a:rPr lang="en-GB" dirty="0"/>
              <a:t> / ATZ - </a:t>
            </a:r>
            <a:r>
              <a:rPr lang="en-GB" dirty="0" err="1"/>
              <a:t>Kurzarbeit</a:t>
            </a:r>
            <a:r>
              <a:rPr lang="en-GB" dirty="0"/>
              <a:t> </a:t>
            </a:r>
            <a:r>
              <a:rPr lang="en-GB" dirty="0" err="1"/>
              <a:t>einführen</a:t>
            </a:r>
            <a:endParaRPr lang="de-DE" dirty="0"/>
          </a:p>
        </p:txBody>
      </p:sp>
      <p:sp>
        <p:nvSpPr>
          <p:cNvPr id="4" name="Foliennummernplatzhalter 3"/>
          <p:cNvSpPr>
            <a:spLocks noGrp="1"/>
          </p:cNvSpPr>
          <p:nvPr>
            <p:ph type="sldNum" sz="quarter" idx="10"/>
          </p:nvPr>
        </p:nvSpPr>
        <p:spPr/>
        <p:txBody>
          <a:bodyPr/>
          <a:lstStyle/>
          <a:p>
            <a:fld id="{9AFCF067-3F8C-4AB8-8A3F-6E07C34180CF}" type="slidenum">
              <a:rPr lang="de-DE" smtClean="0"/>
              <a:t>72</a:t>
            </a:fld>
            <a:endParaRPr lang="de-DE"/>
          </a:p>
        </p:txBody>
      </p:sp>
    </p:spTree>
    <p:extLst>
      <p:ext uri="{BB962C8B-B14F-4D97-AF65-F5344CB8AC3E}">
        <p14:creationId xmlns:p14="http://schemas.microsoft.com/office/powerpoint/2010/main" val="8409428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a:solidFill>
                  <a:schemeClr val="bg1"/>
                </a:solidFill>
                <a:latin typeface="Arial" panose="020B0604020202020204" pitchFamily="34" charset="0"/>
                <a:cs typeface="Arial" panose="020B0604020202020204" pitchFamily="34" charset="0"/>
              </a:rPr>
              <a:t>Personalkostenkontrolle</a:t>
            </a:r>
            <a:r>
              <a:rPr lang="de-DE" b="1" dirty="0"/>
              <a:t>: </a:t>
            </a:r>
            <a:r>
              <a:rPr lang="de-DE" dirty="0"/>
              <a:t>Individuelle Auswertungen: (Pivot-) Tabellen und Diagramme </a:t>
            </a:r>
            <a:r>
              <a:rPr lang="de-DE" dirty="0">
                <a:latin typeface="MS Reference Sans Serif" panose="020B0604030504040204" pitchFamily="34" charset="0"/>
              </a:rPr>
              <a:t>● </a:t>
            </a:r>
            <a:r>
              <a:rPr lang="en-GB" dirty="0" err="1"/>
              <a:t>Sekundengenaue</a:t>
            </a:r>
            <a:r>
              <a:rPr lang="en-GB" dirty="0"/>
              <a:t> </a:t>
            </a:r>
            <a:r>
              <a:rPr lang="en-GB" dirty="0" err="1"/>
              <a:t>Abfrage</a:t>
            </a:r>
            <a:r>
              <a:rPr lang="en-GB" dirty="0"/>
              <a:t> von </a:t>
            </a:r>
            <a:r>
              <a:rPr lang="en-GB" dirty="0" err="1"/>
              <a:t>Personaldaten</a:t>
            </a:r>
            <a:endParaRPr lang="de-DE" dirty="0"/>
          </a:p>
        </p:txBody>
      </p:sp>
      <p:sp>
        <p:nvSpPr>
          <p:cNvPr id="4" name="Foliennummernplatzhalter 3"/>
          <p:cNvSpPr>
            <a:spLocks noGrp="1"/>
          </p:cNvSpPr>
          <p:nvPr>
            <p:ph type="sldNum" sz="quarter" idx="10"/>
          </p:nvPr>
        </p:nvSpPr>
        <p:spPr/>
        <p:txBody>
          <a:bodyPr/>
          <a:lstStyle/>
          <a:p>
            <a:fld id="{9AFCF067-3F8C-4AB8-8A3F-6E07C34180CF}" type="slidenum">
              <a:rPr lang="de-DE" smtClean="0"/>
              <a:t>73</a:t>
            </a:fld>
            <a:endParaRPr lang="de-DE"/>
          </a:p>
        </p:txBody>
      </p:sp>
    </p:spTree>
    <p:extLst>
      <p:ext uri="{BB962C8B-B14F-4D97-AF65-F5344CB8AC3E}">
        <p14:creationId xmlns:p14="http://schemas.microsoft.com/office/powerpoint/2010/main" val="34012280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a:solidFill>
                  <a:schemeClr val="bg1"/>
                </a:solidFill>
                <a:latin typeface="Arial" panose="020B0604020202020204" pitchFamily="34" charset="0"/>
                <a:cs typeface="Arial" panose="020B0604020202020204" pitchFamily="34" charset="0"/>
              </a:rPr>
              <a:t>Personalkostenkontrolle</a:t>
            </a:r>
            <a:r>
              <a:rPr lang="de-DE" b="1" dirty="0"/>
              <a:t>:</a:t>
            </a:r>
            <a:r>
              <a:rPr lang="de-DE" dirty="0"/>
              <a:t> </a:t>
            </a:r>
            <a:r>
              <a:rPr lang="en-GB" dirty="0" err="1"/>
              <a:t>Auswertungen</a:t>
            </a:r>
            <a:r>
              <a:rPr lang="en-GB" dirty="0"/>
              <a:t> </a:t>
            </a:r>
            <a:r>
              <a:rPr lang="en-GB" dirty="0" err="1"/>
              <a:t>bequem</a:t>
            </a:r>
            <a:r>
              <a:rPr lang="en-GB" dirty="0"/>
              <a:t> und </a:t>
            </a:r>
            <a:r>
              <a:rPr lang="en-GB" dirty="0" err="1"/>
              <a:t>sicher</a:t>
            </a:r>
            <a:r>
              <a:rPr lang="en-GB" dirty="0"/>
              <a:t> im </a:t>
            </a:r>
            <a:r>
              <a:rPr lang="en-GB" dirty="0" err="1"/>
              <a:t>Mitarbeiterportal</a:t>
            </a:r>
            <a:r>
              <a:rPr lang="en-GB" dirty="0"/>
              <a:t> </a:t>
            </a:r>
            <a:r>
              <a:rPr lang="en-GB" dirty="0" err="1"/>
              <a:t>bereitstellen</a:t>
            </a:r>
            <a:r>
              <a:rPr lang="de-DE" dirty="0"/>
              <a:t> </a:t>
            </a:r>
            <a:r>
              <a:rPr lang="de-DE" dirty="0">
                <a:latin typeface="MS Reference Sans Serif" panose="020B0604030504040204" pitchFamily="34" charset="0"/>
              </a:rPr>
              <a:t>● </a:t>
            </a:r>
            <a:r>
              <a:rPr lang="en-GB" dirty="0" err="1"/>
              <a:t>Sekundengenaue</a:t>
            </a:r>
            <a:r>
              <a:rPr lang="en-GB" dirty="0"/>
              <a:t> </a:t>
            </a:r>
            <a:r>
              <a:rPr lang="en-GB" dirty="0" err="1"/>
              <a:t>Abfrage</a:t>
            </a:r>
            <a:r>
              <a:rPr lang="en-GB" dirty="0"/>
              <a:t> der </a:t>
            </a:r>
            <a:r>
              <a:rPr lang="en-GB" dirty="0" err="1"/>
              <a:t>Personaldaten</a:t>
            </a:r>
            <a:r>
              <a:rPr lang="en-GB" dirty="0"/>
              <a:t> durch Führungskräfte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de-DE" dirty="0"/>
          </a:p>
        </p:txBody>
      </p:sp>
      <p:sp>
        <p:nvSpPr>
          <p:cNvPr id="4" name="Foliennummernplatzhalter 3"/>
          <p:cNvSpPr>
            <a:spLocks noGrp="1"/>
          </p:cNvSpPr>
          <p:nvPr>
            <p:ph type="sldNum" sz="quarter" idx="10"/>
          </p:nvPr>
        </p:nvSpPr>
        <p:spPr/>
        <p:txBody>
          <a:bodyPr/>
          <a:lstStyle/>
          <a:p>
            <a:fld id="{9AFCF067-3F8C-4AB8-8A3F-6E07C34180CF}" type="slidenum">
              <a:rPr lang="de-DE" smtClean="0"/>
              <a:t>74</a:t>
            </a:fld>
            <a:endParaRPr lang="de-DE"/>
          </a:p>
        </p:txBody>
      </p:sp>
    </p:spTree>
    <p:extLst>
      <p:ext uri="{BB962C8B-B14F-4D97-AF65-F5344CB8AC3E}">
        <p14:creationId xmlns:p14="http://schemas.microsoft.com/office/powerpoint/2010/main" val="3791326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i="0" dirty="0"/>
              <a:t>Mitarbeiterportal </a:t>
            </a:r>
            <a:r>
              <a:rPr lang="de-DE" b="0" dirty="0"/>
              <a:t>ist über Browser von überall nutzbar ● professionelle Nutzer- und Rechteverwaltung ermöglicht sicheren Zugriff auf spezifische Daten nur für Mitarbeiter, Führungskräfte und Geschäftsleitung ● verbesserte Kommunikation, Informationsbereitstellung und Erledigung von Personalaufgaben ● intuitive Bedienung ● Beispiel: zentrale Startseite im Mitarbeiterportal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dirty="0"/>
          </a:p>
          <a:p>
            <a:endParaRPr lang="de-DE" dirty="0"/>
          </a:p>
        </p:txBody>
      </p:sp>
      <p:sp>
        <p:nvSpPr>
          <p:cNvPr id="4" name="Foliennummernplatzhalter 3"/>
          <p:cNvSpPr>
            <a:spLocks noGrp="1"/>
          </p:cNvSpPr>
          <p:nvPr>
            <p:ph type="sldNum" sz="quarter" idx="10"/>
          </p:nvPr>
        </p:nvSpPr>
        <p:spPr/>
        <p:txBody>
          <a:bodyPr/>
          <a:lstStyle/>
          <a:p>
            <a:fld id="{9AFCF067-3F8C-4AB8-8A3F-6E07C34180CF}" type="slidenum">
              <a:rPr lang="de-DE" smtClean="0"/>
              <a:t>10</a:t>
            </a:fld>
            <a:endParaRPr lang="de-DE"/>
          </a:p>
        </p:txBody>
      </p:sp>
    </p:spTree>
    <p:extLst>
      <p:ext uri="{BB962C8B-B14F-4D97-AF65-F5344CB8AC3E}">
        <p14:creationId xmlns:p14="http://schemas.microsoft.com/office/powerpoint/2010/main" val="20364709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Controlling</a:t>
            </a:r>
            <a:r>
              <a:rPr lang="de-DE" dirty="0"/>
              <a:t>: Nutzung zahlreicher Standardauswertungen oder Erstellung individueller Reports</a:t>
            </a:r>
          </a:p>
        </p:txBody>
      </p:sp>
      <p:sp>
        <p:nvSpPr>
          <p:cNvPr id="4" name="Foliennummernplatzhalter 3"/>
          <p:cNvSpPr>
            <a:spLocks noGrp="1"/>
          </p:cNvSpPr>
          <p:nvPr>
            <p:ph type="sldNum" sz="quarter" idx="10"/>
          </p:nvPr>
        </p:nvSpPr>
        <p:spPr/>
        <p:txBody>
          <a:bodyPr/>
          <a:lstStyle/>
          <a:p>
            <a:fld id="{9AFCF067-3F8C-4AB8-8A3F-6E07C34180CF}" type="slidenum">
              <a:rPr lang="de-DE" smtClean="0"/>
              <a:t>75</a:t>
            </a:fld>
            <a:endParaRPr lang="de-DE"/>
          </a:p>
        </p:txBody>
      </p:sp>
    </p:spTree>
    <p:extLst>
      <p:ext uri="{BB962C8B-B14F-4D97-AF65-F5344CB8AC3E}">
        <p14:creationId xmlns:p14="http://schemas.microsoft.com/office/powerpoint/2010/main" val="35926908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Controlling</a:t>
            </a:r>
            <a:r>
              <a:rPr lang="de-DE" dirty="0"/>
              <a:t>: Nutzung zahlreicher Standardauswertungen oder Erstellung individueller Reports</a:t>
            </a:r>
          </a:p>
        </p:txBody>
      </p:sp>
      <p:sp>
        <p:nvSpPr>
          <p:cNvPr id="4" name="Foliennummernplatzhalter 3"/>
          <p:cNvSpPr>
            <a:spLocks noGrp="1"/>
          </p:cNvSpPr>
          <p:nvPr>
            <p:ph type="sldNum" sz="quarter" idx="10"/>
          </p:nvPr>
        </p:nvSpPr>
        <p:spPr/>
        <p:txBody>
          <a:bodyPr/>
          <a:lstStyle/>
          <a:p>
            <a:fld id="{9AFCF067-3F8C-4AB8-8A3F-6E07C34180CF}" type="slidenum">
              <a:rPr lang="de-DE" smtClean="0"/>
              <a:t>76</a:t>
            </a:fld>
            <a:endParaRPr lang="de-DE"/>
          </a:p>
        </p:txBody>
      </p:sp>
    </p:spTree>
    <p:extLst>
      <p:ext uri="{BB962C8B-B14F-4D97-AF65-F5344CB8AC3E}">
        <p14:creationId xmlns:p14="http://schemas.microsoft.com/office/powerpoint/2010/main" val="233042309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Mitarbeiteraustritt</a:t>
            </a:r>
            <a:r>
              <a:rPr lang="de-DE" dirty="0"/>
              <a:t>: </a:t>
            </a:r>
            <a:r>
              <a:rPr lang="de-DE" b="0" dirty="0"/>
              <a:t>professionelle Vertragsbeendigung </a:t>
            </a:r>
            <a:r>
              <a:rPr lang="de-DE" dirty="0">
                <a:latin typeface="MS Reference Sans Serif" panose="020B0604030504040204" pitchFamily="34" charset="0"/>
              </a:rPr>
              <a:t>● Automatisierung der notwendigen Arbeitsschritte ●  Nutzung </a:t>
            </a:r>
            <a:r>
              <a:rPr lang="de-DE" dirty="0"/>
              <a:t>von Templates pro Geschäftsbereich, Abteilung oder Tätigkeit </a:t>
            </a:r>
            <a:r>
              <a:rPr lang="de-DE" dirty="0">
                <a:latin typeface="MS Reference Sans Serif" panose="020B0604030504040204" pitchFamily="34" charset="0"/>
              </a:rPr>
              <a:t>● Hinterlegung von Aufgaben, Zuständigkeiten, Terminen, </a:t>
            </a:r>
            <a:r>
              <a:rPr lang="de-DE" dirty="0"/>
              <a:t>Erinnerungen, Eskalationen </a:t>
            </a:r>
            <a:r>
              <a:rPr lang="de-DE" dirty="0">
                <a:latin typeface="MS Reference Sans Serif" panose="020B0604030504040204" pitchFamily="34" charset="0"/>
              </a:rPr>
              <a:t>● Zuordnung relevanter Austrittsprozess zum Mitarbeiter ● Statusanzeige</a:t>
            </a:r>
            <a:endParaRPr lang="de-DE" dirty="0"/>
          </a:p>
        </p:txBody>
      </p:sp>
      <p:sp>
        <p:nvSpPr>
          <p:cNvPr id="4" name="Foliennummernplatzhalter 3"/>
          <p:cNvSpPr>
            <a:spLocks noGrp="1"/>
          </p:cNvSpPr>
          <p:nvPr>
            <p:ph type="sldNum" sz="quarter" idx="5"/>
          </p:nvPr>
        </p:nvSpPr>
        <p:spPr/>
        <p:txBody>
          <a:bodyPr/>
          <a:lstStyle/>
          <a:p>
            <a:fld id="{9AFCF067-3F8C-4AB8-8A3F-6E07C34180CF}" type="slidenum">
              <a:rPr lang="de-DE" smtClean="0"/>
              <a:t>77</a:t>
            </a:fld>
            <a:endParaRPr lang="de-DE"/>
          </a:p>
        </p:txBody>
      </p:sp>
    </p:spTree>
    <p:extLst>
      <p:ext uri="{BB962C8B-B14F-4D97-AF65-F5344CB8AC3E}">
        <p14:creationId xmlns:p14="http://schemas.microsoft.com/office/powerpoint/2010/main" val="699505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AFCF067-3F8C-4AB8-8A3F-6E07C34180CF}" type="slidenum">
              <a:rPr lang="de-DE" smtClean="0"/>
              <a:t>78</a:t>
            </a:fld>
            <a:endParaRPr lang="de-DE"/>
          </a:p>
        </p:txBody>
      </p:sp>
    </p:spTree>
    <p:extLst>
      <p:ext uri="{BB962C8B-B14F-4D97-AF65-F5344CB8AC3E}">
        <p14:creationId xmlns:p14="http://schemas.microsoft.com/office/powerpoint/2010/main" val="30401924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AFCF067-3F8C-4AB8-8A3F-6E07C34180CF}" type="slidenum">
              <a:rPr lang="de-DE" smtClean="0"/>
              <a:t>79</a:t>
            </a:fld>
            <a:endParaRPr lang="de-DE"/>
          </a:p>
        </p:txBody>
      </p:sp>
    </p:spTree>
    <p:extLst>
      <p:ext uri="{BB962C8B-B14F-4D97-AF65-F5344CB8AC3E}">
        <p14:creationId xmlns:p14="http://schemas.microsoft.com/office/powerpoint/2010/main" val="34444667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Customer</a:t>
            </a:r>
            <a:r>
              <a:rPr lang="de-DE" baseline="0"/>
              <a:t> Voice - m</a:t>
            </a:r>
            <a:r>
              <a:rPr lang="de-DE"/>
              <a:t>itmachen,</a:t>
            </a:r>
            <a:r>
              <a:rPr lang="de-DE" baseline="0"/>
              <a:t> heißt hier die Devise, nur dann lebt das Portal und funktioniert……..damit bringt es den gewünschten Mehrwert für den Sage Kunden…..</a:t>
            </a:r>
            <a:endParaRPr lang="de-DE"/>
          </a:p>
        </p:txBody>
      </p:sp>
    </p:spTree>
    <p:extLst>
      <p:ext uri="{BB962C8B-B14F-4D97-AF65-F5344CB8AC3E}">
        <p14:creationId xmlns:p14="http://schemas.microsoft.com/office/powerpoint/2010/main" val="123776866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AFCF067-3F8C-4AB8-8A3F-6E07C34180CF}" type="slidenum">
              <a:rPr lang="de-DE" smtClean="0"/>
              <a:t>81</a:t>
            </a:fld>
            <a:endParaRPr lang="de-DE"/>
          </a:p>
        </p:txBody>
      </p:sp>
    </p:spTree>
    <p:extLst>
      <p:ext uri="{BB962C8B-B14F-4D97-AF65-F5344CB8AC3E}">
        <p14:creationId xmlns:p14="http://schemas.microsoft.com/office/powerpoint/2010/main" val="47613432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AFCF067-3F8C-4AB8-8A3F-6E07C34180CF}" type="slidenum">
              <a:rPr lang="de-DE" smtClean="0"/>
              <a:t>82</a:t>
            </a:fld>
            <a:endParaRPr lang="de-DE"/>
          </a:p>
        </p:txBody>
      </p:sp>
    </p:spTree>
    <p:extLst>
      <p:ext uri="{BB962C8B-B14F-4D97-AF65-F5344CB8AC3E}">
        <p14:creationId xmlns:p14="http://schemas.microsoft.com/office/powerpoint/2010/main" val="37994101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69E77B-23F2-4D26-B3FA-6109AB5D8139}"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84</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31310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285760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ts val="3600"/>
              </a:lnSpc>
              <a:spcBef>
                <a:spcPts val="0"/>
              </a:spcBef>
              <a:spcAft>
                <a:spcPts val="0"/>
              </a:spcAft>
              <a:buClrTx/>
              <a:buSzTx/>
              <a:buFontTx/>
              <a:buNone/>
              <a:tabLst/>
              <a:defRPr/>
            </a:pPr>
            <a:r>
              <a:rPr lang="de-DE" sz="1800" b="1" dirty="0">
                <a:effectLst/>
                <a:latin typeface="Calibri" panose="020F0502020204030204" pitchFamily="34" charset="0"/>
                <a:ea typeface="Times New Roman" panose="02020603050405020304" pitchFamily="18" charset="0"/>
              </a:rPr>
              <a:t>Desktop</a:t>
            </a:r>
            <a:r>
              <a:rPr lang="de-DE" sz="1800" dirty="0">
                <a:effectLst/>
                <a:latin typeface="Calibri" panose="020F0502020204030204" pitchFamily="34" charset="0"/>
                <a:ea typeface="Times New Roman" panose="02020603050405020304" pitchFamily="18" charset="0"/>
              </a:rPr>
              <a:t>: Oberfläche für Personalabteilung ● Menüleiste angelehnt an Windows ● Bereich „News“ mit aktuellen Produktinformationen </a:t>
            </a:r>
            <a:endParaRPr lang="de-DE" dirty="0"/>
          </a:p>
        </p:txBody>
      </p:sp>
      <p:sp>
        <p:nvSpPr>
          <p:cNvPr id="4" name="Foliennummernplatzhalter 3"/>
          <p:cNvSpPr>
            <a:spLocks noGrp="1"/>
          </p:cNvSpPr>
          <p:nvPr>
            <p:ph type="sldNum" sz="quarter" idx="10"/>
          </p:nvPr>
        </p:nvSpPr>
        <p:spPr/>
        <p:txBody>
          <a:bodyPr/>
          <a:lstStyle/>
          <a:p>
            <a:fld id="{9AFCF067-3F8C-4AB8-8A3F-6E07C34180CF}" type="slidenum">
              <a:rPr lang="de-DE" smtClean="0"/>
              <a:t>11</a:t>
            </a:fld>
            <a:endParaRPr lang="de-DE"/>
          </a:p>
        </p:txBody>
      </p:sp>
    </p:spTree>
    <p:extLst>
      <p:ext uri="{BB962C8B-B14F-4D97-AF65-F5344CB8AC3E}">
        <p14:creationId xmlns:p14="http://schemas.microsoft.com/office/powerpoint/2010/main" val="331132463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228554" rtl="0" eaLnBrk="1" fontAlgn="auto" latinLnBrk="0" hangingPunct="1">
              <a:lnSpc>
                <a:spcPct val="117999"/>
              </a:lnSpc>
              <a:spcBef>
                <a:spcPts val="0"/>
              </a:spcBef>
              <a:spcAft>
                <a:spcPts val="0"/>
              </a:spcAft>
              <a:buClrTx/>
              <a:buSzTx/>
              <a:buFontTx/>
              <a:buNone/>
              <a:tabLst/>
              <a:defRPr/>
            </a:pPr>
            <a:r>
              <a:rPr lang="de-DE" sz="800" dirty="0"/>
              <a:t>Branche Öffentlicher Dienst – Personalabrechnung Professional + Personalmanagement Professional – Oschatz – Business Partner „</a:t>
            </a:r>
            <a:r>
              <a:rPr lang="de-DE" sz="800" dirty="0" err="1"/>
              <a:t>rocon</a:t>
            </a:r>
            <a:r>
              <a:rPr lang="de-DE" sz="800" dirty="0"/>
              <a:t>“</a:t>
            </a:r>
          </a:p>
          <a:p>
            <a:pPr marL="0" marR="0" lvl="0" indent="0" defTabSz="228554" eaLnBrk="1" fontAlgn="auto" latinLnBrk="0" hangingPunct="1">
              <a:lnSpc>
                <a:spcPct val="117999"/>
              </a:lnSpc>
              <a:spcBef>
                <a:spcPts val="0"/>
              </a:spcBef>
              <a:spcAft>
                <a:spcPts val="0"/>
              </a:spcAft>
              <a:buClrTx/>
              <a:buSzTx/>
              <a:buFontTx/>
              <a:buNone/>
              <a:tabLst/>
              <a:defRPr/>
            </a:pPr>
            <a:endParaRPr lang="en-GB" sz="8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7190373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800" dirty="0"/>
              <a:t>Branche Maschinenbau – </a:t>
            </a:r>
            <a:r>
              <a:rPr lang="de-DE" sz="800" u="sng" dirty="0"/>
              <a:t>Umstieg vom Sage Lohn XL </a:t>
            </a:r>
            <a:r>
              <a:rPr lang="de-DE" sz="800" dirty="0"/>
              <a:t>- Personalabrechnung Professional + Zeitmanagement Enterprise – Aßlar – Direktkunde Sage</a:t>
            </a:r>
          </a:p>
          <a:p>
            <a:pPr marL="0" marR="0" lvl="0" indent="0" defTabSz="228554" eaLnBrk="1" fontAlgn="auto" latinLnBrk="0" hangingPunct="1">
              <a:lnSpc>
                <a:spcPct val="117999"/>
              </a:lnSpc>
              <a:spcBef>
                <a:spcPts val="0"/>
              </a:spcBef>
              <a:spcAft>
                <a:spcPts val="0"/>
              </a:spcAft>
              <a:buClrTx/>
              <a:buSzTx/>
              <a:buFontTx/>
              <a:buNone/>
              <a:tabLst/>
              <a:defRPr/>
            </a:pPr>
            <a:endParaRPr lang="en-GB" sz="8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1805098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de-DE" sz="800" kern="1200" dirty="0">
                <a:solidFill>
                  <a:schemeClr val="tx1"/>
                </a:solidFill>
                <a:effectLst/>
                <a:latin typeface="+mn-lt"/>
                <a:ea typeface="+mn-ea"/>
                <a:cs typeface="+mn-cs"/>
              </a:rPr>
              <a:t>Branche Private Sicherheitswirtschaft - </a:t>
            </a:r>
            <a:r>
              <a:rPr lang="de-DE" sz="800" u="sng" kern="1200" dirty="0">
                <a:solidFill>
                  <a:schemeClr val="tx1"/>
                </a:solidFill>
                <a:effectLst/>
                <a:latin typeface="+mn-lt"/>
                <a:ea typeface="+mn-ea"/>
                <a:cs typeface="+mn-cs"/>
              </a:rPr>
              <a:t>Umstieg von P&amp;I</a:t>
            </a:r>
            <a:r>
              <a:rPr lang="de-DE" sz="800" u="none" kern="1200" dirty="0">
                <a:solidFill>
                  <a:schemeClr val="tx1"/>
                </a:solidFill>
                <a:effectLst/>
                <a:latin typeface="+mn-lt"/>
                <a:ea typeface="+mn-ea"/>
                <a:cs typeface="+mn-cs"/>
              </a:rPr>
              <a:t> - </a:t>
            </a:r>
            <a:r>
              <a:rPr lang="de-DE" sz="800" kern="1200" dirty="0">
                <a:solidFill>
                  <a:schemeClr val="tx1"/>
                </a:solidFill>
                <a:effectLst/>
                <a:latin typeface="+mn-lt"/>
                <a:ea typeface="+mn-ea"/>
                <a:cs typeface="+mn-cs"/>
              </a:rPr>
              <a:t>Personalabrechnung Enterprise – Teltow - Business Partner „HEROL Consulting GmbH“</a:t>
            </a:r>
          </a:p>
          <a:p>
            <a:pPr marL="0" marR="0" lvl="0" indent="0" defTabSz="228554" eaLnBrk="1" fontAlgn="auto" latinLnBrk="0" hangingPunct="1">
              <a:lnSpc>
                <a:spcPct val="117999"/>
              </a:lnSpc>
              <a:spcBef>
                <a:spcPts val="0"/>
              </a:spcBef>
              <a:spcAft>
                <a:spcPts val="0"/>
              </a:spcAft>
              <a:buClrTx/>
              <a:buSzTx/>
              <a:buFontTx/>
              <a:buNone/>
              <a:tabLst/>
              <a:defRPr/>
            </a:pPr>
            <a:endParaRPr lang="en-GB" sz="8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3180971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800" dirty="0"/>
              <a:t>Branche Verkehr - Personalabrechnung Enterprise + Zeitmanagement Enterprise – Leipzig - Business Partner „AAIC“</a:t>
            </a:r>
          </a:p>
          <a:p>
            <a:pPr marL="0" marR="0" lvl="0" indent="0" defTabSz="228554" eaLnBrk="1" fontAlgn="auto" latinLnBrk="0" hangingPunct="1">
              <a:lnSpc>
                <a:spcPct val="117999"/>
              </a:lnSpc>
              <a:spcBef>
                <a:spcPts val="0"/>
              </a:spcBef>
              <a:spcAft>
                <a:spcPts val="0"/>
              </a:spcAft>
              <a:buClrTx/>
              <a:buSzTx/>
              <a:buFontTx/>
              <a:buNone/>
              <a:tabLst/>
              <a:defRPr/>
            </a:pPr>
            <a:endParaRPr lang="en-GB" sz="8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96870763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800" dirty="0"/>
              <a:t>Branche Pressegroßhandel - Personalabrechnung Enterprise – Leverkusen - Business Partner „System AG für IT-Lösungen“</a:t>
            </a:r>
          </a:p>
          <a:p>
            <a:pPr marL="0" marR="0" lvl="0" indent="0" defTabSz="228554" eaLnBrk="1" fontAlgn="auto" latinLnBrk="0" hangingPunct="1">
              <a:lnSpc>
                <a:spcPct val="117999"/>
              </a:lnSpc>
              <a:spcBef>
                <a:spcPts val="0"/>
              </a:spcBef>
              <a:spcAft>
                <a:spcPts val="0"/>
              </a:spcAft>
              <a:buClrTx/>
              <a:buSzTx/>
              <a:buFontTx/>
              <a:buNone/>
              <a:tabLst/>
              <a:defRPr/>
            </a:pPr>
            <a:endParaRPr lang="en-GB" sz="8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418081340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228554" rtl="0" eaLnBrk="1" fontAlgn="auto" latinLnBrk="0" hangingPunct="1">
              <a:lnSpc>
                <a:spcPct val="117999"/>
              </a:lnSpc>
              <a:spcBef>
                <a:spcPts val="0"/>
              </a:spcBef>
              <a:spcAft>
                <a:spcPts val="0"/>
              </a:spcAft>
              <a:buClrTx/>
              <a:buSzTx/>
              <a:buFontTx/>
              <a:buNone/>
              <a:tabLst/>
              <a:defRPr/>
            </a:pPr>
            <a:r>
              <a:rPr lang="de-DE" sz="800" kern="1200" dirty="0">
                <a:solidFill>
                  <a:schemeClr val="tx1"/>
                </a:solidFill>
                <a:effectLst/>
                <a:latin typeface="+mn-lt"/>
                <a:ea typeface="+mn-ea"/>
                <a:cs typeface="+mn-cs"/>
              </a:rPr>
              <a:t>Branche Automobilhandel – Personalabrechnung Enterprise + Personal- und Zeitmanagement Enterprise, Bewerbermanagement Basic – Hauptniederlassung Nürnberg – Sage GmbH</a:t>
            </a:r>
          </a:p>
          <a:p>
            <a:pPr marL="0" marR="0" lvl="0" indent="0" defTabSz="228554" eaLnBrk="1" fontAlgn="auto" latinLnBrk="0" hangingPunct="1">
              <a:lnSpc>
                <a:spcPct val="117999"/>
              </a:lnSpc>
              <a:spcBef>
                <a:spcPts val="0"/>
              </a:spcBef>
              <a:spcAft>
                <a:spcPts val="0"/>
              </a:spcAft>
              <a:buClrTx/>
              <a:buSzTx/>
              <a:buFontTx/>
              <a:buNone/>
              <a:tabLst/>
              <a:defRPr/>
            </a:pPr>
            <a:endParaRPr lang="en-GB" sz="8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7190373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800" kern="1200" dirty="0">
                <a:solidFill>
                  <a:schemeClr val="tx1"/>
                </a:solidFill>
                <a:effectLst/>
                <a:latin typeface="+mn-lt"/>
                <a:ea typeface="+mn-ea"/>
                <a:cs typeface="+mn-cs"/>
              </a:rPr>
              <a:t>Branche Fitness- und Gesundheitsdienstleister – Personalabrechnung Enterprise + Personalmanagement Enterprise + Bewerbermanagement Enterprise, Frankfurt a.M., Business Partner „</a:t>
            </a:r>
            <a:r>
              <a:rPr lang="de-DE" sz="800" kern="1200" dirty="0" err="1">
                <a:solidFill>
                  <a:schemeClr val="tx1"/>
                </a:solidFill>
                <a:effectLst/>
                <a:latin typeface="+mn-lt"/>
                <a:ea typeface="+mn-ea"/>
                <a:cs typeface="+mn-cs"/>
              </a:rPr>
              <a:t>levtec</a:t>
            </a:r>
            <a:r>
              <a:rPr lang="de-DE" sz="800" kern="1200" dirty="0">
                <a:solidFill>
                  <a:schemeClr val="tx1"/>
                </a:solidFill>
                <a:effectLst/>
                <a:latin typeface="+mn-lt"/>
                <a:ea typeface="+mn-ea"/>
                <a:cs typeface="+mn-cs"/>
              </a:rPr>
              <a:t> Software &amp; Consulting GmbH“</a:t>
            </a:r>
          </a:p>
          <a:p>
            <a:pPr marL="0" marR="0" lvl="0" indent="0" defTabSz="228554" eaLnBrk="1" fontAlgn="auto" latinLnBrk="0" hangingPunct="1">
              <a:lnSpc>
                <a:spcPct val="117999"/>
              </a:lnSpc>
              <a:spcBef>
                <a:spcPts val="0"/>
              </a:spcBef>
              <a:spcAft>
                <a:spcPts val="0"/>
              </a:spcAft>
              <a:buClrTx/>
              <a:buSzTx/>
              <a:buFontTx/>
              <a:buNone/>
              <a:tabLst/>
              <a:defRPr/>
            </a:pPr>
            <a:endParaRPr lang="en-GB" sz="8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23377183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228554" rtl="0" eaLnBrk="1" fontAlgn="auto" latinLnBrk="0" hangingPunct="1">
              <a:lnSpc>
                <a:spcPct val="117999"/>
              </a:lnSpc>
              <a:spcBef>
                <a:spcPts val="0"/>
              </a:spcBef>
              <a:spcAft>
                <a:spcPts val="0"/>
              </a:spcAft>
              <a:buClrTx/>
              <a:buSzTx/>
              <a:buFontTx/>
              <a:buNone/>
              <a:tabLst/>
              <a:defRPr/>
            </a:pPr>
            <a:r>
              <a:rPr lang="de-DE" sz="1200" kern="1200" dirty="0">
                <a:solidFill>
                  <a:schemeClr val="tx1"/>
                </a:solidFill>
                <a:effectLst/>
                <a:latin typeface="+mn-lt"/>
                <a:ea typeface="+mn-ea"/>
                <a:cs typeface="+mn-cs"/>
              </a:rPr>
              <a:t>Branche Dienstleistung / Gebäudereinigung  – Personalabrechnung Enterprise + Bewerber-, Personal- und Zeitmanagement Enterprise, Reisekosten – Frankfurt a.M. – Business Partner „Sage GmbH“</a:t>
            </a:r>
          </a:p>
        </p:txBody>
      </p:sp>
    </p:spTree>
    <p:extLst>
      <p:ext uri="{BB962C8B-B14F-4D97-AF65-F5344CB8AC3E}">
        <p14:creationId xmlns:p14="http://schemas.microsoft.com/office/powerpoint/2010/main" val="2516917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AFCF067-3F8C-4AB8-8A3F-6E07C34180CF}" type="slidenum">
              <a:rPr lang="de-DE" smtClean="0"/>
              <a:t>13</a:t>
            </a:fld>
            <a:endParaRPr lang="de-DE"/>
          </a:p>
        </p:txBody>
      </p:sp>
    </p:spTree>
    <p:extLst>
      <p:ext uri="{BB962C8B-B14F-4D97-AF65-F5344CB8AC3E}">
        <p14:creationId xmlns:p14="http://schemas.microsoft.com/office/powerpoint/2010/main" val="22216947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 Target="../slides/slide2.xml"/><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Image title">
    <p:spTree>
      <p:nvGrpSpPr>
        <p:cNvPr id="1" name=""/>
        <p:cNvGrpSpPr/>
        <p:nvPr/>
      </p:nvGrpSpPr>
      <p:grpSpPr>
        <a:xfrm>
          <a:off x="0" y="0"/>
          <a:ext cx="0" cy="0"/>
          <a:chOff x="0" y="0"/>
          <a:chExt cx="0" cy="0"/>
        </a:xfrm>
      </p:grpSpPr>
      <p:pic>
        <p:nvPicPr>
          <p:cNvPr id="7" name="Picture 6" descr="BooksByBianca_BSNSBLDR_08_0508.32930.jpg">
            <a:extLst>
              <a:ext uri="{FF2B5EF4-FFF2-40B4-BE49-F238E27FC236}">
                <a16:creationId xmlns:a16="http://schemas.microsoft.com/office/drawing/2014/main" id="{B3B77A3C-08EA-6F4F-80E9-1EE6E0EAD78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70" y="1231631"/>
            <a:ext cx="12225642" cy="4987723"/>
          </a:xfrm>
          <a:prstGeom prst="rect">
            <a:avLst/>
          </a:prstGeom>
        </p:spPr>
      </p:pic>
      <p:sp>
        <p:nvSpPr>
          <p:cNvPr id="2" name="Rectangle 1">
            <a:extLst>
              <a:ext uri="{FF2B5EF4-FFF2-40B4-BE49-F238E27FC236}">
                <a16:creationId xmlns:a16="http://schemas.microsoft.com/office/drawing/2014/main" id="{E1D20BA6-9D2F-FF43-841E-E3E07148E9F2}"/>
              </a:ext>
            </a:extLst>
          </p:cNvPr>
          <p:cNvSpPr/>
          <p:nvPr userDrawn="1"/>
        </p:nvSpPr>
        <p:spPr>
          <a:xfrm>
            <a:off x="606583" y="0"/>
            <a:ext cx="5422724" cy="5334000"/>
          </a:xfrm>
          <a:prstGeom prst="rect">
            <a:avLst/>
          </a:prstGeom>
          <a:solidFill>
            <a:schemeClr val="tx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5" name="Text Placeholder 4">
            <a:extLst>
              <a:ext uri="{FF2B5EF4-FFF2-40B4-BE49-F238E27FC236}">
                <a16:creationId xmlns:a16="http://schemas.microsoft.com/office/drawing/2014/main" id="{AE72BF64-A9DA-3345-9F43-4DA54151F52B}"/>
              </a:ext>
            </a:extLst>
          </p:cNvPr>
          <p:cNvSpPr>
            <a:spLocks noGrp="1"/>
          </p:cNvSpPr>
          <p:nvPr>
            <p:ph type="body" sz="quarter" idx="14" hasCustomPrompt="1"/>
          </p:nvPr>
        </p:nvSpPr>
        <p:spPr>
          <a:xfrm>
            <a:off x="825716" y="3662448"/>
            <a:ext cx="4984461" cy="493713"/>
          </a:xfrm>
        </p:spPr>
        <p:txBody>
          <a:bodyPr/>
          <a:lstStyle>
            <a:lvl1pPr algn="ctr">
              <a:defRPr sz="1600" i="1">
                <a:solidFill>
                  <a:srgbClr val="97999B"/>
                </a:solidFill>
              </a:defRPr>
            </a:lvl1pPr>
            <a:lvl2pPr algn="ctr">
              <a:defRPr sz="1800" i="1">
                <a:solidFill>
                  <a:srgbClr val="97999B"/>
                </a:solidFill>
              </a:defRPr>
            </a:lvl2pPr>
            <a:lvl3pPr algn="ctr">
              <a:defRPr sz="1800" i="1">
                <a:solidFill>
                  <a:srgbClr val="97999B"/>
                </a:solidFill>
              </a:defRPr>
            </a:lvl3pPr>
            <a:lvl4pPr algn="ctr">
              <a:defRPr sz="1800" i="1">
                <a:solidFill>
                  <a:srgbClr val="97999B"/>
                </a:solidFill>
              </a:defRPr>
            </a:lvl4pPr>
            <a:lvl5pPr algn="ctr">
              <a:defRPr sz="1800" i="1">
                <a:solidFill>
                  <a:srgbClr val="97999B"/>
                </a:solidFill>
              </a:defRPr>
            </a:lvl5pPr>
          </a:lstStyle>
          <a:p>
            <a:pPr lvl="0"/>
            <a:r>
              <a:rPr lang="en-US"/>
              <a:t>dd/mm/</a:t>
            </a:r>
            <a:r>
              <a:rPr lang="en-US" err="1"/>
              <a:t>yyy</a:t>
            </a:r>
            <a:endParaRPr lang="en-US"/>
          </a:p>
        </p:txBody>
      </p:sp>
      <p:sp>
        <p:nvSpPr>
          <p:cNvPr id="12" name="Title 9"/>
          <p:cNvSpPr>
            <a:spLocks noGrp="1"/>
          </p:cNvSpPr>
          <p:nvPr>
            <p:ph type="title" hasCustomPrompt="1"/>
          </p:nvPr>
        </p:nvSpPr>
        <p:spPr>
          <a:xfrm>
            <a:off x="826381" y="2463141"/>
            <a:ext cx="4983746" cy="596196"/>
          </a:xfrm>
        </p:spPr>
        <p:txBody>
          <a:bodyPr anchor="b" anchorCtr="0"/>
          <a:lstStyle>
            <a:lvl1pPr algn="ctr">
              <a:defRPr baseline="0">
                <a:solidFill>
                  <a:schemeClr val="accent1"/>
                </a:solidFill>
              </a:defRPr>
            </a:lvl1pPr>
          </a:lstStyle>
          <a:p>
            <a:r>
              <a:rPr lang="en-US"/>
              <a:t>Image title option 32pt</a:t>
            </a:r>
            <a:endParaRPr lang="en-GB"/>
          </a:p>
        </p:txBody>
      </p:sp>
      <p:pic>
        <p:nvPicPr>
          <p:cNvPr id="8" name="Picture 7">
            <a:extLst>
              <a:ext uri="{FF2B5EF4-FFF2-40B4-BE49-F238E27FC236}">
                <a16:creationId xmlns:a16="http://schemas.microsoft.com/office/drawing/2014/main" id="{9A194C16-3014-D949-8656-E1EE3945CF8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10261794" y="417516"/>
            <a:ext cx="1425250" cy="545281"/>
          </a:xfrm>
          <a:prstGeom prst="rect">
            <a:avLst/>
          </a:prstGeom>
          <a:noFill/>
          <a:ln>
            <a:noFill/>
          </a:ln>
        </p:spPr>
      </p:pic>
      <p:sp>
        <p:nvSpPr>
          <p:cNvPr id="4" name="Text Placeholder 3">
            <a:extLst>
              <a:ext uri="{FF2B5EF4-FFF2-40B4-BE49-F238E27FC236}">
                <a16:creationId xmlns:a16="http://schemas.microsoft.com/office/drawing/2014/main" id="{66AA3C2B-4AFD-A544-89AA-8571F9805036}"/>
              </a:ext>
            </a:extLst>
          </p:cNvPr>
          <p:cNvSpPr>
            <a:spLocks noGrp="1"/>
          </p:cNvSpPr>
          <p:nvPr>
            <p:ph type="body" sz="quarter" idx="15" hasCustomPrompt="1"/>
          </p:nvPr>
        </p:nvSpPr>
        <p:spPr>
          <a:xfrm>
            <a:off x="825716" y="3239094"/>
            <a:ext cx="4984461" cy="504911"/>
          </a:xfrm>
        </p:spPr>
        <p:txBody>
          <a:bodyPr/>
          <a:lstStyle>
            <a:lvl1pPr algn="ctr">
              <a:defRPr sz="2000" i="1">
                <a:solidFill>
                  <a:schemeClr val="bg2"/>
                </a:solidFill>
              </a:defRPr>
            </a:lvl1pPr>
            <a:lvl2pPr algn="ctr">
              <a:defRPr sz="2000">
                <a:solidFill>
                  <a:schemeClr val="bg2"/>
                </a:solidFill>
              </a:defRPr>
            </a:lvl2pPr>
            <a:lvl3pPr algn="ctr">
              <a:defRPr sz="2000">
                <a:solidFill>
                  <a:schemeClr val="bg2"/>
                </a:solidFill>
              </a:defRPr>
            </a:lvl3pPr>
            <a:lvl4pPr algn="ctr">
              <a:defRPr sz="2000">
                <a:solidFill>
                  <a:schemeClr val="bg2"/>
                </a:solidFill>
              </a:defRPr>
            </a:lvl4pPr>
            <a:lvl5pPr algn="ctr">
              <a:defRPr sz="2000">
                <a:solidFill>
                  <a:schemeClr val="bg2"/>
                </a:solidFill>
              </a:defRPr>
            </a:lvl5pPr>
          </a:lstStyle>
          <a:p>
            <a:pPr lvl="0"/>
            <a:r>
              <a:rPr lang="en-US"/>
              <a:t>Presenter’s name</a:t>
            </a:r>
          </a:p>
        </p:txBody>
      </p:sp>
    </p:spTree>
    <p:extLst>
      <p:ext uri="{BB962C8B-B14F-4D97-AF65-F5344CB8AC3E}">
        <p14:creationId xmlns:p14="http://schemas.microsoft.com/office/powerpoint/2010/main" val="3648466547"/>
      </p:ext>
    </p:extLst>
  </p:cSld>
  <p:clrMapOvr>
    <a:masterClrMapping/>
  </p:clrMapOvr>
  <p:extLst>
    <p:ext uri="{DCECCB84-F9BA-43D5-87BE-67443E8EF086}">
      <p15:sldGuideLst xmlns:p15="http://schemas.microsoft.com/office/powerpoint/2012/main">
        <p15:guide id="1" orient="horz" pos="768">
          <p15:clr>
            <a:srgbClr val="FBAE40"/>
          </p15:clr>
        </p15:guide>
        <p15:guide id="2" orient="horz" pos="3909">
          <p15:clr>
            <a:srgbClr val="FBAE40"/>
          </p15:clr>
        </p15:guide>
        <p15:guide id="3" orient="horz" pos="2226">
          <p15:clr>
            <a:srgbClr val="FBAE40"/>
          </p15:clr>
        </p15:guide>
        <p15:guide id="4" orient="horz" pos="38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hite - title and 1 column">
    <p:spTree>
      <p:nvGrpSpPr>
        <p:cNvPr id="1" name=""/>
        <p:cNvGrpSpPr/>
        <p:nvPr/>
      </p:nvGrpSpPr>
      <p:grpSpPr>
        <a:xfrm>
          <a:off x="0" y="0"/>
          <a:ext cx="0" cy="0"/>
          <a:chOff x="0" y="0"/>
          <a:chExt cx="0" cy="0"/>
        </a:xfrm>
      </p:grpSpPr>
      <p:sp>
        <p:nvSpPr>
          <p:cNvPr id="9" name="Text Placeholder 5"/>
          <p:cNvSpPr>
            <a:spLocks noGrp="1"/>
          </p:cNvSpPr>
          <p:nvPr>
            <p:ph type="body" sz="quarter" idx="12" hasCustomPrompt="1"/>
          </p:nvPr>
        </p:nvSpPr>
        <p:spPr>
          <a:xfrm>
            <a:off x="520716" y="1638300"/>
            <a:ext cx="11166328" cy="4573588"/>
          </a:xfrm>
        </p:spPr>
        <p:txBody>
          <a:bodyPr numCol="1" spcCol="360000"/>
          <a:lstStyle>
            <a:lvl1pPr>
              <a:defRPr baseline="0">
                <a:solidFill>
                  <a:srgbClr val="666666"/>
                </a:solidFill>
              </a:defRPr>
            </a:lvl1pPr>
          </a:lstStyle>
          <a:p>
            <a:pPr lvl="0"/>
            <a:r>
              <a:rPr lang="en-GB"/>
              <a:t>Body text style 20pt. Dummy text means you won’t see the inevitable variations that show up once real information is entered. It means you won’t know what it’s like to fill out forms on your site. Dummy text is a veil between you and reality. </a:t>
            </a:r>
          </a:p>
        </p:txBody>
      </p:sp>
      <p:sp>
        <p:nvSpPr>
          <p:cNvPr id="2" name="Title 1"/>
          <p:cNvSpPr>
            <a:spLocks noGrp="1"/>
          </p:cNvSpPr>
          <p:nvPr>
            <p:ph type="title" hasCustomPrompt="1"/>
          </p:nvPr>
        </p:nvSpPr>
        <p:spPr/>
        <p:txBody>
          <a:bodyPr anchor="t"/>
          <a:lstStyle>
            <a:lvl1pPr>
              <a:defRPr baseline="0"/>
            </a:lvl1pPr>
          </a:lstStyle>
          <a:p>
            <a:r>
              <a:rPr lang="en-US"/>
              <a:t>Click to edit 32pt bold/titles two lines max</a:t>
            </a:r>
            <a:endParaRPr lang="en-GB"/>
          </a:p>
        </p:txBody>
      </p:sp>
      <p:sp>
        <p:nvSpPr>
          <p:cNvPr id="6" name="Date Placeholder 5">
            <a:extLst>
              <a:ext uri="{FF2B5EF4-FFF2-40B4-BE49-F238E27FC236}">
                <a16:creationId xmlns:a16="http://schemas.microsoft.com/office/drawing/2014/main" id="{8429CF0B-0739-E244-9FCD-D6C94962A22E}"/>
              </a:ext>
            </a:extLst>
          </p:cNvPr>
          <p:cNvSpPr>
            <a:spLocks noGrp="1"/>
          </p:cNvSpPr>
          <p:nvPr>
            <p:ph type="dt" sz="half" idx="2"/>
          </p:nvPr>
        </p:nvSpPr>
        <p:spPr>
          <a:xfrm>
            <a:off x="421863" y="6370500"/>
            <a:ext cx="2742327" cy="365125"/>
          </a:xfrm>
          <a:prstGeom prst="rect">
            <a:avLst/>
          </a:prstGeom>
        </p:spPr>
        <p:txBody>
          <a:bodyPr vert="horz" lIns="91440" tIns="45720" rIns="91440" bIns="45720" rtlCol="0" anchor="ctr"/>
          <a:lstStyle>
            <a:lvl1pPr algn="l">
              <a:defRPr sz="800" b="0" i="0">
                <a:solidFill>
                  <a:srgbClr val="8E8A86"/>
                </a:solidFill>
                <a:latin typeface="Arial" panose="020B0604020202020204" pitchFamily="34" charset="0"/>
                <a:ea typeface="Arial Regular" charset="0"/>
                <a:cs typeface="Arial" panose="020B0604020202020204" pitchFamily="34" charset="0"/>
              </a:defRPr>
            </a:lvl1pPr>
          </a:lstStyle>
          <a:p>
            <a:fld id="{E7CEA641-1E1B-F449-83C8-08B6AFC57F70}" type="datetime1">
              <a:rPr lang="en-US" smtClean="0"/>
              <a:t>8/9/2021</a:t>
            </a:fld>
            <a:endParaRPr lang="en-GB"/>
          </a:p>
        </p:txBody>
      </p:sp>
      <p:sp>
        <p:nvSpPr>
          <p:cNvPr id="10" name="Slide Number Placeholder 6">
            <a:extLst>
              <a:ext uri="{FF2B5EF4-FFF2-40B4-BE49-F238E27FC236}">
                <a16:creationId xmlns:a16="http://schemas.microsoft.com/office/drawing/2014/main" id="{126C0F5A-6718-2447-BCC6-EEC1D1C8660D}"/>
              </a:ext>
            </a:extLst>
          </p:cNvPr>
          <p:cNvSpPr>
            <a:spLocks noGrp="1"/>
          </p:cNvSpPr>
          <p:nvPr>
            <p:ph type="sldNum" sz="quarter" idx="4"/>
          </p:nvPr>
        </p:nvSpPr>
        <p:spPr>
          <a:xfrm>
            <a:off x="9042329" y="6370500"/>
            <a:ext cx="2742326" cy="365125"/>
          </a:xfrm>
          <a:prstGeom prst="rect">
            <a:avLst/>
          </a:prstGeom>
        </p:spPr>
        <p:txBody>
          <a:bodyPr vert="horz" lIns="91440" tIns="45720" rIns="91440" bIns="45720" rtlCol="0" anchor="ctr"/>
          <a:lstStyle>
            <a:lvl1pPr algn="r">
              <a:defRPr sz="800" b="0" i="0">
                <a:solidFill>
                  <a:srgbClr val="8E8A86"/>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a:p>
        </p:txBody>
      </p:sp>
      <p:pic>
        <p:nvPicPr>
          <p:cNvPr id="7" name="Picture 6">
            <a:extLst>
              <a:ext uri="{FF2B5EF4-FFF2-40B4-BE49-F238E27FC236}">
                <a16:creationId xmlns:a16="http://schemas.microsoft.com/office/drawing/2014/main" id="{9B94AFB8-8F8F-8649-8A41-FC98D51945E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0821632" y="492120"/>
            <a:ext cx="865412" cy="331095"/>
          </a:xfrm>
          <a:prstGeom prst="rect">
            <a:avLst/>
          </a:prstGeom>
          <a:noFill/>
          <a:ln>
            <a:noFill/>
          </a:ln>
        </p:spPr>
      </p:pic>
    </p:spTree>
    <p:extLst>
      <p:ext uri="{BB962C8B-B14F-4D97-AF65-F5344CB8AC3E}">
        <p14:creationId xmlns:p14="http://schemas.microsoft.com/office/powerpoint/2010/main" val="213762389"/>
      </p:ext>
    </p:extLst>
  </p:cSld>
  <p:clrMapOvr>
    <a:masterClrMapping/>
  </p:clrMapOvr>
  <p:extLst>
    <p:ext uri="{DCECCB84-F9BA-43D5-87BE-67443E8EF086}">
      <p15:sldGuideLst xmlns:p15="http://schemas.microsoft.com/office/powerpoint/2012/main">
        <p15:guide id="1" orient="horz" pos="103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 - title, subtitle and 1 column">
    <p:spTree>
      <p:nvGrpSpPr>
        <p:cNvPr id="1" name=""/>
        <p:cNvGrpSpPr/>
        <p:nvPr/>
      </p:nvGrpSpPr>
      <p:grpSpPr>
        <a:xfrm>
          <a:off x="0" y="0"/>
          <a:ext cx="0" cy="0"/>
          <a:chOff x="0" y="0"/>
          <a:chExt cx="0" cy="0"/>
        </a:xfrm>
      </p:grpSpPr>
      <p:sp>
        <p:nvSpPr>
          <p:cNvPr id="9" name="Text Placeholder 5"/>
          <p:cNvSpPr>
            <a:spLocks noGrp="1"/>
          </p:cNvSpPr>
          <p:nvPr>
            <p:ph type="body" sz="quarter" idx="12" hasCustomPrompt="1"/>
          </p:nvPr>
        </p:nvSpPr>
        <p:spPr>
          <a:xfrm>
            <a:off x="520716" y="1638301"/>
            <a:ext cx="11166328" cy="4573587"/>
          </a:xfrm>
        </p:spPr>
        <p:txBody>
          <a:bodyPr numCol="1" spcCol="360000"/>
          <a:lstStyle>
            <a:lvl1pPr>
              <a:defRPr lang="en-GB" sz="2000" kern="1200" baseline="0" dirty="0">
                <a:solidFill>
                  <a:srgbClr val="666666"/>
                </a:solidFill>
                <a:latin typeface="+mn-lt"/>
                <a:ea typeface="+mn-ea"/>
                <a:cs typeface="Arial" panose="020B0604020202020204" pitchFamily="34" charset="0"/>
              </a:defRPr>
            </a:lvl1pPr>
          </a:lstStyle>
          <a:p>
            <a:pPr lvl="0"/>
            <a:r>
              <a:rPr lang="en-GB"/>
              <a:t>Body text style 20pt. Dummy text means you won’t see the inevitable variations that show up once real information is entered. It means you won’t know what it’s like to fill out forms on your site. Dummy text is a veil between you and reality. </a:t>
            </a:r>
          </a:p>
        </p:txBody>
      </p:sp>
      <p:sp>
        <p:nvSpPr>
          <p:cNvPr id="2" name="Title 1"/>
          <p:cNvSpPr>
            <a:spLocks noGrp="1"/>
          </p:cNvSpPr>
          <p:nvPr>
            <p:ph type="title" hasCustomPrompt="1"/>
          </p:nvPr>
        </p:nvSpPr>
        <p:spPr/>
        <p:txBody>
          <a:bodyPr anchor="t"/>
          <a:lstStyle>
            <a:lvl1pPr>
              <a:defRPr baseline="0"/>
            </a:lvl1pPr>
          </a:lstStyle>
          <a:p>
            <a:r>
              <a:rPr lang="en-US"/>
              <a:t>Click to edit 32pt bold/titles two lines max</a:t>
            </a:r>
            <a:endParaRPr lang="en-GB"/>
          </a:p>
        </p:txBody>
      </p:sp>
      <p:sp>
        <p:nvSpPr>
          <p:cNvPr id="4" name="Text Placeholder 3">
            <a:extLst>
              <a:ext uri="{FF2B5EF4-FFF2-40B4-BE49-F238E27FC236}">
                <a16:creationId xmlns:a16="http://schemas.microsoft.com/office/drawing/2014/main" id="{A79B8142-9DC8-694D-BC7A-5E2491099C50}"/>
              </a:ext>
            </a:extLst>
          </p:cNvPr>
          <p:cNvSpPr>
            <a:spLocks noGrp="1"/>
          </p:cNvSpPr>
          <p:nvPr>
            <p:ph type="body" sz="quarter" idx="13"/>
          </p:nvPr>
        </p:nvSpPr>
        <p:spPr>
          <a:xfrm>
            <a:off x="508133" y="986994"/>
            <a:ext cx="9752965" cy="465137"/>
          </a:xfrm>
        </p:spPr>
        <p:txBody>
          <a:bodyPr/>
          <a:lstStyle>
            <a:lvl1pPr>
              <a:defRPr sz="2000">
                <a:solidFill>
                  <a:schemeClr val="tx2"/>
                </a:solidFill>
              </a:defRPr>
            </a:lvl1pPr>
            <a:lvl2pPr>
              <a:defRPr sz="18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stStyle>
          <a:p>
            <a:pPr lvl="0"/>
            <a:r>
              <a:rPr lang="de-DE"/>
              <a:t>Mastertextformat bearbeiten</a:t>
            </a:r>
          </a:p>
        </p:txBody>
      </p:sp>
      <p:sp>
        <p:nvSpPr>
          <p:cNvPr id="10" name="Date Placeholder 5">
            <a:extLst>
              <a:ext uri="{FF2B5EF4-FFF2-40B4-BE49-F238E27FC236}">
                <a16:creationId xmlns:a16="http://schemas.microsoft.com/office/drawing/2014/main" id="{2E79CE61-8CF5-7143-B89D-C6D98F6832BB}"/>
              </a:ext>
            </a:extLst>
          </p:cNvPr>
          <p:cNvSpPr>
            <a:spLocks noGrp="1"/>
          </p:cNvSpPr>
          <p:nvPr>
            <p:ph type="dt" sz="half" idx="2"/>
          </p:nvPr>
        </p:nvSpPr>
        <p:spPr>
          <a:xfrm>
            <a:off x="421863" y="6370500"/>
            <a:ext cx="2742327" cy="365125"/>
          </a:xfrm>
          <a:prstGeom prst="rect">
            <a:avLst/>
          </a:prstGeom>
        </p:spPr>
        <p:txBody>
          <a:bodyPr vert="horz" lIns="91440" tIns="45720" rIns="91440" bIns="45720" rtlCol="0" anchor="ctr"/>
          <a:lstStyle>
            <a:lvl1pPr algn="l">
              <a:defRPr sz="800" b="0" i="0">
                <a:solidFill>
                  <a:srgbClr val="8E8A86"/>
                </a:solidFill>
                <a:latin typeface="Arial" panose="020B0604020202020204" pitchFamily="34" charset="0"/>
                <a:ea typeface="Arial Regular" charset="0"/>
                <a:cs typeface="Arial" panose="020B0604020202020204" pitchFamily="34" charset="0"/>
              </a:defRPr>
            </a:lvl1pPr>
          </a:lstStyle>
          <a:p>
            <a:fld id="{1DE832C1-20F3-C245-8E77-04DEAABC1426}" type="datetime1">
              <a:rPr lang="en-US" smtClean="0"/>
              <a:t>8/9/2021</a:t>
            </a:fld>
            <a:endParaRPr lang="en-GB"/>
          </a:p>
        </p:txBody>
      </p:sp>
      <p:sp>
        <p:nvSpPr>
          <p:cNvPr id="11" name="Slide Number Placeholder 6">
            <a:extLst>
              <a:ext uri="{FF2B5EF4-FFF2-40B4-BE49-F238E27FC236}">
                <a16:creationId xmlns:a16="http://schemas.microsoft.com/office/drawing/2014/main" id="{5EDBAD3B-1983-8E49-AD95-53D9595B6A92}"/>
              </a:ext>
            </a:extLst>
          </p:cNvPr>
          <p:cNvSpPr>
            <a:spLocks noGrp="1"/>
          </p:cNvSpPr>
          <p:nvPr>
            <p:ph type="sldNum" sz="quarter" idx="4"/>
          </p:nvPr>
        </p:nvSpPr>
        <p:spPr>
          <a:xfrm>
            <a:off x="9042329" y="6370500"/>
            <a:ext cx="2742326" cy="365125"/>
          </a:xfrm>
          <a:prstGeom prst="rect">
            <a:avLst/>
          </a:prstGeom>
        </p:spPr>
        <p:txBody>
          <a:bodyPr vert="horz" lIns="91440" tIns="45720" rIns="91440" bIns="45720" rtlCol="0" anchor="ctr"/>
          <a:lstStyle>
            <a:lvl1pPr algn="r">
              <a:defRPr sz="800" b="0" i="0">
                <a:solidFill>
                  <a:srgbClr val="8E8A86"/>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a:p>
        </p:txBody>
      </p:sp>
      <p:pic>
        <p:nvPicPr>
          <p:cNvPr id="7" name="Picture 6">
            <a:extLst>
              <a:ext uri="{FF2B5EF4-FFF2-40B4-BE49-F238E27FC236}">
                <a16:creationId xmlns:a16="http://schemas.microsoft.com/office/drawing/2014/main" id="{8148B4B3-490E-E74F-A342-62318768914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0821632" y="492120"/>
            <a:ext cx="865412" cy="331095"/>
          </a:xfrm>
          <a:prstGeom prst="rect">
            <a:avLst/>
          </a:prstGeom>
          <a:noFill/>
          <a:ln>
            <a:noFill/>
          </a:ln>
        </p:spPr>
      </p:pic>
    </p:spTree>
    <p:extLst>
      <p:ext uri="{BB962C8B-B14F-4D97-AF65-F5344CB8AC3E}">
        <p14:creationId xmlns:p14="http://schemas.microsoft.com/office/powerpoint/2010/main" val="2434888306"/>
      </p:ext>
    </p:extLst>
  </p:cSld>
  <p:clrMapOvr>
    <a:masterClrMapping/>
  </p:clrMapOvr>
  <p:extLst>
    <p:ext uri="{DCECCB84-F9BA-43D5-87BE-67443E8EF086}">
      <p15:sldGuideLst xmlns:p15="http://schemas.microsoft.com/office/powerpoint/2012/main">
        <p15:guide id="1" orient="horz" pos="110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ite - title, body text and sidebar">
    <p:spTree>
      <p:nvGrpSpPr>
        <p:cNvPr id="1" name=""/>
        <p:cNvGrpSpPr/>
        <p:nvPr/>
      </p:nvGrpSpPr>
      <p:grpSpPr>
        <a:xfrm>
          <a:off x="0" y="0"/>
          <a:ext cx="0" cy="0"/>
          <a:chOff x="0" y="0"/>
          <a:chExt cx="0" cy="0"/>
        </a:xfrm>
      </p:grpSpPr>
      <p:sp>
        <p:nvSpPr>
          <p:cNvPr id="9" name="Text Placeholder 5"/>
          <p:cNvSpPr>
            <a:spLocks noGrp="1"/>
          </p:cNvSpPr>
          <p:nvPr>
            <p:ph type="body" sz="quarter" idx="12" hasCustomPrompt="1"/>
          </p:nvPr>
        </p:nvSpPr>
        <p:spPr>
          <a:xfrm>
            <a:off x="520715" y="1638300"/>
            <a:ext cx="7435185" cy="4573588"/>
          </a:xfrm>
        </p:spPr>
        <p:txBody>
          <a:bodyPr numCol="1" spcCol="360000"/>
          <a:lstStyle>
            <a:lvl1pPr>
              <a:defRPr lang="en-GB" sz="2000" kern="1200" baseline="0" dirty="0">
                <a:solidFill>
                  <a:srgbClr val="666666"/>
                </a:solidFill>
                <a:latin typeface="+mn-lt"/>
                <a:ea typeface="+mn-ea"/>
                <a:cs typeface="Arial" panose="020B0604020202020204" pitchFamily="34" charset="0"/>
              </a:defRPr>
            </a:lvl1pPr>
          </a:lstStyle>
          <a:p>
            <a:pPr lvl="0"/>
            <a:r>
              <a:rPr lang="en-GB"/>
              <a:t>Body text style 20pt. Dummy text means you won’t see the inevitable variations that show up once real information is entered. It means you won’t know what it’s like to fill out forms on your site. Dummy text is a veil between you and reality. </a:t>
            </a:r>
          </a:p>
        </p:txBody>
      </p:sp>
      <p:sp>
        <p:nvSpPr>
          <p:cNvPr id="2" name="Title 1"/>
          <p:cNvSpPr>
            <a:spLocks noGrp="1"/>
          </p:cNvSpPr>
          <p:nvPr>
            <p:ph type="title" hasCustomPrompt="1"/>
          </p:nvPr>
        </p:nvSpPr>
        <p:spPr/>
        <p:txBody>
          <a:bodyPr anchor="t"/>
          <a:lstStyle>
            <a:lvl1pPr>
              <a:defRPr baseline="0"/>
            </a:lvl1pPr>
          </a:lstStyle>
          <a:p>
            <a:r>
              <a:rPr lang="en-US"/>
              <a:t>Click to edit 32pt bold/titles two lines max</a:t>
            </a:r>
            <a:endParaRPr lang="en-GB"/>
          </a:p>
        </p:txBody>
      </p:sp>
      <p:sp>
        <p:nvSpPr>
          <p:cNvPr id="10" name="Date Placeholder 5">
            <a:extLst>
              <a:ext uri="{FF2B5EF4-FFF2-40B4-BE49-F238E27FC236}">
                <a16:creationId xmlns:a16="http://schemas.microsoft.com/office/drawing/2014/main" id="{2E79CE61-8CF5-7143-B89D-C6D98F6832BB}"/>
              </a:ext>
            </a:extLst>
          </p:cNvPr>
          <p:cNvSpPr>
            <a:spLocks noGrp="1"/>
          </p:cNvSpPr>
          <p:nvPr>
            <p:ph type="dt" sz="half" idx="2"/>
          </p:nvPr>
        </p:nvSpPr>
        <p:spPr>
          <a:xfrm>
            <a:off x="421863" y="6370500"/>
            <a:ext cx="2742327" cy="365125"/>
          </a:xfrm>
          <a:prstGeom prst="rect">
            <a:avLst/>
          </a:prstGeom>
        </p:spPr>
        <p:txBody>
          <a:bodyPr vert="horz" lIns="91440" tIns="45720" rIns="91440" bIns="45720" rtlCol="0" anchor="ctr"/>
          <a:lstStyle>
            <a:lvl1pPr algn="l">
              <a:defRPr sz="800" b="0" i="0">
                <a:solidFill>
                  <a:srgbClr val="8E8A86"/>
                </a:solidFill>
                <a:latin typeface="Arial" panose="020B0604020202020204" pitchFamily="34" charset="0"/>
                <a:ea typeface="Arial Regular" charset="0"/>
                <a:cs typeface="Arial" panose="020B0604020202020204" pitchFamily="34" charset="0"/>
              </a:defRPr>
            </a:lvl1pPr>
          </a:lstStyle>
          <a:p>
            <a:fld id="{C37D9E57-5C11-9848-B4FB-880B2B721363}" type="datetime1">
              <a:rPr lang="en-US" smtClean="0"/>
              <a:t>8/9/2021</a:t>
            </a:fld>
            <a:endParaRPr lang="en-GB"/>
          </a:p>
        </p:txBody>
      </p:sp>
      <p:sp>
        <p:nvSpPr>
          <p:cNvPr id="11" name="Slide Number Placeholder 6">
            <a:extLst>
              <a:ext uri="{FF2B5EF4-FFF2-40B4-BE49-F238E27FC236}">
                <a16:creationId xmlns:a16="http://schemas.microsoft.com/office/drawing/2014/main" id="{5EDBAD3B-1983-8E49-AD95-53D9595B6A92}"/>
              </a:ext>
            </a:extLst>
          </p:cNvPr>
          <p:cNvSpPr>
            <a:spLocks noGrp="1"/>
          </p:cNvSpPr>
          <p:nvPr>
            <p:ph type="sldNum" sz="quarter" idx="4"/>
          </p:nvPr>
        </p:nvSpPr>
        <p:spPr>
          <a:xfrm>
            <a:off x="9042329" y="6370500"/>
            <a:ext cx="2742326" cy="365125"/>
          </a:xfrm>
          <a:prstGeom prst="rect">
            <a:avLst/>
          </a:prstGeom>
        </p:spPr>
        <p:txBody>
          <a:bodyPr vert="horz" lIns="91440" tIns="45720" rIns="91440" bIns="45720" rtlCol="0" anchor="ctr"/>
          <a:lstStyle>
            <a:lvl1pPr algn="r">
              <a:defRPr sz="800" b="0" i="0">
                <a:solidFill>
                  <a:srgbClr val="8E8A86"/>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a:p>
        </p:txBody>
      </p:sp>
      <p:pic>
        <p:nvPicPr>
          <p:cNvPr id="7" name="Picture 6">
            <a:extLst>
              <a:ext uri="{FF2B5EF4-FFF2-40B4-BE49-F238E27FC236}">
                <a16:creationId xmlns:a16="http://schemas.microsoft.com/office/drawing/2014/main" id="{8148B4B3-490E-E74F-A342-62318768914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0821632" y="492120"/>
            <a:ext cx="865412" cy="331095"/>
          </a:xfrm>
          <a:prstGeom prst="rect">
            <a:avLst/>
          </a:prstGeom>
          <a:noFill/>
          <a:ln>
            <a:noFill/>
          </a:ln>
        </p:spPr>
      </p:pic>
      <p:sp>
        <p:nvSpPr>
          <p:cNvPr id="5" name="Text Placeholder 4">
            <a:extLst>
              <a:ext uri="{FF2B5EF4-FFF2-40B4-BE49-F238E27FC236}">
                <a16:creationId xmlns:a16="http://schemas.microsoft.com/office/drawing/2014/main" id="{488FAD55-3F0F-1645-94D8-C85D9CD9EC5F}"/>
              </a:ext>
            </a:extLst>
          </p:cNvPr>
          <p:cNvSpPr>
            <a:spLocks noGrp="1"/>
          </p:cNvSpPr>
          <p:nvPr>
            <p:ph type="body" sz="quarter" idx="13"/>
          </p:nvPr>
        </p:nvSpPr>
        <p:spPr>
          <a:xfrm>
            <a:off x="8427058" y="1638301"/>
            <a:ext cx="3259986" cy="4573588"/>
          </a:xfrm>
          <a:solidFill>
            <a:srgbClr val="E6E6E6"/>
          </a:solidFill>
        </p:spPr>
        <p:txBody>
          <a:bodyPr lIns="274320" tIns="274320" rIns="274320" bIns="274320"/>
          <a:lstStyle>
            <a:lvl1pPr>
              <a:defRPr sz="1600" b="1">
                <a:solidFill>
                  <a:schemeClr val="tx2"/>
                </a:solidFill>
              </a:defRPr>
            </a:lvl1pPr>
            <a:lvl2pPr marL="0" indent="0">
              <a:spcBef>
                <a:spcPts val="1200"/>
              </a:spcBef>
              <a:buNone/>
              <a:defRPr sz="1200">
                <a:solidFill>
                  <a:schemeClr val="tx2"/>
                </a:solidFill>
              </a:defRPr>
            </a:lvl2pPr>
            <a:lvl3pPr marL="173038" indent="-166688">
              <a:spcBef>
                <a:spcPts val="800"/>
              </a:spcBef>
              <a:buFont typeface="Arial" panose="020B0604020202020204" pitchFamily="34" charset="0"/>
              <a:buChar char="•"/>
              <a:tabLst/>
              <a:defRPr sz="1200">
                <a:solidFill>
                  <a:schemeClr val="tx2"/>
                </a:solidFill>
              </a:defRPr>
            </a:lvl3pPr>
            <a:lvl4pPr>
              <a:defRPr sz="1200">
                <a:solidFill>
                  <a:schemeClr val="accent2"/>
                </a:solidFill>
              </a:defRPr>
            </a:lvl4pPr>
            <a:lvl5pPr>
              <a:defRPr sz="1200">
                <a:solidFill>
                  <a:schemeClr val="accent2"/>
                </a:solidFill>
              </a:defRPr>
            </a:lvl5pPr>
          </a:lstStyle>
          <a:p>
            <a:pPr lvl="0"/>
            <a:r>
              <a:rPr lang="de-DE"/>
              <a:t>Mastertextformat bearbeiten</a:t>
            </a:r>
          </a:p>
          <a:p>
            <a:pPr lvl="1"/>
            <a:r>
              <a:rPr lang="de-DE"/>
              <a:t>Zweite Ebene</a:t>
            </a:r>
          </a:p>
          <a:p>
            <a:pPr lvl="2"/>
            <a:r>
              <a:rPr lang="de-DE"/>
              <a:t>Dritte Ebene</a:t>
            </a:r>
          </a:p>
        </p:txBody>
      </p:sp>
    </p:spTree>
    <p:extLst>
      <p:ext uri="{BB962C8B-B14F-4D97-AF65-F5344CB8AC3E}">
        <p14:creationId xmlns:p14="http://schemas.microsoft.com/office/powerpoint/2010/main" val="3985925825"/>
      </p:ext>
    </p:extLst>
  </p:cSld>
  <p:clrMapOvr>
    <a:masterClrMapping/>
  </p:clrMapOvr>
  <p:extLst>
    <p:ext uri="{DCECCB84-F9BA-43D5-87BE-67443E8EF086}">
      <p15:sldGuideLst xmlns:p15="http://schemas.microsoft.com/office/powerpoint/2012/main">
        <p15:guide id="1" orient="horz" pos="111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hite with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a:lvl1pPr>
          </a:lstStyle>
          <a:p>
            <a:r>
              <a:rPr lang="en-US"/>
              <a:t>Click to edit 32pt bold/titles two lines max</a:t>
            </a:r>
            <a:endParaRPr lang="en-GB"/>
          </a:p>
        </p:txBody>
      </p:sp>
      <p:sp>
        <p:nvSpPr>
          <p:cNvPr id="5" name="Date Placeholder 5">
            <a:extLst>
              <a:ext uri="{FF2B5EF4-FFF2-40B4-BE49-F238E27FC236}">
                <a16:creationId xmlns:a16="http://schemas.microsoft.com/office/drawing/2014/main" id="{33AAE526-108E-1045-AC5A-E594524FEC4E}"/>
              </a:ext>
            </a:extLst>
          </p:cNvPr>
          <p:cNvSpPr>
            <a:spLocks noGrp="1"/>
          </p:cNvSpPr>
          <p:nvPr>
            <p:ph type="dt" sz="half" idx="2"/>
          </p:nvPr>
        </p:nvSpPr>
        <p:spPr>
          <a:xfrm>
            <a:off x="421863" y="6370500"/>
            <a:ext cx="2742327" cy="365125"/>
          </a:xfrm>
          <a:prstGeom prst="rect">
            <a:avLst/>
          </a:prstGeom>
        </p:spPr>
        <p:txBody>
          <a:bodyPr vert="horz" lIns="91440" tIns="45720" rIns="91440" bIns="45720" rtlCol="0" anchor="ctr"/>
          <a:lstStyle>
            <a:lvl1pPr algn="l">
              <a:defRPr sz="800" b="0" i="0">
                <a:solidFill>
                  <a:srgbClr val="8E8A86"/>
                </a:solidFill>
                <a:latin typeface="Arial" panose="020B0604020202020204" pitchFamily="34" charset="0"/>
                <a:ea typeface="Arial Regular" charset="0"/>
                <a:cs typeface="Arial" panose="020B0604020202020204" pitchFamily="34" charset="0"/>
              </a:defRPr>
            </a:lvl1pPr>
          </a:lstStyle>
          <a:p>
            <a:fld id="{C4408730-D2BD-1349-A0F9-216E3D120933}" type="datetime1">
              <a:rPr lang="en-US" smtClean="0"/>
              <a:t>8/9/2021</a:t>
            </a:fld>
            <a:endParaRPr lang="en-GB"/>
          </a:p>
        </p:txBody>
      </p:sp>
      <p:sp>
        <p:nvSpPr>
          <p:cNvPr id="6" name="Slide Number Placeholder 6">
            <a:extLst>
              <a:ext uri="{FF2B5EF4-FFF2-40B4-BE49-F238E27FC236}">
                <a16:creationId xmlns:a16="http://schemas.microsoft.com/office/drawing/2014/main" id="{4CE239AD-56EF-7041-B08D-AC1BDB590EAF}"/>
              </a:ext>
            </a:extLst>
          </p:cNvPr>
          <p:cNvSpPr>
            <a:spLocks noGrp="1"/>
          </p:cNvSpPr>
          <p:nvPr>
            <p:ph type="sldNum" sz="quarter" idx="4"/>
          </p:nvPr>
        </p:nvSpPr>
        <p:spPr>
          <a:xfrm>
            <a:off x="9042329" y="6370500"/>
            <a:ext cx="2742326" cy="365125"/>
          </a:xfrm>
          <a:prstGeom prst="rect">
            <a:avLst/>
          </a:prstGeom>
        </p:spPr>
        <p:txBody>
          <a:bodyPr vert="horz" lIns="91440" tIns="45720" rIns="91440" bIns="45720" rtlCol="0" anchor="ctr"/>
          <a:lstStyle>
            <a:lvl1pPr algn="r">
              <a:defRPr sz="800" b="0" i="0">
                <a:solidFill>
                  <a:srgbClr val="8E8A86"/>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a:p>
        </p:txBody>
      </p:sp>
      <p:pic>
        <p:nvPicPr>
          <p:cNvPr id="7" name="Picture 6">
            <a:extLst>
              <a:ext uri="{FF2B5EF4-FFF2-40B4-BE49-F238E27FC236}">
                <a16:creationId xmlns:a16="http://schemas.microsoft.com/office/drawing/2014/main" id="{D0FA907F-1248-0143-861C-8316E71196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0821632" y="492120"/>
            <a:ext cx="865412" cy="331095"/>
          </a:xfrm>
          <a:prstGeom prst="rect">
            <a:avLst/>
          </a:prstGeom>
          <a:noFill/>
          <a:ln>
            <a:noFill/>
          </a:ln>
        </p:spPr>
      </p:pic>
    </p:spTree>
    <p:extLst>
      <p:ext uri="{BB962C8B-B14F-4D97-AF65-F5344CB8AC3E}">
        <p14:creationId xmlns:p14="http://schemas.microsoft.com/office/powerpoint/2010/main" val="1027776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hite with title and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baseline="0"/>
            </a:lvl1pPr>
          </a:lstStyle>
          <a:p>
            <a:r>
              <a:rPr lang="en-US"/>
              <a:t>Click to edit 32pt bold/titles two lines max</a:t>
            </a:r>
            <a:endParaRPr lang="en-GB"/>
          </a:p>
        </p:txBody>
      </p:sp>
      <p:sp>
        <p:nvSpPr>
          <p:cNvPr id="4" name="Text Placeholder 3">
            <a:extLst>
              <a:ext uri="{FF2B5EF4-FFF2-40B4-BE49-F238E27FC236}">
                <a16:creationId xmlns:a16="http://schemas.microsoft.com/office/drawing/2014/main" id="{A79B8142-9DC8-694D-BC7A-5E2491099C50}"/>
              </a:ext>
            </a:extLst>
          </p:cNvPr>
          <p:cNvSpPr>
            <a:spLocks noGrp="1"/>
          </p:cNvSpPr>
          <p:nvPr>
            <p:ph type="body" sz="quarter" idx="13"/>
          </p:nvPr>
        </p:nvSpPr>
        <p:spPr>
          <a:xfrm>
            <a:off x="508133" y="993663"/>
            <a:ext cx="9752965" cy="465137"/>
          </a:xfrm>
        </p:spPr>
        <p:txBody>
          <a:bodyPr/>
          <a:lstStyle>
            <a:lvl1pPr>
              <a:defRPr sz="2000">
                <a:solidFill>
                  <a:schemeClr val="tx2"/>
                </a:solidFill>
              </a:defRPr>
            </a:lvl1pPr>
            <a:lvl2pPr>
              <a:defRPr sz="18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stStyle>
          <a:p>
            <a:pPr lvl="0"/>
            <a:r>
              <a:rPr lang="de-DE"/>
              <a:t>Mastertextformat bearbeiten</a:t>
            </a:r>
          </a:p>
        </p:txBody>
      </p:sp>
      <p:sp>
        <p:nvSpPr>
          <p:cNvPr id="6" name="Date Placeholder 5">
            <a:extLst>
              <a:ext uri="{FF2B5EF4-FFF2-40B4-BE49-F238E27FC236}">
                <a16:creationId xmlns:a16="http://schemas.microsoft.com/office/drawing/2014/main" id="{424714F4-4213-C440-BE57-D6C18E4C2CAC}"/>
              </a:ext>
            </a:extLst>
          </p:cNvPr>
          <p:cNvSpPr>
            <a:spLocks noGrp="1"/>
          </p:cNvSpPr>
          <p:nvPr>
            <p:ph type="dt" sz="half" idx="2"/>
          </p:nvPr>
        </p:nvSpPr>
        <p:spPr>
          <a:xfrm>
            <a:off x="421863" y="6370500"/>
            <a:ext cx="2742327" cy="365125"/>
          </a:xfrm>
          <a:prstGeom prst="rect">
            <a:avLst/>
          </a:prstGeom>
        </p:spPr>
        <p:txBody>
          <a:bodyPr vert="horz" lIns="91440" tIns="45720" rIns="91440" bIns="45720" rtlCol="0" anchor="ctr"/>
          <a:lstStyle>
            <a:lvl1pPr algn="l">
              <a:defRPr sz="800" b="0" i="0">
                <a:solidFill>
                  <a:srgbClr val="8E8A86"/>
                </a:solidFill>
                <a:latin typeface="Arial" panose="020B0604020202020204" pitchFamily="34" charset="0"/>
                <a:ea typeface="Arial Regular" charset="0"/>
                <a:cs typeface="Arial" panose="020B0604020202020204" pitchFamily="34" charset="0"/>
              </a:defRPr>
            </a:lvl1pPr>
          </a:lstStyle>
          <a:p>
            <a:fld id="{4B14F715-08AA-974F-AA93-4EC1843B2893}" type="datetime1">
              <a:rPr lang="en-US" smtClean="0"/>
              <a:t>8/9/2021</a:t>
            </a:fld>
            <a:endParaRPr lang="en-GB"/>
          </a:p>
        </p:txBody>
      </p:sp>
      <p:sp>
        <p:nvSpPr>
          <p:cNvPr id="9" name="Slide Number Placeholder 6">
            <a:extLst>
              <a:ext uri="{FF2B5EF4-FFF2-40B4-BE49-F238E27FC236}">
                <a16:creationId xmlns:a16="http://schemas.microsoft.com/office/drawing/2014/main" id="{5ADF425E-6445-5E4B-A51B-30B16E4CAE47}"/>
              </a:ext>
            </a:extLst>
          </p:cNvPr>
          <p:cNvSpPr>
            <a:spLocks noGrp="1"/>
          </p:cNvSpPr>
          <p:nvPr>
            <p:ph type="sldNum" sz="quarter" idx="4"/>
          </p:nvPr>
        </p:nvSpPr>
        <p:spPr>
          <a:xfrm>
            <a:off x="9042329" y="6370500"/>
            <a:ext cx="2742326" cy="365125"/>
          </a:xfrm>
          <a:prstGeom prst="rect">
            <a:avLst/>
          </a:prstGeom>
        </p:spPr>
        <p:txBody>
          <a:bodyPr vert="horz" lIns="91440" tIns="45720" rIns="91440" bIns="45720" rtlCol="0" anchor="ctr"/>
          <a:lstStyle>
            <a:lvl1pPr algn="r">
              <a:defRPr sz="800" b="0" i="0">
                <a:solidFill>
                  <a:srgbClr val="8E8A86"/>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a:p>
        </p:txBody>
      </p:sp>
      <p:pic>
        <p:nvPicPr>
          <p:cNvPr id="7" name="Picture 6">
            <a:extLst>
              <a:ext uri="{FF2B5EF4-FFF2-40B4-BE49-F238E27FC236}">
                <a16:creationId xmlns:a16="http://schemas.microsoft.com/office/drawing/2014/main" id="{C2689EE6-5D4C-6244-8340-E5C0D153234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0821632" y="492120"/>
            <a:ext cx="865412" cy="331095"/>
          </a:xfrm>
          <a:prstGeom prst="rect">
            <a:avLst/>
          </a:prstGeom>
          <a:noFill/>
          <a:ln>
            <a:noFill/>
          </a:ln>
        </p:spPr>
      </p:pic>
    </p:spTree>
    <p:extLst>
      <p:ext uri="{BB962C8B-B14F-4D97-AF65-F5344CB8AC3E}">
        <p14:creationId xmlns:p14="http://schemas.microsoft.com/office/powerpoint/2010/main" val="1480056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hite - title and 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a:lvl1pPr>
          </a:lstStyle>
          <a:p>
            <a:r>
              <a:rPr lang="en-US"/>
              <a:t>Click to edit 32pt bold/titles two lines max</a:t>
            </a:r>
            <a:endParaRPr lang="en-GB"/>
          </a:p>
        </p:txBody>
      </p:sp>
      <p:sp>
        <p:nvSpPr>
          <p:cNvPr id="7" name="Text Placeholder 5"/>
          <p:cNvSpPr>
            <a:spLocks noGrp="1"/>
          </p:cNvSpPr>
          <p:nvPr>
            <p:ph type="body" sz="quarter" idx="12" hasCustomPrompt="1"/>
          </p:nvPr>
        </p:nvSpPr>
        <p:spPr>
          <a:xfrm>
            <a:off x="521506" y="1638300"/>
            <a:ext cx="5364890" cy="4267648"/>
          </a:xfrm>
        </p:spPr>
        <p:txBody>
          <a:bodyPr numCol="1" spcCol="360000"/>
          <a:lstStyle>
            <a:lvl1pPr>
              <a:defRPr baseline="0">
                <a:solidFill>
                  <a:srgbClr val="666666"/>
                </a:solidFill>
              </a:defRPr>
            </a:lvl1pPr>
          </a:lstStyle>
          <a:p>
            <a:pPr lvl="0"/>
            <a:r>
              <a:rPr lang="en-GB"/>
              <a:t>Body text style 20pt. Dummy text means you won’t see the inevitable variations that show up once real information is entered. It means you won’t know what it’s like to fill out forms on your site. Dummy text is a veil between you and reality. </a:t>
            </a:r>
          </a:p>
        </p:txBody>
      </p:sp>
      <p:sp>
        <p:nvSpPr>
          <p:cNvPr id="6" name="Text Placeholder 5"/>
          <p:cNvSpPr>
            <a:spLocks noGrp="1"/>
          </p:cNvSpPr>
          <p:nvPr>
            <p:ph type="body" sz="quarter" idx="13" hasCustomPrompt="1"/>
          </p:nvPr>
        </p:nvSpPr>
        <p:spPr>
          <a:xfrm>
            <a:off x="6308781" y="1638300"/>
            <a:ext cx="5378262" cy="4267648"/>
          </a:xfrm>
        </p:spPr>
        <p:txBody>
          <a:bodyPr numCol="1" spcCol="360000"/>
          <a:lstStyle>
            <a:lvl1pPr>
              <a:defRPr baseline="0">
                <a:solidFill>
                  <a:srgbClr val="666666"/>
                </a:solidFill>
              </a:defRPr>
            </a:lvl1pPr>
          </a:lstStyle>
          <a:p>
            <a:pPr lvl="0"/>
            <a:r>
              <a:rPr lang="en-GB"/>
              <a:t>Body text style 20pt. Dummy text means you won’t see the inevitable variations that show up once real information is entered. It means you won’t know what it’s like to fill out forms on your site. Dummy text is a veil between you and reality. </a:t>
            </a:r>
          </a:p>
        </p:txBody>
      </p:sp>
      <p:sp>
        <p:nvSpPr>
          <p:cNvPr id="8" name="Date Placeholder 5">
            <a:extLst>
              <a:ext uri="{FF2B5EF4-FFF2-40B4-BE49-F238E27FC236}">
                <a16:creationId xmlns:a16="http://schemas.microsoft.com/office/drawing/2014/main" id="{25C094B0-8350-3241-87E8-90FF59DB0E2A}"/>
              </a:ext>
            </a:extLst>
          </p:cNvPr>
          <p:cNvSpPr>
            <a:spLocks noGrp="1"/>
          </p:cNvSpPr>
          <p:nvPr>
            <p:ph type="dt" sz="half" idx="2"/>
          </p:nvPr>
        </p:nvSpPr>
        <p:spPr>
          <a:xfrm>
            <a:off x="421863" y="6370500"/>
            <a:ext cx="2742327" cy="365125"/>
          </a:xfrm>
          <a:prstGeom prst="rect">
            <a:avLst/>
          </a:prstGeom>
        </p:spPr>
        <p:txBody>
          <a:bodyPr vert="horz" lIns="91440" tIns="45720" rIns="91440" bIns="45720" rtlCol="0" anchor="ctr"/>
          <a:lstStyle>
            <a:lvl1pPr algn="l">
              <a:defRPr sz="800" b="0" i="0">
                <a:solidFill>
                  <a:srgbClr val="8E8A86"/>
                </a:solidFill>
                <a:latin typeface="Arial" panose="020B0604020202020204" pitchFamily="34" charset="0"/>
                <a:ea typeface="Arial Regular" charset="0"/>
                <a:cs typeface="Arial" panose="020B0604020202020204" pitchFamily="34" charset="0"/>
              </a:defRPr>
            </a:lvl1pPr>
          </a:lstStyle>
          <a:p>
            <a:fld id="{692A7C57-5026-3642-8A3D-6372115071EE}" type="datetime1">
              <a:rPr lang="en-US" smtClean="0"/>
              <a:t>8/9/2021</a:t>
            </a:fld>
            <a:endParaRPr lang="en-GB"/>
          </a:p>
        </p:txBody>
      </p:sp>
      <p:sp>
        <p:nvSpPr>
          <p:cNvPr id="11" name="Slide Number Placeholder 6">
            <a:extLst>
              <a:ext uri="{FF2B5EF4-FFF2-40B4-BE49-F238E27FC236}">
                <a16:creationId xmlns:a16="http://schemas.microsoft.com/office/drawing/2014/main" id="{8FB7DDD1-BC0F-9F41-AB33-F53E8F056CA3}"/>
              </a:ext>
            </a:extLst>
          </p:cNvPr>
          <p:cNvSpPr>
            <a:spLocks noGrp="1"/>
          </p:cNvSpPr>
          <p:nvPr>
            <p:ph type="sldNum" sz="quarter" idx="4"/>
          </p:nvPr>
        </p:nvSpPr>
        <p:spPr>
          <a:xfrm>
            <a:off x="9042329" y="6370500"/>
            <a:ext cx="2742326" cy="365125"/>
          </a:xfrm>
          <a:prstGeom prst="rect">
            <a:avLst/>
          </a:prstGeom>
        </p:spPr>
        <p:txBody>
          <a:bodyPr vert="horz" lIns="91440" tIns="45720" rIns="91440" bIns="45720" rtlCol="0" anchor="ctr"/>
          <a:lstStyle>
            <a:lvl1pPr algn="r">
              <a:defRPr sz="800" b="0" i="0">
                <a:solidFill>
                  <a:srgbClr val="8E8A86"/>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a:p>
        </p:txBody>
      </p:sp>
      <p:pic>
        <p:nvPicPr>
          <p:cNvPr id="9" name="Picture 8">
            <a:extLst>
              <a:ext uri="{FF2B5EF4-FFF2-40B4-BE49-F238E27FC236}">
                <a16:creationId xmlns:a16="http://schemas.microsoft.com/office/drawing/2014/main" id="{B2B2A0F7-709C-FB49-8C6A-55364AEEDE9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0821632" y="492120"/>
            <a:ext cx="865412" cy="331095"/>
          </a:xfrm>
          <a:prstGeom prst="rect">
            <a:avLst/>
          </a:prstGeom>
          <a:noFill/>
          <a:ln>
            <a:noFill/>
          </a:ln>
        </p:spPr>
      </p:pic>
    </p:spTree>
    <p:extLst>
      <p:ext uri="{BB962C8B-B14F-4D97-AF65-F5344CB8AC3E}">
        <p14:creationId xmlns:p14="http://schemas.microsoft.com/office/powerpoint/2010/main" val="1499308499"/>
      </p:ext>
    </p:extLst>
  </p:cSld>
  <p:clrMapOvr>
    <a:masterClrMapping/>
  </p:clrMapOvr>
  <p:extLst>
    <p:ext uri="{DCECCB84-F9BA-43D5-87BE-67443E8EF086}">
      <p15:sldGuideLst xmlns:p15="http://schemas.microsoft.com/office/powerpoint/2012/main">
        <p15:guide id="1" pos="3973">
          <p15:clr>
            <a:srgbClr val="FBAE40"/>
          </p15:clr>
        </p15:guide>
        <p15:guide id="2" pos="370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hite - title, subtitle, 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a:lvl1pPr>
          </a:lstStyle>
          <a:p>
            <a:r>
              <a:rPr lang="en-US"/>
              <a:t>Click to edit 32pt bold/titles two lines max</a:t>
            </a:r>
            <a:endParaRPr lang="en-GB"/>
          </a:p>
        </p:txBody>
      </p:sp>
      <p:sp>
        <p:nvSpPr>
          <p:cNvPr id="7" name="Text Placeholder 5"/>
          <p:cNvSpPr>
            <a:spLocks noGrp="1"/>
          </p:cNvSpPr>
          <p:nvPr>
            <p:ph type="body" sz="quarter" idx="12" hasCustomPrompt="1"/>
          </p:nvPr>
        </p:nvSpPr>
        <p:spPr>
          <a:xfrm>
            <a:off x="521506" y="1638300"/>
            <a:ext cx="5364890" cy="4267647"/>
          </a:xfrm>
        </p:spPr>
        <p:txBody>
          <a:bodyPr numCol="1" spcCol="360000"/>
          <a:lstStyle>
            <a:lvl1pPr>
              <a:defRPr baseline="0">
                <a:solidFill>
                  <a:srgbClr val="666666"/>
                </a:solidFill>
              </a:defRPr>
            </a:lvl1pPr>
          </a:lstStyle>
          <a:p>
            <a:pPr lvl="0"/>
            <a:r>
              <a:rPr lang="en-GB"/>
              <a:t>Body text style 20pt. Dummy text means you won’t see the inevitable variations that show up once real information is entered. It means you won’t know what it’s like to fill out forms on your site. Dummy text is a veil between you and reality. </a:t>
            </a:r>
          </a:p>
        </p:txBody>
      </p:sp>
      <p:sp>
        <p:nvSpPr>
          <p:cNvPr id="6" name="Text Placeholder 5"/>
          <p:cNvSpPr>
            <a:spLocks noGrp="1"/>
          </p:cNvSpPr>
          <p:nvPr>
            <p:ph type="body" sz="quarter" idx="13" hasCustomPrompt="1"/>
          </p:nvPr>
        </p:nvSpPr>
        <p:spPr>
          <a:xfrm>
            <a:off x="6308781" y="1638300"/>
            <a:ext cx="5378263" cy="4267647"/>
          </a:xfrm>
        </p:spPr>
        <p:txBody>
          <a:bodyPr numCol="1" spcCol="360000"/>
          <a:lstStyle>
            <a:lvl1pPr>
              <a:defRPr baseline="0">
                <a:solidFill>
                  <a:srgbClr val="666666"/>
                </a:solidFill>
              </a:defRPr>
            </a:lvl1pPr>
          </a:lstStyle>
          <a:p>
            <a:pPr lvl="0"/>
            <a:r>
              <a:rPr lang="en-GB"/>
              <a:t>Body text style 20pt. Dummy text means you won’t see the inevitable variations that show up once real information is entered. It means you won’t know what it’s like to fill out forms on your site. Dummy text is a veil between you and reality. </a:t>
            </a:r>
          </a:p>
        </p:txBody>
      </p:sp>
      <p:sp>
        <p:nvSpPr>
          <p:cNvPr id="8" name="Text Placeholder 3">
            <a:extLst>
              <a:ext uri="{FF2B5EF4-FFF2-40B4-BE49-F238E27FC236}">
                <a16:creationId xmlns:a16="http://schemas.microsoft.com/office/drawing/2014/main" id="{9ADD7D79-1600-2A43-8360-AD86CA8F2BCF}"/>
              </a:ext>
            </a:extLst>
          </p:cNvPr>
          <p:cNvSpPr>
            <a:spLocks noGrp="1"/>
          </p:cNvSpPr>
          <p:nvPr>
            <p:ph type="body" sz="quarter" idx="14"/>
          </p:nvPr>
        </p:nvSpPr>
        <p:spPr>
          <a:xfrm>
            <a:off x="508133" y="993663"/>
            <a:ext cx="9752965" cy="465137"/>
          </a:xfrm>
        </p:spPr>
        <p:txBody>
          <a:bodyPr/>
          <a:lstStyle>
            <a:lvl1pPr>
              <a:defRPr sz="2000">
                <a:solidFill>
                  <a:schemeClr val="tx2"/>
                </a:solidFill>
              </a:defRPr>
            </a:lvl1pPr>
            <a:lvl2pPr>
              <a:defRPr sz="18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stStyle>
          <a:p>
            <a:pPr lvl="0"/>
            <a:r>
              <a:rPr lang="de-DE"/>
              <a:t>Mastertextformat bearbeiten</a:t>
            </a:r>
          </a:p>
        </p:txBody>
      </p:sp>
      <p:sp>
        <p:nvSpPr>
          <p:cNvPr id="11" name="Date Placeholder 5">
            <a:extLst>
              <a:ext uri="{FF2B5EF4-FFF2-40B4-BE49-F238E27FC236}">
                <a16:creationId xmlns:a16="http://schemas.microsoft.com/office/drawing/2014/main" id="{ADFF8697-9DF9-5140-8C5A-56CE8FBFC878}"/>
              </a:ext>
            </a:extLst>
          </p:cNvPr>
          <p:cNvSpPr>
            <a:spLocks noGrp="1"/>
          </p:cNvSpPr>
          <p:nvPr>
            <p:ph type="dt" sz="half" idx="2"/>
          </p:nvPr>
        </p:nvSpPr>
        <p:spPr>
          <a:xfrm>
            <a:off x="421863" y="6370500"/>
            <a:ext cx="2742327" cy="365125"/>
          </a:xfrm>
          <a:prstGeom prst="rect">
            <a:avLst/>
          </a:prstGeom>
        </p:spPr>
        <p:txBody>
          <a:bodyPr vert="horz" lIns="91440" tIns="45720" rIns="91440" bIns="45720" rtlCol="0" anchor="ctr"/>
          <a:lstStyle>
            <a:lvl1pPr algn="l">
              <a:defRPr sz="800" b="0" i="0">
                <a:solidFill>
                  <a:srgbClr val="8E8A86"/>
                </a:solidFill>
                <a:latin typeface="Arial" panose="020B0604020202020204" pitchFamily="34" charset="0"/>
                <a:ea typeface="Arial Regular" charset="0"/>
                <a:cs typeface="Arial" panose="020B0604020202020204" pitchFamily="34" charset="0"/>
              </a:defRPr>
            </a:lvl1pPr>
          </a:lstStyle>
          <a:p>
            <a:fld id="{9D52256C-5B6C-F44E-876D-7B125F4E5439}" type="datetime1">
              <a:rPr lang="en-US" smtClean="0"/>
              <a:t>8/9/2021</a:t>
            </a:fld>
            <a:endParaRPr lang="en-GB"/>
          </a:p>
        </p:txBody>
      </p:sp>
      <p:sp>
        <p:nvSpPr>
          <p:cNvPr id="12" name="Slide Number Placeholder 6">
            <a:extLst>
              <a:ext uri="{FF2B5EF4-FFF2-40B4-BE49-F238E27FC236}">
                <a16:creationId xmlns:a16="http://schemas.microsoft.com/office/drawing/2014/main" id="{C80F7827-5097-CC49-928C-60F346A16488}"/>
              </a:ext>
            </a:extLst>
          </p:cNvPr>
          <p:cNvSpPr>
            <a:spLocks noGrp="1"/>
          </p:cNvSpPr>
          <p:nvPr>
            <p:ph type="sldNum" sz="quarter" idx="4"/>
          </p:nvPr>
        </p:nvSpPr>
        <p:spPr>
          <a:xfrm>
            <a:off x="9042329" y="6370500"/>
            <a:ext cx="2742326" cy="365125"/>
          </a:xfrm>
          <a:prstGeom prst="rect">
            <a:avLst/>
          </a:prstGeom>
        </p:spPr>
        <p:txBody>
          <a:bodyPr vert="horz" lIns="91440" tIns="45720" rIns="91440" bIns="45720" rtlCol="0" anchor="ctr"/>
          <a:lstStyle>
            <a:lvl1pPr algn="r">
              <a:defRPr sz="800" b="0" i="0">
                <a:solidFill>
                  <a:srgbClr val="8E8A86"/>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a:p>
        </p:txBody>
      </p:sp>
      <p:pic>
        <p:nvPicPr>
          <p:cNvPr id="9" name="Picture 8">
            <a:extLst>
              <a:ext uri="{FF2B5EF4-FFF2-40B4-BE49-F238E27FC236}">
                <a16:creationId xmlns:a16="http://schemas.microsoft.com/office/drawing/2014/main" id="{A5A94382-A8A6-3340-AC1F-3DC4E7DEAD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0821632" y="492120"/>
            <a:ext cx="865412" cy="331095"/>
          </a:xfrm>
          <a:prstGeom prst="rect">
            <a:avLst/>
          </a:prstGeom>
          <a:noFill/>
          <a:ln>
            <a:noFill/>
          </a:ln>
        </p:spPr>
      </p:pic>
    </p:spTree>
    <p:extLst>
      <p:ext uri="{BB962C8B-B14F-4D97-AF65-F5344CB8AC3E}">
        <p14:creationId xmlns:p14="http://schemas.microsoft.com/office/powerpoint/2010/main" val="1472922024"/>
      </p:ext>
    </p:extLst>
  </p:cSld>
  <p:clrMapOvr>
    <a:masterClrMapping/>
  </p:clrMapOvr>
  <p:extLst>
    <p:ext uri="{DCECCB84-F9BA-43D5-87BE-67443E8EF086}">
      <p15:sldGuideLst xmlns:p15="http://schemas.microsoft.com/office/powerpoint/2012/main">
        <p15:guide id="1" orient="horz" pos="1032">
          <p15:clr>
            <a:srgbClr val="FBAE40"/>
          </p15:clr>
        </p15:guide>
        <p15:guide id="2" pos="3707">
          <p15:clr>
            <a:srgbClr val="FBAE40"/>
          </p15:clr>
        </p15:guide>
        <p15:guide id="3" pos="397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hite - title, 2 column text and quote">
    <p:spTree>
      <p:nvGrpSpPr>
        <p:cNvPr id="1" name=""/>
        <p:cNvGrpSpPr/>
        <p:nvPr/>
      </p:nvGrpSpPr>
      <p:grpSpPr>
        <a:xfrm>
          <a:off x="0" y="0"/>
          <a:ext cx="0" cy="0"/>
          <a:chOff x="0" y="0"/>
          <a:chExt cx="0" cy="0"/>
        </a:xfrm>
      </p:grpSpPr>
      <p:sp>
        <p:nvSpPr>
          <p:cNvPr id="9" name="Text Placeholder 5"/>
          <p:cNvSpPr>
            <a:spLocks noGrp="1"/>
          </p:cNvSpPr>
          <p:nvPr>
            <p:ph type="body" sz="quarter" idx="12" hasCustomPrompt="1"/>
          </p:nvPr>
        </p:nvSpPr>
        <p:spPr>
          <a:xfrm>
            <a:off x="520718" y="1638300"/>
            <a:ext cx="5365679" cy="4573588"/>
          </a:xfrm>
        </p:spPr>
        <p:txBody>
          <a:bodyPr numCol="1" spcCol="360000"/>
          <a:lstStyle>
            <a:lvl1pPr>
              <a:defRPr baseline="0">
                <a:solidFill>
                  <a:srgbClr val="666666"/>
                </a:solidFill>
              </a:defRPr>
            </a:lvl1pPr>
          </a:lstStyle>
          <a:p>
            <a:pPr lvl="0"/>
            <a:r>
              <a:rPr lang="en-GB"/>
              <a:t>Body text style 20pt. Dummy text means you won’t see the inevitable variations that show up once real information is entered. It means you won’t know what it’s like to fill out forms on your site. Dummy text is a veil between you and reality. </a:t>
            </a:r>
          </a:p>
        </p:txBody>
      </p:sp>
      <p:sp>
        <p:nvSpPr>
          <p:cNvPr id="2" name="Title 1"/>
          <p:cNvSpPr>
            <a:spLocks noGrp="1"/>
          </p:cNvSpPr>
          <p:nvPr>
            <p:ph type="title" hasCustomPrompt="1"/>
          </p:nvPr>
        </p:nvSpPr>
        <p:spPr/>
        <p:txBody>
          <a:bodyPr anchor="t"/>
          <a:lstStyle>
            <a:lvl1pPr>
              <a:defRPr>
                <a:solidFill>
                  <a:schemeClr val="tx2"/>
                </a:solidFill>
              </a:defRPr>
            </a:lvl1pPr>
          </a:lstStyle>
          <a:p>
            <a:r>
              <a:rPr lang="en-US"/>
              <a:t>Click to edit 32pt bold/titles two lines max</a:t>
            </a:r>
            <a:endParaRPr lang="en-GB"/>
          </a:p>
        </p:txBody>
      </p:sp>
      <p:sp>
        <p:nvSpPr>
          <p:cNvPr id="6" name="Text Placeholder 5"/>
          <p:cNvSpPr>
            <a:spLocks noGrp="1"/>
          </p:cNvSpPr>
          <p:nvPr>
            <p:ph type="body" sz="quarter" idx="13" hasCustomPrompt="1"/>
          </p:nvPr>
        </p:nvSpPr>
        <p:spPr>
          <a:xfrm>
            <a:off x="6308781" y="1638300"/>
            <a:ext cx="5378263" cy="3557814"/>
          </a:xfrm>
        </p:spPr>
        <p:txBody>
          <a:bodyPr numCol="1" spcCol="360000"/>
          <a:lstStyle>
            <a:lvl1pPr>
              <a:defRPr sz="3200" b="0" baseline="0">
                <a:solidFill>
                  <a:schemeClr val="tx2"/>
                </a:solidFill>
              </a:defRPr>
            </a:lvl1pPr>
          </a:lstStyle>
          <a:p>
            <a:pPr>
              <a:lnSpc>
                <a:spcPct val="100000"/>
              </a:lnSpc>
            </a:pPr>
            <a:r>
              <a:rPr lang="en-GB">
                <a:latin typeface="Arial"/>
                <a:cs typeface="Arial"/>
              </a:rPr>
              <a:t>Pull Quote style 32pt</a:t>
            </a:r>
            <a:endParaRPr lang="en-GB" b="0">
              <a:solidFill>
                <a:srgbClr val="8246AF"/>
              </a:solidFill>
              <a:latin typeface="Arial"/>
              <a:cs typeface="Arial"/>
            </a:endParaRPr>
          </a:p>
        </p:txBody>
      </p:sp>
      <p:sp>
        <p:nvSpPr>
          <p:cNvPr id="4" name="Text Placeholder 3">
            <a:extLst>
              <a:ext uri="{FF2B5EF4-FFF2-40B4-BE49-F238E27FC236}">
                <a16:creationId xmlns:a16="http://schemas.microsoft.com/office/drawing/2014/main" id="{B32A6320-11AD-814B-B9B8-328C372B6C90}"/>
              </a:ext>
            </a:extLst>
          </p:cNvPr>
          <p:cNvSpPr>
            <a:spLocks noGrp="1"/>
          </p:cNvSpPr>
          <p:nvPr>
            <p:ph type="body" sz="quarter" idx="14" hasCustomPrompt="1"/>
          </p:nvPr>
        </p:nvSpPr>
        <p:spPr>
          <a:xfrm>
            <a:off x="6308781" y="5318301"/>
            <a:ext cx="5378263" cy="514350"/>
          </a:xfrm>
        </p:spPr>
        <p:txBody>
          <a:bodyPr/>
          <a:lstStyle>
            <a:lvl1pPr marL="234950" indent="-234950">
              <a:buFont typeface=".PingFang SC Regular"/>
              <a:buChar char="－"/>
              <a:tabLst/>
              <a:defRPr sz="2000">
                <a:solidFill>
                  <a:srgbClr val="003349"/>
                </a:solidFill>
              </a:defRPr>
            </a:lvl1pPr>
          </a:lstStyle>
          <a:p>
            <a:pPr lvl="0"/>
            <a:r>
              <a:rPr lang="en-US"/>
              <a:t>Attribution</a:t>
            </a:r>
          </a:p>
        </p:txBody>
      </p:sp>
      <p:sp>
        <p:nvSpPr>
          <p:cNvPr id="10" name="Date Placeholder 5">
            <a:extLst>
              <a:ext uri="{FF2B5EF4-FFF2-40B4-BE49-F238E27FC236}">
                <a16:creationId xmlns:a16="http://schemas.microsoft.com/office/drawing/2014/main" id="{B154E33E-449C-394F-BAEF-A816CF1FC70D}"/>
              </a:ext>
            </a:extLst>
          </p:cNvPr>
          <p:cNvSpPr>
            <a:spLocks noGrp="1"/>
          </p:cNvSpPr>
          <p:nvPr>
            <p:ph type="dt" sz="half" idx="2"/>
          </p:nvPr>
        </p:nvSpPr>
        <p:spPr>
          <a:xfrm>
            <a:off x="421863" y="6370500"/>
            <a:ext cx="2742327" cy="365125"/>
          </a:xfrm>
          <a:prstGeom prst="rect">
            <a:avLst/>
          </a:prstGeom>
        </p:spPr>
        <p:txBody>
          <a:bodyPr vert="horz" lIns="91440" tIns="45720" rIns="91440" bIns="45720" rtlCol="0" anchor="ctr"/>
          <a:lstStyle>
            <a:lvl1pPr algn="l">
              <a:defRPr sz="800" b="0" i="0">
                <a:solidFill>
                  <a:srgbClr val="8E8A86"/>
                </a:solidFill>
                <a:latin typeface="Arial" panose="020B0604020202020204" pitchFamily="34" charset="0"/>
                <a:ea typeface="Arial Regular" charset="0"/>
                <a:cs typeface="Arial" panose="020B0604020202020204" pitchFamily="34" charset="0"/>
              </a:defRPr>
            </a:lvl1pPr>
          </a:lstStyle>
          <a:p>
            <a:fld id="{2C2CEEEB-5A0C-224F-8AAB-40B0A0059164}" type="datetime1">
              <a:rPr lang="en-US" smtClean="0"/>
              <a:t>8/9/2021</a:t>
            </a:fld>
            <a:endParaRPr lang="en-GB"/>
          </a:p>
        </p:txBody>
      </p:sp>
      <p:sp>
        <p:nvSpPr>
          <p:cNvPr id="11" name="Slide Number Placeholder 6">
            <a:extLst>
              <a:ext uri="{FF2B5EF4-FFF2-40B4-BE49-F238E27FC236}">
                <a16:creationId xmlns:a16="http://schemas.microsoft.com/office/drawing/2014/main" id="{006832D8-2108-5344-9F45-54F2251DFBD0}"/>
              </a:ext>
            </a:extLst>
          </p:cNvPr>
          <p:cNvSpPr>
            <a:spLocks noGrp="1"/>
          </p:cNvSpPr>
          <p:nvPr>
            <p:ph type="sldNum" sz="quarter" idx="4"/>
          </p:nvPr>
        </p:nvSpPr>
        <p:spPr>
          <a:xfrm>
            <a:off x="9042329" y="6370500"/>
            <a:ext cx="2742326" cy="365125"/>
          </a:xfrm>
          <a:prstGeom prst="rect">
            <a:avLst/>
          </a:prstGeom>
        </p:spPr>
        <p:txBody>
          <a:bodyPr vert="horz" lIns="91440" tIns="45720" rIns="91440" bIns="45720" rtlCol="0" anchor="ctr"/>
          <a:lstStyle>
            <a:lvl1pPr algn="r">
              <a:defRPr sz="800" b="0" i="0">
                <a:solidFill>
                  <a:srgbClr val="8E8A86"/>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a:p>
        </p:txBody>
      </p:sp>
      <p:pic>
        <p:nvPicPr>
          <p:cNvPr id="8" name="Picture 7">
            <a:extLst>
              <a:ext uri="{FF2B5EF4-FFF2-40B4-BE49-F238E27FC236}">
                <a16:creationId xmlns:a16="http://schemas.microsoft.com/office/drawing/2014/main" id="{F138A1F1-9C2C-1E43-9AF0-F228AC1E32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0821632" y="492120"/>
            <a:ext cx="865412" cy="331095"/>
          </a:xfrm>
          <a:prstGeom prst="rect">
            <a:avLst/>
          </a:prstGeom>
          <a:noFill/>
          <a:ln>
            <a:noFill/>
          </a:ln>
        </p:spPr>
      </p:pic>
    </p:spTree>
    <p:extLst>
      <p:ext uri="{BB962C8B-B14F-4D97-AF65-F5344CB8AC3E}">
        <p14:creationId xmlns:p14="http://schemas.microsoft.com/office/powerpoint/2010/main" val="3028846062"/>
      </p:ext>
    </p:extLst>
  </p:cSld>
  <p:clrMapOvr>
    <a:masterClrMapping/>
  </p:clrMapOvr>
  <p:extLst>
    <p:ext uri="{DCECCB84-F9BA-43D5-87BE-67443E8EF086}">
      <p15:sldGuideLst xmlns:p15="http://schemas.microsoft.com/office/powerpoint/2012/main">
        <p15:guide id="1" pos="3707">
          <p15:clr>
            <a:srgbClr val="FBAE40"/>
          </p15:clr>
        </p15:guide>
        <p15:guide id="2" pos="397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 - Blank layout">
    <p:spTree>
      <p:nvGrpSpPr>
        <p:cNvPr id="1" name=""/>
        <p:cNvGrpSpPr/>
        <p:nvPr/>
      </p:nvGrpSpPr>
      <p:grpSpPr>
        <a:xfrm>
          <a:off x="0" y="0"/>
          <a:ext cx="0" cy="0"/>
          <a:chOff x="0" y="0"/>
          <a:chExt cx="0" cy="0"/>
        </a:xfrm>
      </p:grpSpPr>
      <p:sp>
        <p:nvSpPr>
          <p:cNvPr id="4" name="Date Placeholder 5">
            <a:extLst>
              <a:ext uri="{FF2B5EF4-FFF2-40B4-BE49-F238E27FC236}">
                <a16:creationId xmlns:a16="http://schemas.microsoft.com/office/drawing/2014/main" id="{A18BF944-3A41-4841-A68C-6B8F9F867169}"/>
              </a:ext>
            </a:extLst>
          </p:cNvPr>
          <p:cNvSpPr>
            <a:spLocks noGrp="1"/>
          </p:cNvSpPr>
          <p:nvPr>
            <p:ph type="dt" sz="half" idx="2"/>
          </p:nvPr>
        </p:nvSpPr>
        <p:spPr>
          <a:xfrm>
            <a:off x="421863" y="6370500"/>
            <a:ext cx="2742327" cy="365125"/>
          </a:xfrm>
          <a:prstGeom prst="rect">
            <a:avLst/>
          </a:prstGeom>
        </p:spPr>
        <p:txBody>
          <a:bodyPr vert="horz" lIns="91440" tIns="45720" rIns="91440" bIns="45720" rtlCol="0" anchor="ctr"/>
          <a:lstStyle>
            <a:lvl1pPr algn="l">
              <a:defRPr sz="800" b="0" i="0">
                <a:solidFill>
                  <a:srgbClr val="8E8A86"/>
                </a:solidFill>
                <a:latin typeface="Arial" panose="020B0604020202020204" pitchFamily="34" charset="0"/>
                <a:ea typeface="Arial Regular" charset="0"/>
                <a:cs typeface="Arial" panose="020B0604020202020204" pitchFamily="34" charset="0"/>
              </a:defRPr>
            </a:lvl1pPr>
          </a:lstStyle>
          <a:p>
            <a:fld id="{EE6A56AE-D3C4-6748-849E-B488F30A3C69}" type="datetime1">
              <a:rPr lang="en-US" smtClean="0"/>
              <a:t>8/9/2021</a:t>
            </a:fld>
            <a:endParaRPr lang="en-GB"/>
          </a:p>
        </p:txBody>
      </p:sp>
      <p:sp>
        <p:nvSpPr>
          <p:cNvPr id="5" name="Slide Number Placeholder 6">
            <a:extLst>
              <a:ext uri="{FF2B5EF4-FFF2-40B4-BE49-F238E27FC236}">
                <a16:creationId xmlns:a16="http://schemas.microsoft.com/office/drawing/2014/main" id="{097240DD-773F-6343-B4E4-D68F9425240F}"/>
              </a:ext>
            </a:extLst>
          </p:cNvPr>
          <p:cNvSpPr>
            <a:spLocks noGrp="1"/>
          </p:cNvSpPr>
          <p:nvPr>
            <p:ph type="sldNum" sz="quarter" idx="4"/>
          </p:nvPr>
        </p:nvSpPr>
        <p:spPr>
          <a:xfrm>
            <a:off x="9042329" y="6370500"/>
            <a:ext cx="2742326" cy="365125"/>
          </a:xfrm>
          <a:prstGeom prst="rect">
            <a:avLst/>
          </a:prstGeom>
        </p:spPr>
        <p:txBody>
          <a:bodyPr vert="horz" lIns="91440" tIns="45720" rIns="91440" bIns="45720" rtlCol="0" anchor="ctr"/>
          <a:lstStyle>
            <a:lvl1pPr algn="r">
              <a:defRPr sz="800" b="0" i="0">
                <a:solidFill>
                  <a:srgbClr val="8E8A86"/>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a:p>
        </p:txBody>
      </p:sp>
      <p:pic>
        <p:nvPicPr>
          <p:cNvPr id="6" name="Picture 5">
            <a:extLst>
              <a:ext uri="{FF2B5EF4-FFF2-40B4-BE49-F238E27FC236}">
                <a16:creationId xmlns:a16="http://schemas.microsoft.com/office/drawing/2014/main" id="{44C55112-A4FA-7D4D-9641-BA3DDE95DA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0821632" y="492120"/>
            <a:ext cx="865412" cy="331095"/>
          </a:xfrm>
          <a:prstGeom prst="rect">
            <a:avLst/>
          </a:prstGeom>
          <a:noFill/>
          <a:ln>
            <a:noFill/>
          </a:ln>
        </p:spPr>
      </p:pic>
    </p:spTree>
    <p:extLst>
      <p:ext uri="{BB962C8B-B14F-4D97-AF65-F5344CB8AC3E}">
        <p14:creationId xmlns:p14="http://schemas.microsoft.com/office/powerpoint/2010/main" val="23320645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ate - title and 1 column">
    <p:spTree>
      <p:nvGrpSpPr>
        <p:cNvPr id="1" name=""/>
        <p:cNvGrpSpPr/>
        <p:nvPr/>
      </p:nvGrpSpPr>
      <p:grpSpPr>
        <a:xfrm>
          <a:off x="0" y="0"/>
          <a:ext cx="0" cy="0"/>
          <a:chOff x="0" y="0"/>
          <a:chExt cx="0" cy="0"/>
        </a:xfrm>
      </p:grpSpPr>
      <p:sp>
        <p:nvSpPr>
          <p:cNvPr id="6" name="Rectangle 5"/>
          <p:cNvSpPr/>
          <p:nvPr userDrawn="1"/>
        </p:nvSpPr>
        <p:spPr>
          <a:xfrm>
            <a:off x="1" y="0"/>
            <a:ext cx="12192000" cy="6858000"/>
          </a:xfrm>
          <a:prstGeom prst="rect">
            <a:avLst/>
          </a:prstGeom>
          <a:solidFill>
            <a:srgbClr val="0033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solidFill>
                <a:schemeClr val="bg1"/>
              </a:solidFill>
            </a:endParaRPr>
          </a:p>
        </p:txBody>
      </p:sp>
      <p:sp>
        <p:nvSpPr>
          <p:cNvPr id="9" name="Text Placeholder 5"/>
          <p:cNvSpPr>
            <a:spLocks noGrp="1"/>
          </p:cNvSpPr>
          <p:nvPr>
            <p:ph type="body" sz="quarter" idx="12" hasCustomPrompt="1"/>
          </p:nvPr>
        </p:nvSpPr>
        <p:spPr>
          <a:xfrm>
            <a:off x="520716" y="1638300"/>
            <a:ext cx="11097667" cy="4364467"/>
          </a:xfrm>
        </p:spPr>
        <p:txBody>
          <a:bodyPr numCol="1" spcCol="360000"/>
          <a:lstStyle>
            <a:lvl1pPr marL="0" indent="0">
              <a:buFont typeface="Arial" charset="0"/>
              <a:buNone/>
              <a:defRPr baseline="0">
                <a:solidFill>
                  <a:schemeClr val="bg1"/>
                </a:solidFill>
              </a:defRPr>
            </a:lvl1pPr>
          </a:lstStyle>
          <a:p>
            <a:pPr lvl="0"/>
            <a:r>
              <a:rPr lang="en-GB"/>
              <a:t>Body text style 20pt. Dummy text means you won’t see the inevitable variations that show up once real information is entered. </a:t>
            </a:r>
          </a:p>
          <a:p>
            <a:pPr lvl="0"/>
            <a:r>
              <a:rPr lang="en-GB"/>
              <a:t>It means you won’t know what it’s like to fill out forms on your site. Dummy text is a veil between you and reality. </a:t>
            </a:r>
          </a:p>
          <a:p>
            <a:pPr lvl="0"/>
            <a:endParaRPr lang="en-GB"/>
          </a:p>
        </p:txBody>
      </p:sp>
      <p:sp>
        <p:nvSpPr>
          <p:cNvPr id="2" name="Title 1"/>
          <p:cNvSpPr>
            <a:spLocks noGrp="1"/>
          </p:cNvSpPr>
          <p:nvPr>
            <p:ph type="title" hasCustomPrompt="1"/>
          </p:nvPr>
        </p:nvSpPr>
        <p:spPr/>
        <p:txBody>
          <a:bodyPr anchor="t"/>
          <a:lstStyle>
            <a:lvl1pPr>
              <a:defRPr>
                <a:solidFill>
                  <a:schemeClr val="bg1"/>
                </a:solidFill>
              </a:defRPr>
            </a:lvl1pPr>
          </a:lstStyle>
          <a:p>
            <a:r>
              <a:rPr lang="en-US"/>
              <a:t>Click to edit 32pt bold/titles 2 line max</a:t>
            </a:r>
            <a:endParaRPr lang="en-GB"/>
          </a:p>
        </p:txBody>
      </p:sp>
      <p:sp>
        <p:nvSpPr>
          <p:cNvPr id="11" name="TextBox 10"/>
          <p:cNvSpPr txBox="1"/>
          <p:nvPr userDrawn="1"/>
        </p:nvSpPr>
        <p:spPr>
          <a:xfrm>
            <a:off x="3686037" y="6452685"/>
            <a:ext cx="4779723" cy="215444"/>
          </a:xfrm>
          <a:prstGeom prst="rect">
            <a:avLst/>
          </a:prstGeom>
          <a:noFill/>
        </p:spPr>
        <p:txBody>
          <a:bodyPr wrap="square" rtlCol="0">
            <a:spAutoFit/>
          </a:bodyPr>
          <a:lstStyle/>
          <a:p>
            <a:pPr algn="ctr"/>
            <a:r>
              <a:rPr lang="en-GB" sz="800" i="0" dirty="0">
                <a:solidFill>
                  <a:schemeClr val="bg1"/>
                </a:solidFill>
                <a:latin typeface="Arial" panose="020B0604020202020204" pitchFamily="34" charset="0"/>
                <a:cs typeface="Arial" panose="020B0604020202020204" pitchFamily="34" charset="0"/>
              </a:rPr>
              <a:t>© 2020 The Sage Group plc or its licensors. All rights reserved.</a:t>
            </a:r>
          </a:p>
        </p:txBody>
      </p:sp>
      <p:sp>
        <p:nvSpPr>
          <p:cNvPr id="12" name="Date Placeholder 5">
            <a:extLst>
              <a:ext uri="{FF2B5EF4-FFF2-40B4-BE49-F238E27FC236}">
                <a16:creationId xmlns:a16="http://schemas.microsoft.com/office/drawing/2014/main" id="{AFA0ED7A-65BE-544A-876F-5F5C1CA7EC84}"/>
              </a:ext>
            </a:extLst>
          </p:cNvPr>
          <p:cNvSpPr>
            <a:spLocks noGrp="1"/>
          </p:cNvSpPr>
          <p:nvPr>
            <p:ph type="dt" sz="half" idx="2"/>
          </p:nvPr>
        </p:nvSpPr>
        <p:spPr>
          <a:xfrm>
            <a:off x="421863" y="6370500"/>
            <a:ext cx="2742327" cy="365125"/>
          </a:xfrm>
          <a:prstGeom prst="rect">
            <a:avLst/>
          </a:prstGeom>
        </p:spPr>
        <p:txBody>
          <a:bodyPr vert="horz" lIns="91440" tIns="45720" rIns="91440" bIns="45720" rtlCol="0" anchor="ctr"/>
          <a:lstStyle>
            <a:lvl1pPr algn="l">
              <a:defRPr sz="800" b="0" i="0">
                <a:solidFill>
                  <a:schemeClr val="bg1"/>
                </a:solidFill>
                <a:latin typeface="Arial" panose="020B0604020202020204" pitchFamily="34" charset="0"/>
                <a:ea typeface="Arial Regular" charset="0"/>
                <a:cs typeface="Arial" panose="020B0604020202020204" pitchFamily="34" charset="0"/>
              </a:defRPr>
            </a:lvl1pPr>
          </a:lstStyle>
          <a:p>
            <a:fld id="{A0E5CF29-CAE7-7740-840A-B49E431D829F}" type="datetime1">
              <a:rPr lang="en-US" smtClean="0"/>
              <a:t>8/9/2021</a:t>
            </a:fld>
            <a:endParaRPr lang="en-GB"/>
          </a:p>
        </p:txBody>
      </p:sp>
      <p:sp>
        <p:nvSpPr>
          <p:cNvPr id="13" name="Slide Number Placeholder 6">
            <a:extLst>
              <a:ext uri="{FF2B5EF4-FFF2-40B4-BE49-F238E27FC236}">
                <a16:creationId xmlns:a16="http://schemas.microsoft.com/office/drawing/2014/main" id="{33EEB59D-3C14-4A4C-9237-985E53B766E5}"/>
              </a:ext>
            </a:extLst>
          </p:cNvPr>
          <p:cNvSpPr>
            <a:spLocks noGrp="1"/>
          </p:cNvSpPr>
          <p:nvPr>
            <p:ph type="sldNum" sz="quarter" idx="4"/>
          </p:nvPr>
        </p:nvSpPr>
        <p:spPr>
          <a:xfrm>
            <a:off x="9042329" y="6370500"/>
            <a:ext cx="2742326" cy="365125"/>
          </a:xfrm>
          <a:prstGeom prst="rect">
            <a:avLst/>
          </a:prstGeom>
        </p:spPr>
        <p:txBody>
          <a:bodyPr vert="horz" lIns="91440" tIns="45720" rIns="91440" bIns="45720" rtlCol="0" anchor="ctr"/>
          <a:lstStyle>
            <a:lvl1pPr algn="r">
              <a:defRPr sz="800" b="0" i="0">
                <a:solidFill>
                  <a:schemeClr val="bg1"/>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a:p>
        </p:txBody>
      </p:sp>
      <p:pic>
        <p:nvPicPr>
          <p:cNvPr id="14" name="Picture 13">
            <a:extLst>
              <a:ext uri="{FF2B5EF4-FFF2-40B4-BE49-F238E27FC236}">
                <a16:creationId xmlns:a16="http://schemas.microsoft.com/office/drawing/2014/main" id="{23ACA8B7-2649-334C-81A8-2B0181D3A3B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0821632" y="492120"/>
            <a:ext cx="865412" cy="331095"/>
          </a:xfrm>
          <a:prstGeom prst="rect">
            <a:avLst/>
          </a:prstGeom>
          <a:noFill/>
          <a:ln>
            <a:noFill/>
          </a:ln>
        </p:spPr>
      </p:pic>
    </p:spTree>
    <p:extLst>
      <p:ext uri="{BB962C8B-B14F-4D97-AF65-F5344CB8AC3E}">
        <p14:creationId xmlns:p14="http://schemas.microsoft.com/office/powerpoint/2010/main" val="7266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 solid blue">
    <p:spTree>
      <p:nvGrpSpPr>
        <p:cNvPr id="1" name=""/>
        <p:cNvGrpSpPr/>
        <p:nvPr/>
      </p:nvGrpSpPr>
      <p:grpSpPr>
        <a:xfrm>
          <a:off x="0" y="0"/>
          <a:ext cx="0" cy="0"/>
          <a:chOff x="0" y="0"/>
          <a:chExt cx="0" cy="0"/>
        </a:xfrm>
      </p:grpSpPr>
      <p:sp>
        <p:nvSpPr>
          <p:cNvPr id="5" name="Rectangle 4"/>
          <p:cNvSpPr/>
          <p:nvPr userDrawn="1"/>
        </p:nvSpPr>
        <p:spPr>
          <a:xfrm>
            <a:off x="1" y="1233488"/>
            <a:ext cx="12192000" cy="4984506"/>
          </a:xfrm>
          <a:prstGeom prst="rect">
            <a:avLst/>
          </a:prstGeom>
          <a:solidFill>
            <a:srgbClr val="003349"/>
          </a:solidFill>
          <a:ln>
            <a:solidFill>
              <a:srgbClr val="003349"/>
            </a:solidFill>
          </a:ln>
          <a:effectLst/>
        </p:spPr>
        <p:style>
          <a:lnRef idx="1">
            <a:schemeClr val="accent1"/>
          </a:lnRef>
          <a:fillRef idx="3">
            <a:schemeClr val="accent1"/>
          </a:fillRef>
          <a:effectRef idx="2">
            <a:schemeClr val="accent1"/>
          </a:effectRef>
          <a:fontRef idx="minor">
            <a:schemeClr val="lt1"/>
          </a:fontRef>
        </p:style>
        <p:txBody>
          <a:bodyPr lIns="45711" tIns="22855" rIns="45711" bIns="22855" rtlCol="0" anchor="ctr"/>
          <a:lstStyle/>
          <a:p>
            <a:pPr algn="ctr"/>
            <a:endParaRPr lang="en-US" sz="1800"/>
          </a:p>
        </p:txBody>
      </p:sp>
      <p:sp>
        <p:nvSpPr>
          <p:cNvPr id="2" name="Title 1"/>
          <p:cNvSpPr>
            <a:spLocks noGrp="1"/>
          </p:cNvSpPr>
          <p:nvPr>
            <p:ph type="title" hasCustomPrompt="1"/>
          </p:nvPr>
        </p:nvSpPr>
        <p:spPr>
          <a:xfrm>
            <a:off x="1382846" y="3131807"/>
            <a:ext cx="9438785" cy="715595"/>
          </a:xfrm>
        </p:spPr>
        <p:txBody>
          <a:bodyPr/>
          <a:lstStyle>
            <a:lvl1pPr algn="ctr">
              <a:defRPr sz="4000">
                <a:solidFill>
                  <a:schemeClr val="bg2"/>
                </a:solidFill>
              </a:defRPr>
            </a:lvl1pPr>
          </a:lstStyle>
          <a:p>
            <a:r>
              <a:rPr lang="en-US"/>
              <a:t>Divider slide main heading 40pt bold</a:t>
            </a:r>
            <a:endParaRPr lang="en-GB"/>
          </a:p>
        </p:txBody>
      </p:sp>
      <p:pic>
        <p:nvPicPr>
          <p:cNvPr id="6" name="Picture 5">
            <a:extLst>
              <a:ext uri="{FF2B5EF4-FFF2-40B4-BE49-F238E27FC236}">
                <a16:creationId xmlns:a16="http://schemas.microsoft.com/office/drawing/2014/main" id="{475F04ED-ABA9-6148-BF43-AEB9141D6E4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0821632" y="492120"/>
            <a:ext cx="865412" cy="331095"/>
          </a:xfrm>
          <a:prstGeom prst="rect">
            <a:avLst/>
          </a:prstGeom>
          <a:noFill/>
          <a:ln>
            <a:noFill/>
          </a:ln>
        </p:spPr>
      </p:pic>
      <p:sp>
        <p:nvSpPr>
          <p:cNvPr id="10" name="Date Placeholder 5">
            <a:extLst>
              <a:ext uri="{FF2B5EF4-FFF2-40B4-BE49-F238E27FC236}">
                <a16:creationId xmlns:a16="http://schemas.microsoft.com/office/drawing/2014/main" id="{19832789-9824-614F-B272-F1A7C62E3F56}"/>
              </a:ext>
            </a:extLst>
          </p:cNvPr>
          <p:cNvSpPr>
            <a:spLocks noGrp="1"/>
          </p:cNvSpPr>
          <p:nvPr>
            <p:ph type="dt" sz="half" idx="2"/>
          </p:nvPr>
        </p:nvSpPr>
        <p:spPr>
          <a:xfrm>
            <a:off x="421863" y="6370500"/>
            <a:ext cx="2742327" cy="365125"/>
          </a:xfrm>
          <a:prstGeom prst="rect">
            <a:avLst/>
          </a:prstGeom>
        </p:spPr>
        <p:txBody>
          <a:bodyPr vert="horz" lIns="91440" tIns="45720" rIns="91440" bIns="45720" rtlCol="0" anchor="ctr"/>
          <a:lstStyle>
            <a:lvl1pPr algn="l">
              <a:defRPr sz="800" b="0" i="0">
                <a:solidFill>
                  <a:srgbClr val="8E8A86"/>
                </a:solidFill>
                <a:latin typeface="Arial" panose="020B0604020202020204" pitchFamily="34" charset="0"/>
                <a:ea typeface="Arial Regular" charset="0"/>
                <a:cs typeface="Arial" panose="020B0604020202020204" pitchFamily="34" charset="0"/>
              </a:defRPr>
            </a:lvl1pPr>
          </a:lstStyle>
          <a:p>
            <a:fld id="{CB56900A-10A1-3D47-A1DB-B57732A78590}" type="datetime1">
              <a:rPr lang="en-US" smtClean="0"/>
              <a:t>8/9/2021</a:t>
            </a:fld>
            <a:endParaRPr lang="en-GB"/>
          </a:p>
        </p:txBody>
      </p:sp>
      <p:sp>
        <p:nvSpPr>
          <p:cNvPr id="11" name="Slide Number Placeholder 6">
            <a:extLst>
              <a:ext uri="{FF2B5EF4-FFF2-40B4-BE49-F238E27FC236}">
                <a16:creationId xmlns:a16="http://schemas.microsoft.com/office/drawing/2014/main" id="{A9759529-8E82-8C45-A029-3BEBD5B94EBD}"/>
              </a:ext>
            </a:extLst>
          </p:cNvPr>
          <p:cNvSpPr>
            <a:spLocks noGrp="1"/>
          </p:cNvSpPr>
          <p:nvPr>
            <p:ph type="sldNum" sz="quarter" idx="4"/>
          </p:nvPr>
        </p:nvSpPr>
        <p:spPr>
          <a:xfrm>
            <a:off x="9042329" y="6370500"/>
            <a:ext cx="2742326" cy="365125"/>
          </a:xfrm>
          <a:prstGeom prst="rect">
            <a:avLst/>
          </a:prstGeom>
        </p:spPr>
        <p:txBody>
          <a:bodyPr vert="horz" lIns="91440" tIns="45720" rIns="91440" bIns="45720" rtlCol="0" anchor="ctr"/>
          <a:lstStyle>
            <a:lvl1pPr algn="r">
              <a:defRPr sz="800" b="0" i="0">
                <a:solidFill>
                  <a:srgbClr val="8E8A86"/>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a:p>
        </p:txBody>
      </p:sp>
      <p:sp>
        <p:nvSpPr>
          <p:cNvPr id="4" name="Text Placeholder 3">
            <a:extLst>
              <a:ext uri="{FF2B5EF4-FFF2-40B4-BE49-F238E27FC236}">
                <a16:creationId xmlns:a16="http://schemas.microsoft.com/office/drawing/2014/main" id="{E6BEF6E6-C2FF-B04D-B47A-62F979DDD5B0}"/>
              </a:ext>
            </a:extLst>
          </p:cNvPr>
          <p:cNvSpPr>
            <a:spLocks noGrp="1"/>
          </p:cNvSpPr>
          <p:nvPr>
            <p:ph type="body" sz="quarter" idx="11" hasCustomPrompt="1"/>
          </p:nvPr>
        </p:nvSpPr>
        <p:spPr>
          <a:xfrm>
            <a:off x="1779021" y="4087492"/>
            <a:ext cx="8633783" cy="928687"/>
          </a:xfrm>
        </p:spPr>
        <p:txBody>
          <a:bodyPr/>
          <a:lstStyle>
            <a:lvl1pPr algn="ctr">
              <a:lnSpc>
                <a:spcPts val="2549"/>
              </a:lnSpc>
              <a:defRPr sz="3600" i="0">
                <a:solidFill>
                  <a:srgbClr val="A9A9A9"/>
                </a:solidFill>
                <a:latin typeface="Arial"/>
                <a:cs typeface="Arial"/>
                <a:sym typeface="Arial"/>
              </a:defRPr>
            </a:lvl1pPr>
            <a:lvl2pPr algn="ctr">
              <a:defRPr sz="1800">
                <a:solidFill>
                  <a:schemeClr val="bg2"/>
                </a:solidFill>
              </a:defRPr>
            </a:lvl2pPr>
            <a:lvl3pPr algn="ctr">
              <a:defRPr sz="1800">
                <a:solidFill>
                  <a:schemeClr val="bg2"/>
                </a:solidFill>
              </a:defRPr>
            </a:lvl3pPr>
            <a:lvl4pPr algn="ctr">
              <a:defRPr sz="1400">
                <a:solidFill>
                  <a:schemeClr val="bg2"/>
                </a:solidFill>
              </a:defRPr>
            </a:lvl4pPr>
            <a:lvl5pPr marL="1928812" indent="0" algn="ctr">
              <a:buNone/>
              <a:defRPr sz="1400">
                <a:solidFill>
                  <a:schemeClr val="bg2"/>
                </a:solidFill>
              </a:defRPr>
            </a:lvl5pPr>
          </a:lstStyle>
          <a:p>
            <a:pPr>
              <a:lnSpc>
                <a:spcPts val="2549"/>
              </a:lnSpc>
              <a:defRPr sz="3600" i="0">
                <a:solidFill>
                  <a:srgbClr val="A9A9A9"/>
                </a:solidFill>
                <a:latin typeface="Arial"/>
                <a:ea typeface="Arial"/>
                <a:cs typeface="Arial"/>
                <a:sym typeface="Arial"/>
              </a:defRPr>
            </a:pPr>
            <a:r>
              <a:rPr lang="en-GB" sz="1800" i="0">
                <a:solidFill>
                  <a:srgbClr val="FFFFFF"/>
                </a:solidFill>
                <a:latin typeface="Arial"/>
                <a:cs typeface="Arial"/>
              </a:rPr>
              <a:t>Use this divider slide to break up sections within the presentation.</a:t>
            </a:r>
          </a:p>
          <a:p>
            <a:pPr>
              <a:lnSpc>
                <a:spcPts val="2549"/>
              </a:lnSpc>
              <a:defRPr sz="3600" i="0">
                <a:solidFill>
                  <a:srgbClr val="A9A9A9"/>
                </a:solidFill>
                <a:latin typeface="Arial"/>
                <a:ea typeface="Arial"/>
                <a:cs typeface="Arial"/>
                <a:sym typeface="Arial"/>
              </a:defRPr>
            </a:pPr>
            <a:r>
              <a:rPr lang="en-GB" sz="1800" i="0">
                <a:solidFill>
                  <a:srgbClr val="FFFFFF"/>
                </a:solidFill>
                <a:latin typeface="Arial"/>
                <a:cs typeface="Arial"/>
              </a:rPr>
              <a:t>Do NOT change the colour of the divider slide.</a:t>
            </a:r>
            <a:endParaRPr lang="en-GB" sz="1800" i="0">
              <a:latin typeface="Arial"/>
              <a:cs typeface="Arial"/>
            </a:endParaRPr>
          </a:p>
        </p:txBody>
      </p:sp>
    </p:spTree>
    <p:extLst>
      <p:ext uri="{BB962C8B-B14F-4D97-AF65-F5344CB8AC3E}">
        <p14:creationId xmlns:p14="http://schemas.microsoft.com/office/powerpoint/2010/main" val="3952310507"/>
      </p:ext>
    </p:extLst>
  </p:cSld>
  <p:clrMapOvr>
    <a:masterClrMapping/>
  </p:clrMapOvr>
  <p:extLst>
    <p:ext uri="{DCECCB84-F9BA-43D5-87BE-67443E8EF086}">
      <p15:sldGuideLst xmlns:p15="http://schemas.microsoft.com/office/powerpoint/2012/main">
        <p15:guide id="1" orient="horz" pos="22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ate - title">
    <p:spTree>
      <p:nvGrpSpPr>
        <p:cNvPr id="1" name=""/>
        <p:cNvGrpSpPr/>
        <p:nvPr/>
      </p:nvGrpSpPr>
      <p:grpSpPr>
        <a:xfrm>
          <a:off x="0" y="0"/>
          <a:ext cx="0" cy="0"/>
          <a:chOff x="0" y="0"/>
          <a:chExt cx="0" cy="0"/>
        </a:xfrm>
      </p:grpSpPr>
      <p:sp>
        <p:nvSpPr>
          <p:cNvPr id="5" name="Rectangle 4"/>
          <p:cNvSpPr/>
          <p:nvPr userDrawn="1"/>
        </p:nvSpPr>
        <p:spPr>
          <a:xfrm>
            <a:off x="1" y="0"/>
            <a:ext cx="12192000" cy="6858000"/>
          </a:xfrm>
          <a:prstGeom prst="rect">
            <a:avLst/>
          </a:prstGeom>
          <a:solidFill>
            <a:srgbClr val="0033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solidFill>
                <a:srgbClr val="00DC00"/>
              </a:solidFill>
            </a:endParaRPr>
          </a:p>
        </p:txBody>
      </p:sp>
      <p:sp>
        <p:nvSpPr>
          <p:cNvPr id="2" name="Title 1"/>
          <p:cNvSpPr>
            <a:spLocks noGrp="1"/>
          </p:cNvSpPr>
          <p:nvPr>
            <p:ph type="title" hasCustomPrompt="1"/>
          </p:nvPr>
        </p:nvSpPr>
        <p:spPr/>
        <p:txBody>
          <a:bodyPr anchor="t"/>
          <a:lstStyle>
            <a:lvl1pPr>
              <a:defRPr baseline="0">
                <a:solidFill>
                  <a:schemeClr val="bg1"/>
                </a:solidFill>
              </a:defRPr>
            </a:lvl1pPr>
          </a:lstStyle>
          <a:p>
            <a:r>
              <a:rPr lang="en-US"/>
              <a:t>Click to edit 32pt bold/titles 2 line max</a:t>
            </a:r>
            <a:endParaRPr lang="en-GB"/>
          </a:p>
        </p:txBody>
      </p:sp>
      <p:sp>
        <p:nvSpPr>
          <p:cNvPr id="9" name="TextBox 8"/>
          <p:cNvSpPr txBox="1"/>
          <p:nvPr userDrawn="1"/>
        </p:nvSpPr>
        <p:spPr>
          <a:xfrm>
            <a:off x="3686037" y="6452685"/>
            <a:ext cx="4779723" cy="215444"/>
          </a:xfrm>
          <a:prstGeom prst="rect">
            <a:avLst/>
          </a:prstGeom>
          <a:noFill/>
        </p:spPr>
        <p:txBody>
          <a:bodyPr wrap="square" rtlCol="0">
            <a:spAutoFit/>
          </a:bodyPr>
          <a:lstStyle/>
          <a:p>
            <a:pPr algn="ctr"/>
            <a:r>
              <a:rPr lang="en-GB" sz="800" i="0" dirty="0">
                <a:solidFill>
                  <a:schemeClr val="bg1"/>
                </a:solidFill>
                <a:latin typeface="Arial" panose="020B0604020202020204" pitchFamily="34" charset="0"/>
                <a:cs typeface="Arial" panose="020B0604020202020204" pitchFamily="34" charset="0"/>
              </a:rPr>
              <a:t>© 2020 The Sage Group plc or its licensors. All rights reserved.</a:t>
            </a:r>
          </a:p>
        </p:txBody>
      </p:sp>
      <p:sp>
        <p:nvSpPr>
          <p:cNvPr id="10" name="Date Placeholder 5">
            <a:extLst>
              <a:ext uri="{FF2B5EF4-FFF2-40B4-BE49-F238E27FC236}">
                <a16:creationId xmlns:a16="http://schemas.microsoft.com/office/drawing/2014/main" id="{77531682-CC9F-CB42-81B8-FABE01E4AA18}"/>
              </a:ext>
            </a:extLst>
          </p:cNvPr>
          <p:cNvSpPr>
            <a:spLocks noGrp="1"/>
          </p:cNvSpPr>
          <p:nvPr>
            <p:ph type="dt" sz="half" idx="2"/>
          </p:nvPr>
        </p:nvSpPr>
        <p:spPr>
          <a:xfrm>
            <a:off x="421863" y="6370500"/>
            <a:ext cx="2742327" cy="365125"/>
          </a:xfrm>
          <a:prstGeom prst="rect">
            <a:avLst/>
          </a:prstGeom>
        </p:spPr>
        <p:txBody>
          <a:bodyPr vert="horz" lIns="91440" tIns="45720" rIns="91440" bIns="45720" rtlCol="0" anchor="ctr"/>
          <a:lstStyle>
            <a:lvl1pPr algn="l">
              <a:defRPr sz="800" b="0" i="0">
                <a:solidFill>
                  <a:schemeClr val="bg1"/>
                </a:solidFill>
                <a:latin typeface="Arial" panose="020B0604020202020204" pitchFamily="34" charset="0"/>
                <a:ea typeface="Arial Regular" charset="0"/>
                <a:cs typeface="Arial" panose="020B0604020202020204" pitchFamily="34" charset="0"/>
              </a:defRPr>
            </a:lvl1pPr>
          </a:lstStyle>
          <a:p>
            <a:fld id="{C701CF59-84B9-3147-BC5B-56960E3E1F7A}" type="datetime1">
              <a:rPr lang="en-US" smtClean="0"/>
              <a:t>8/9/2021</a:t>
            </a:fld>
            <a:endParaRPr lang="en-GB"/>
          </a:p>
        </p:txBody>
      </p:sp>
      <p:sp>
        <p:nvSpPr>
          <p:cNvPr id="11" name="Slide Number Placeholder 6">
            <a:extLst>
              <a:ext uri="{FF2B5EF4-FFF2-40B4-BE49-F238E27FC236}">
                <a16:creationId xmlns:a16="http://schemas.microsoft.com/office/drawing/2014/main" id="{885F59D0-14DF-C944-9DD9-E0F8BAB3DC4A}"/>
              </a:ext>
            </a:extLst>
          </p:cNvPr>
          <p:cNvSpPr>
            <a:spLocks noGrp="1"/>
          </p:cNvSpPr>
          <p:nvPr>
            <p:ph type="sldNum" sz="quarter" idx="4"/>
          </p:nvPr>
        </p:nvSpPr>
        <p:spPr>
          <a:xfrm>
            <a:off x="9042329" y="6370500"/>
            <a:ext cx="2742326" cy="365125"/>
          </a:xfrm>
          <a:prstGeom prst="rect">
            <a:avLst/>
          </a:prstGeom>
        </p:spPr>
        <p:txBody>
          <a:bodyPr vert="horz" lIns="91440" tIns="45720" rIns="91440" bIns="45720" rtlCol="0" anchor="ctr"/>
          <a:lstStyle>
            <a:lvl1pPr algn="r">
              <a:defRPr sz="800" b="0" i="0">
                <a:solidFill>
                  <a:schemeClr val="bg1"/>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a:p>
        </p:txBody>
      </p:sp>
      <p:pic>
        <p:nvPicPr>
          <p:cNvPr id="12" name="Picture 11">
            <a:extLst>
              <a:ext uri="{FF2B5EF4-FFF2-40B4-BE49-F238E27FC236}">
                <a16:creationId xmlns:a16="http://schemas.microsoft.com/office/drawing/2014/main" id="{0B613AC0-FF8E-B740-AB81-D427667469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0821632" y="492120"/>
            <a:ext cx="865412" cy="331095"/>
          </a:xfrm>
          <a:prstGeom prst="rect">
            <a:avLst/>
          </a:prstGeom>
          <a:noFill/>
          <a:ln>
            <a:noFill/>
          </a:ln>
        </p:spPr>
      </p:pic>
    </p:spTree>
    <p:extLst>
      <p:ext uri="{BB962C8B-B14F-4D97-AF65-F5344CB8AC3E}">
        <p14:creationId xmlns:p14="http://schemas.microsoft.com/office/powerpoint/2010/main" val="1782021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late- title and subtitle">
    <p:spTree>
      <p:nvGrpSpPr>
        <p:cNvPr id="1" name=""/>
        <p:cNvGrpSpPr/>
        <p:nvPr/>
      </p:nvGrpSpPr>
      <p:grpSpPr>
        <a:xfrm>
          <a:off x="0" y="0"/>
          <a:ext cx="0" cy="0"/>
          <a:chOff x="0" y="0"/>
          <a:chExt cx="0" cy="0"/>
        </a:xfrm>
      </p:grpSpPr>
      <p:sp>
        <p:nvSpPr>
          <p:cNvPr id="5" name="Rectangle 4"/>
          <p:cNvSpPr/>
          <p:nvPr userDrawn="1"/>
        </p:nvSpPr>
        <p:spPr>
          <a:xfrm>
            <a:off x="1" y="0"/>
            <a:ext cx="12192000" cy="6858000"/>
          </a:xfrm>
          <a:prstGeom prst="rect">
            <a:avLst/>
          </a:prstGeom>
          <a:solidFill>
            <a:srgbClr val="0033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solidFill>
                <a:srgbClr val="00DC00"/>
              </a:solidFill>
            </a:endParaRPr>
          </a:p>
        </p:txBody>
      </p:sp>
      <p:sp>
        <p:nvSpPr>
          <p:cNvPr id="2" name="Title 1"/>
          <p:cNvSpPr>
            <a:spLocks noGrp="1"/>
          </p:cNvSpPr>
          <p:nvPr>
            <p:ph type="title" hasCustomPrompt="1"/>
          </p:nvPr>
        </p:nvSpPr>
        <p:spPr/>
        <p:txBody>
          <a:bodyPr anchor="t"/>
          <a:lstStyle>
            <a:lvl1pPr>
              <a:defRPr baseline="0">
                <a:solidFill>
                  <a:schemeClr val="bg1"/>
                </a:solidFill>
              </a:defRPr>
            </a:lvl1pPr>
          </a:lstStyle>
          <a:p>
            <a:r>
              <a:rPr lang="en-US"/>
              <a:t>Click to edit 32pt bold/titles 2 line max</a:t>
            </a:r>
            <a:endParaRPr lang="en-GB"/>
          </a:p>
        </p:txBody>
      </p:sp>
      <p:sp>
        <p:nvSpPr>
          <p:cNvPr id="9" name="TextBox 8"/>
          <p:cNvSpPr txBox="1"/>
          <p:nvPr userDrawn="1"/>
        </p:nvSpPr>
        <p:spPr>
          <a:xfrm>
            <a:off x="3686037" y="6452685"/>
            <a:ext cx="4779723" cy="215444"/>
          </a:xfrm>
          <a:prstGeom prst="rect">
            <a:avLst/>
          </a:prstGeom>
          <a:noFill/>
        </p:spPr>
        <p:txBody>
          <a:bodyPr wrap="square" rtlCol="0">
            <a:spAutoFit/>
          </a:bodyPr>
          <a:lstStyle/>
          <a:p>
            <a:pPr algn="ctr"/>
            <a:r>
              <a:rPr lang="en-GB" sz="800" i="0" dirty="0">
                <a:solidFill>
                  <a:schemeClr val="bg1"/>
                </a:solidFill>
                <a:latin typeface="Arial" panose="020B0604020202020204" pitchFamily="34" charset="0"/>
                <a:cs typeface="Arial" panose="020B0604020202020204" pitchFamily="34" charset="0"/>
              </a:rPr>
              <a:t>© 2020 The Sage Group plc or its licensors. All rights reserved.</a:t>
            </a:r>
          </a:p>
        </p:txBody>
      </p:sp>
      <p:sp>
        <p:nvSpPr>
          <p:cNvPr id="10" name="Date Placeholder 5">
            <a:extLst>
              <a:ext uri="{FF2B5EF4-FFF2-40B4-BE49-F238E27FC236}">
                <a16:creationId xmlns:a16="http://schemas.microsoft.com/office/drawing/2014/main" id="{77531682-CC9F-CB42-81B8-FABE01E4AA18}"/>
              </a:ext>
            </a:extLst>
          </p:cNvPr>
          <p:cNvSpPr>
            <a:spLocks noGrp="1"/>
          </p:cNvSpPr>
          <p:nvPr>
            <p:ph type="dt" sz="half" idx="2"/>
          </p:nvPr>
        </p:nvSpPr>
        <p:spPr>
          <a:xfrm>
            <a:off x="421863" y="6370500"/>
            <a:ext cx="2742327" cy="365125"/>
          </a:xfrm>
          <a:prstGeom prst="rect">
            <a:avLst/>
          </a:prstGeom>
        </p:spPr>
        <p:txBody>
          <a:bodyPr vert="horz" lIns="91440" tIns="45720" rIns="91440" bIns="45720" rtlCol="0" anchor="ctr"/>
          <a:lstStyle>
            <a:lvl1pPr algn="l">
              <a:defRPr sz="800" b="0" i="0">
                <a:solidFill>
                  <a:schemeClr val="bg1"/>
                </a:solidFill>
                <a:latin typeface="Arial" panose="020B0604020202020204" pitchFamily="34" charset="0"/>
                <a:ea typeface="Arial Regular" charset="0"/>
                <a:cs typeface="Arial" panose="020B0604020202020204" pitchFamily="34" charset="0"/>
              </a:defRPr>
            </a:lvl1pPr>
          </a:lstStyle>
          <a:p>
            <a:fld id="{2B940512-FF7B-FE46-9873-6924226E9DBF}" type="datetime1">
              <a:rPr lang="en-US" smtClean="0"/>
              <a:t>8/9/2021</a:t>
            </a:fld>
            <a:endParaRPr lang="en-GB"/>
          </a:p>
        </p:txBody>
      </p:sp>
      <p:sp>
        <p:nvSpPr>
          <p:cNvPr id="11" name="Slide Number Placeholder 6">
            <a:extLst>
              <a:ext uri="{FF2B5EF4-FFF2-40B4-BE49-F238E27FC236}">
                <a16:creationId xmlns:a16="http://schemas.microsoft.com/office/drawing/2014/main" id="{885F59D0-14DF-C944-9DD9-E0F8BAB3DC4A}"/>
              </a:ext>
            </a:extLst>
          </p:cNvPr>
          <p:cNvSpPr>
            <a:spLocks noGrp="1"/>
          </p:cNvSpPr>
          <p:nvPr>
            <p:ph type="sldNum" sz="quarter" idx="4"/>
          </p:nvPr>
        </p:nvSpPr>
        <p:spPr>
          <a:xfrm>
            <a:off x="9042329" y="6370500"/>
            <a:ext cx="2742326" cy="365125"/>
          </a:xfrm>
          <a:prstGeom prst="rect">
            <a:avLst/>
          </a:prstGeom>
        </p:spPr>
        <p:txBody>
          <a:bodyPr vert="horz" lIns="91440" tIns="45720" rIns="91440" bIns="45720" rtlCol="0" anchor="ctr"/>
          <a:lstStyle>
            <a:lvl1pPr algn="r">
              <a:defRPr sz="800" b="0" i="0">
                <a:solidFill>
                  <a:schemeClr val="bg1"/>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a:p>
        </p:txBody>
      </p:sp>
      <p:pic>
        <p:nvPicPr>
          <p:cNvPr id="12" name="Picture 11">
            <a:extLst>
              <a:ext uri="{FF2B5EF4-FFF2-40B4-BE49-F238E27FC236}">
                <a16:creationId xmlns:a16="http://schemas.microsoft.com/office/drawing/2014/main" id="{0B613AC0-FF8E-B740-AB81-D427667469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0821632" y="492120"/>
            <a:ext cx="865412" cy="331095"/>
          </a:xfrm>
          <a:prstGeom prst="rect">
            <a:avLst/>
          </a:prstGeom>
          <a:noFill/>
          <a:ln>
            <a:noFill/>
          </a:ln>
        </p:spPr>
      </p:pic>
      <p:sp>
        <p:nvSpPr>
          <p:cNvPr id="8" name="Text Placeholder 3">
            <a:extLst>
              <a:ext uri="{FF2B5EF4-FFF2-40B4-BE49-F238E27FC236}">
                <a16:creationId xmlns:a16="http://schemas.microsoft.com/office/drawing/2014/main" id="{F7613094-39F3-7E47-ACE6-0F920A88342D}"/>
              </a:ext>
            </a:extLst>
          </p:cNvPr>
          <p:cNvSpPr>
            <a:spLocks noGrp="1"/>
          </p:cNvSpPr>
          <p:nvPr>
            <p:ph type="body" sz="quarter" idx="13"/>
          </p:nvPr>
        </p:nvSpPr>
        <p:spPr>
          <a:xfrm>
            <a:off x="508133" y="993663"/>
            <a:ext cx="9752965" cy="465137"/>
          </a:xfrm>
        </p:spPr>
        <p:txBody>
          <a:bodyPr/>
          <a:lstStyle>
            <a:lvl1pPr>
              <a:defRPr sz="2000">
                <a:solidFill>
                  <a:schemeClr val="bg1"/>
                </a:solidFill>
              </a:defRPr>
            </a:lvl1pPr>
            <a:lvl2pPr>
              <a:defRPr sz="18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stStyle>
          <a:p>
            <a:pPr lvl="0"/>
            <a:r>
              <a:rPr lang="de-DE"/>
              <a:t>Mastertextformat bearbeiten</a:t>
            </a:r>
          </a:p>
        </p:txBody>
      </p:sp>
    </p:spTree>
    <p:extLst>
      <p:ext uri="{BB962C8B-B14F-4D97-AF65-F5344CB8AC3E}">
        <p14:creationId xmlns:p14="http://schemas.microsoft.com/office/powerpoint/2010/main" val="1172122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late - two column layou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a:solidFill>
                  <a:schemeClr val="bg1"/>
                </a:solidFill>
              </a:defRPr>
            </a:lvl1pPr>
          </a:lstStyle>
          <a:p>
            <a:r>
              <a:rPr lang="en-US"/>
              <a:t>Click to edit 32pt bold/titles 2 line max</a:t>
            </a:r>
            <a:endParaRPr lang="en-GB"/>
          </a:p>
        </p:txBody>
      </p:sp>
      <p:sp>
        <p:nvSpPr>
          <p:cNvPr id="7" name="Text Placeholder 5"/>
          <p:cNvSpPr>
            <a:spLocks noGrp="1"/>
          </p:cNvSpPr>
          <p:nvPr>
            <p:ph type="body" sz="quarter" idx="12" hasCustomPrompt="1"/>
          </p:nvPr>
        </p:nvSpPr>
        <p:spPr>
          <a:xfrm>
            <a:off x="521506" y="1638300"/>
            <a:ext cx="5364890" cy="4267648"/>
          </a:xfrm>
        </p:spPr>
        <p:txBody>
          <a:bodyPr numCol="1" spcCol="360000"/>
          <a:lstStyle>
            <a:lvl1pPr>
              <a:defRPr baseline="0">
                <a:solidFill>
                  <a:schemeClr val="bg1"/>
                </a:solidFill>
              </a:defRPr>
            </a:lvl1pPr>
          </a:lstStyle>
          <a:p>
            <a:pPr lvl="0"/>
            <a:r>
              <a:rPr lang="en-GB"/>
              <a:t>Body text style 20pt. Dummy text means you won’t see the inevitable variations that show up once real information is entered. It means you won’t know what it’s like to fill out forms on your site. Dummy text is a veil between you and reality. </a:t>
            </a:r>
          </a:p>
        </p:txBody>
      </p:sp>
      <p:sp>
        <p:nvSpPr>
          <p:cNvPr id="6" name="Text Placeholder 5"/>
          <p:cNvSpPr>
            <a:spLocks noGrp="1"/>
          </p:cNvSpPr>
          <p:nvPr>
            <p:ph type="body" sz="quarter" idx="13" hasCustomPrompt="1"/>
          </p:nvPr>
        </p:nvSpPr>
        <p:spPr>
          <a:xfrm>
            <a:off x="6308781" y="1638300"/>
            <a:ext cx="5361133" cy="4267648"/>
          </a:xfrm>
        </p:spPr>
        <p:txBody>
          <a:bodyPr numCol="1" spcCol="360000"/>
          <a:lstStyle>
            <a:lvl1pPr>
              <a:defRPr baseline="0">
                <a:solidFill>
                  <a:schemeClr val="bg1"/>
                </a:solidFill>
              </a:defRPr>
            </a:lvl1pPr>
          </a:lstStyle>
          <a:p>
            <a:pPr lvl="0"/>
            <a:r>
              <a:rPr lang="en-GB"/>
              <a:t>Body text style 20pt. Dummy text means you won’t see the inevitable variations that show up once real information is entered. It means you won’t know what it’s like to fill out forms on your site. Dummy text is a veil between you and reality. </a:t>
            </a:r>
          </a:p>
        </p:txBody>
      </p:sp>
      <p:sp>
        <p:nvSpPr>
          <p:cNvPr id="11" name="TextBox 10"/>
          <p:cNvSpPr txBox="1"/>
          <p:nvPr userDrawn="1"/>
        </p:nvSpPr>
        <p:spPr>
          <a:xfrm>
            <a:off x="3686037" y="6452685"/>
            <a:ext cx="4779723" cy="215444"/>
          </a:xfrm>
          <a:prstGeom prst="rect">
            <a:avLst/>
          </a:prstGeom>
          <a:noFill/>
        </p:spPr>
        <p:txBody>
          <a:bodyPr wrap="square" rtlCol="0">
            <a:spAutoFit/>
          </a:bodyPr>
          <a:lstStyle/>
          <a:p>
            <a:pPr algn="ctr"/>
            <a:r>
              <a:rPr lang="en-GB" sz="800" i="0" dirty="0">
                <a:solidFill>
                  <a:schemeClr val="bg1"/>
                </a:solidFill>
                <a:latin typeface="Arial" panose="020B0604020202020204" pitchFamily="34" charset="0"/>
                <a:cs typeface="Arial" panose="020B0604020202020204" pitchFamily="34" charset="0"/>
              </a:rPr>
              <a:t>© 2020 The Sage Group plc or its licensors. All rights reserved.</a:t>
            </a:r>
          </a:p>
        </p:txBody>
      </p:sp>
      <p:sp>
        <p:nvSpPr>
          <p:cNvPr id="12" name="Date Placeholder 5">
            <a:extLst>
              <a:ext uri="{FF2B5EF4-FFF2-40B4-BE49-F238E27FC236}">
                <a16:creationId xmlns:a16="http://schemas.microsoft.com/office/drawing/2014/main" id="{92888943-9FB1-5941-8832-2F4BAF084828}"/>
              </a:ext>
            </a:extLst>
          </p:cNvPr>
          <p:cNvSpPr>
            <a:spLocks noGrp="1"/>
          </p:cNvSpPr>
          <p:nvPr>
            <p:ph type="dt" sz="half" idx="2"/>
          </p:nvPr>
        </p:nvSpPr>
        <p:spPr>
          <a:xfrm>
            <a:off x="421863" y="6370500"/>
            <a:ext cx="2742327" cy="365125"/>
          </a:xfrm>
          <a:prstGeom prst="rect">
            <a:avLst/>
          </a:prstGeom>
        </p:spPr>
        <p:txBody>
          <a:bodyPr vert="horz" lIns="91440" tIns="45720" rIns="91440" bIns="45720" rtlCol="0" anchor="ctr"/>
          <a:lstStyle>
            <a:lvl1pPr algn="l">
              <a:defRPr sz="800" b="0" i="0">
                <a:solidFill>
                  <a:schemeClr val="bg1"/>
                </a:solidFill>
                <a:latin typeface="Arial" panose="020B0604020202020204" pitchFamily="34" charset="0"/>
                <a:ea typeface="Arial Regular" charset="0"/>
                <a:cs typeface="Arial" panose="020B0604020202020204" pitchFamily="34" charset="0"/>
              </a:defRPr>
            </a:lvl1pPr>
          </a:lstStyle>
          <a:p>
            <a:fld id="{8B053138-79A0-D045-9C66-07A72D4155FB}" type="datetime1">
              <a:rPr lang="en-US" smtClean="0"/>
              <a:t>8/9/2021</a:t>
            </a:fld>
            <a:endParaRPr lang="en-GB"/>
          </a:p>
        </p:txBody>
      </p:sp>
      <p:sp>
        <p:nvSpPr>
          <p:cNvPr id="13" name="Slide Number Placeholder 6">
            <a:extLst>
              <a:ext uri="{FF2B5EF4-FFF2-40B4-BE49-F238E27FC236}">
                <a16:creationId xmlns:a16="http://schemas.microsoft.com/office/drawing/2014/main" id="{4B3E2585-8822-7F49-AE5A-AF4BDEBF685A}"/>
              </a:ext>
            </a:extLst>
          </p:cNvPr>
          <p:cNvSpPr>
            <a:spLocks noGrp="1"/>
          </p:cNvSpPr>
          <p:nvPr>
            <p:ph type="sldNum" sz="quarter" idx="4"/>
          </p:nvPr>
        </p:nvSpPr>
        <p:spPr>
          <a:xfrm>
            <a:off x="9042329" y="6370500"/>
            <a:ext cx="2742326" cy="365125"/>
          </a:xfrm>
          <a:prstGeom prst="rect">
            <a:avLst/>
          </a:prstGeom>
        </p:spPr>
        <p:txBody>
          <a:bodyPr vert="horz" lIns="91440" tIns="45720" rIns="91440" bIns="45720" rtlCol="0" anchor="ctr"/>
          <a:lstStyle>
            <a:lvl1pPr algn="r">
              <a:defRPr sz="800" b="0" i="0">
                <a:solidFill>
                  <a:schemeClr val="bg1"/>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a:p>
        </p:txBody>
      </p:sp>
      <p:pic>
        <p:nvPicPr>
          <p:cNvPr id="14" name="Picture 13">
            <a:extLst>
              <a:ext uri="{FF2B5EF4-FFF2-40B4-BE49-F238E27FC236}">
                <a16:creationId xmlns:a16="http://schemas.microsoft.com/office/drawing/2014/main" id="{10D799EF-38EC-8F48-BB5F-72D09ECE325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0821632" y="492120"/>
            <a:ext cx="865412" cy="331095"/>
          </a:xfrm>
          <a:prstGeom prst="rect">
            <a:avLst/>
          </a:prstGeom>
          <a:noFill/>
          <a:ln>
            <a:noFill/>
          </a:ln>
        </p:spPr>
      </p:pic>
    </p:spTree>
    <p:extLst>
      <p:ext uri="{BB962C8B-B14F-4D97-AF65-F5344CB8AC3E}">
        <p14:creationId xmlns:p14="http://schemas.microsoft.com/office/powerpoint/2010/main" val="11398855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ate blank">
    <p:spTree>
      <p:nvGrpSpPr>
        <p:cNvPr id="1" name=""/>
        <p:cNvGrpSpPr/>
        <p:nvPr/>
      </p:nvGrpSpPr>
      <p:grpSpPr>
        <a:xfrm>
          <a:off x="0" y="0"/>
          <a:ext cx="0" cy="0"/>
          <a:chOff x="0" y="0"/>
          <a:chExt cx="0" cy="0"/>
        </a:xfrm>
      </p:grpSpPr>
      <p:sp>
        <p:nvSpPr>
          <p:cNvPr id="5" name="Rectangle 4"/>
          <p:cNvSpPr/>
          <p:nvPr userDrawn="1"/>
        </p:nvSpPr>
        <p:spPr>
          <a:xfrm>
            <a:off x="1" y="0"/>
            <a:ext cx="12192000" cy="6858000"/>
          </a:xfrm>
          <a:prstGeom prst="rect">
            <a:avLst/>
          </a:prstGeom>
          <a:solidFill>
            <a:srgbClr val="0033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solidFill>
                <a:srgbClr val="00DC00"/>
              </a:solidFill>
            </a:endParaRPr>
          </a:p>
        </p:txBody>
      </p:sp>
      <p:sp>
        <p:nvSpPr>
          <p:cNvPr id="9" name="TextBox 8"/>
          <p:cNvSpPr txBox="1"/>
          <p:nvPr userDrawn="1"/>
        </p:nvSpPr>
        <p:spPr>
          <a:xfrm>
            <a:off x="3686037" y="6452685"/>
            <a:ext cx="4779723" cy="215444"/>
          </a:xfrm>
          <a:prstGeom prst="rect">
            <a:avLst/>
          </a:prstGeom>
          <a:noFill/>
        </p:spPr>
        <p:txBody>
          <a:bodyPr wrap="square" rtlCol="0">
            <a:spAutoFit/>
          </a:bodyPr>
          <a:lstStyle/>
          <a:p>
            <a:pPr algn="ctr"/>
            <a:r>
              <a:rPr lang="en-GB" sz="800" i="0" dirty="0">
                <a:solidFill>
                  <a:schemeClr val="bg1"/>
                </a:solidFill>
                <a:latin typeface="Arial" panose="020B0604020202020204" pitchFamily="34" charset="0"/>
                <a:cs typeface="Arial" panose="020B0604020202020204" pitchFamily="34" charset="0"/>
              </a:rPr>
              <a:t>© 2020 The Sage Group plc or its licensors. All rights reserved.</a:t>
            </a:r>
          </a:p>
        </p:txBody>
      </p:sp>
      <p:sp>
        <p:nvSpPr>
          <p:cNvPr id="10" name="Date Placeholder 5">
            <a:extLst>
              <a:ext uri="{FF2B5EF4-FFF2-40B4-BE49-F238E27FC236}">
                <a16:creationId xmlns:a16="http://schemas.microsoft.com/office/drawing/2014/main" id="{3BDCE605-ABC8-7649-B833-2577CDC931E2}"/>
              </a:ext>
            </a:extLst>
          </p:cNvPr>
          <p:cNvSpPr>
            <a:spLocks noGrp="1"/>
          </p:cNvSpPr>
          <p:nvPr>
            <p:ph type="dt" sz="half" idx="2"/>
          </p:nvPr>
        </p:nvSpPr>
        <p:spPr>
          <a:xfrm>
            <a:off x="421863" y="6370500"/>
            <a:ext cx="2742327" cy="365125"/>
          </a:xfrm>
          <a:prstGeom prst="rect">
            <a:avLst/>
          </a:prstGeom>
        </p:spPr>
        <p:txBody>
          <a:bodyPr vert="horz" lIns="91440" tIns="45720" rIns="91440" bIns="45720" rtlCol="0" anchor="ctr"/>
          <a:lstStyle>
            <a:lvl1pPr algn="l">
              <a:defRPr sz="800" b="0" i="0">
                <a:solidFill>
                  <a:schemeClr val="bg1"/>
                </a:solidFill>
                <a:latin typeface="Arial" panose="020B0604020202020204" pitchFamily="34" charset="0"/>
                <a:ea typeface="Arial Regular" charset="0"/>
                <a:cs typeface="Arial" panose="020B0604020202020204" pitchFamily="34" charset="0"/>
              </a:defRPr>
            </a:lvl1pPr>
          </a:lstStyle>
          <a:p>
            <a:fld id="{7B61F79B-3B56-E04A-BC90-A866D0CDEB85}" type="datetime1">
              <a:rPr lang="en-US" smtClean="0"/>
              <a:t>8/9/2021</a:t>
            </a:fld>
            <a:endParaRPr lang="en-GB"/>
          </a:p>
        </p:txBody>
      </p:sp>
      <p:sp>
        <p:nvSpPr>
          <p:cNvPr id="11" name="Slide Number Placeholder 6">
            <a:extLst>
              <a:ext uri="{FF2B5EF4-FFF2-40B4-BE49-F238E27FC236}">
                <a16:creationId xmlns:a16="http://schemas.microsoft.com/office/drawing/2014/main" id="{DCE28005-695C-F546-91E9-176BEA5CFD29}"/>
              </a:ext>
            </a:extLst>
          </p:cNvPr>
          <p:cNvSpPr>
            <a:spLocks noGrp="1"/>
          </p:cNvSpPr>
          <p:nvPr>
            <p:ph type="sldNum" sz="quarter" idx="4"/>
          </p:nvPr>
        </p:nvSpPr>
        <p:spPr>
          <a:xfrm>
            <a:off x="9042329" y="6370500"/>
            <a:ext cx="2742326" cy="365125"/>
          </a:xfrm>
          <a:prstGeom prst="rect">
            <a:avLst/>
          </a:prstGeom>
        </p:spPr>
        <p:txBody>
          <a:bodyPr vert="horz" lIns="91440" tIns="45720" rIns="91440" bIns="45720" rtlCol="0" anchor="ctr"/>
          <a:lstStyle>
            <a:lvl1pPr algn="r">
              <a:defRPr sz="800" b="0" i="0">
                <a:solidFill>
                  <a:schemeClr val="bg1"/>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a:p>
        </p:txBody>
      </p:sp>
      <p:pic>
        <p:nvPicPr>
          <p:cNvPr id="12" name="Picture 11">
            <a:extLst>
              <a:ext uri="{FF2B5EF4-FFF2-40B4-BE49-F238E27FC236}">
                <a16:creationId xmlns:a16="http://schemas.microsoft.com/office/drawing/2014/main" id="{80B9D5D0-E166-9544-A1CB-397FA6A52B4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0821632" y="492120"/>
            <a:ext cx="865412" cy="331095"/>
          </a:xfrm>
          <a:prstGeom prst="rect">
            <a:avLst/>
          </a:prstGeom>
          <a:noFill/>
          <a:ln>
            <a:noFill/>
          </a:ln>
        </p:spPr>
      </p:pic>
    </p:spTree>
    <p:extLst>
      <p:ext uri="{BB962C8B-B14F-4D97-AF65-F5344CB8AC3E}">
        <p14:creationId xmlns:p14="http://schemas.microsoft.com/office/powerpoint/2010/main" val="1405635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Image and right quote (Slat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7C8D509-DD83-BC46-8D3A-8B962147F450}"/>
              </a:ext>
            </a:extLst>
          </p:cNvPr>
          <p:cNvSpPr>
            <a:spLocks noGrp="1"/>
          </p:cNvSpPr>
          <p:nvPr>
            <p:ph type="body" sz="quarter" idx="16" hasCustomPrompt="1"/>
          </p:nvPr>
        </p:nvSpPr>
        <p:spPr>
          <a:xfrm>
            <a:off x="6308781" y="5318125"/>
            <a:ext cx="5373499" cy="514350"/>
          </a:xfrm>
        </p:spPr>
        <p:txBody>
          <a:bodyPr/>
          <a:lstStyle>
            <a:lvl1pPr marL="236538" indent="-236538">
              <a:buFont typeface=".PingFang SC Regular"/>
              <a:buChar char="－"/>
              <a:tabLst/>
              <a:defRPr sz="2000">
                <a:solidFill>
                  <a:schemeClr val="tx2"/>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Attribution 20pt</a:t>
            </a:r>
          </a:p>
        </p:txBody>
      </p:sp>
      <p:sp>
        <p:nvSpPr>
          <p:cNvPr id="4" name="Text Placeholder 3">
            <a:extLst>
              <a:ext uri="{FF2B5EF4-FFF2-40B4-BE49-F238E27FC236}">
                <a16:creationId xmlns:a16="http://schemas.microsoft.com/office/drawing/2014/main" id="{124D8328-1C64-E340-B489-0FBC402436EA}"/>
              </a:ext>
            </a:extLst>
          </p:cNvPr>
          <p:cNvSpPr>
            <a:spLocks noGrp="1"/>
          </p:cNvSpPr>
          <p:nvPr>
            <p:ph type="body" sz="quarter" idx="15" hasCustomPrompt="1"/>
          </p:nvPr>
        </p:nvSpPr>
        <p:spPr>
          <a:xfrm>
            <a:off x="6308782" y="1227138"/>
            <a:ext cx="5373498" cy="3911600"/>
          </a:xfrm>
        </p:spPr>
        <p:txBody>
          <a:bodyPr/>
          <a:lstStyle>
            <a:lvl1pPr>
              <a:defRPr sz="3200">
                <a:solidFill>
                  <a:schemeClr val="tx2"/>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Pull Quote style 32pt</a:t>
            </a:r>
          </a:p>
        </p:txBody>
      </p:sp>
      <p:sp>
        <p:nvSpPr>
          <p:cNvPr id="3" name="Picture Placeholder 2"/>
          <p:cNvSpPr>
            <a:spLocks noGrp="1"/>
          </p:cNvSpPr>
          <p:nvPr>
            <p:ph type="pic" sz="quarter" idx="13"/>
          </p:nvPr>
        </p:nvSpPr>
        <p:spPr>
          <a:xfrm>
            <a:off x="0" y="1227383"/>
            <a:ext cx="5886396" cy="5000381"/>
          </a:xfrm>
        </p:spPr>
        <p:txBody>
          <a:bodyPr/>
          <a:lstStyle>
            <a:lvl1pPr>
              <a:defRPr>
                <a:solidFill>
                  <a:srgbClr val="666666"/>
                </a:solidFill>
              </a:defRPr>
            </a:lvl1pPr>
          </a:lstStyle>
          <a:p>
            <a:r>
              <a:rPr lang="de-DE"/>
              <a:t>Bild durch Klicken auf Symbol hinzufügen</a:t>
            </a:r>
            <a:endParaRPr lang="en-GB"/>
          </a:p>
        </p:txBody>
      </p:sp>
      <p:sp>
        <p:nvSpPr>
          <p:cNvPr id="6" name="Date Placeholder 5">
            <a:extLst>
              <a:ext uri="{FF2B5EF4-FFF2-40B4-BE49-F238E27FC236}">
                <a16:creationId xmlns:a16="http://schemas.microsoft.com/office/drawing/2014/main" id="{9FDF9C19-0643-6940-BB9E-2B0699626A63}"/>
              </a:ext>
            </a:extLst>
          </p:cNvPr>
          <p:cNvSpPr>
            <a:spLocks noGrp="1"/>
          </p:cNvSpPr>
          <p:nvPr>
            <p:ph type="dt" sz="half" idx="2"/>
          </p:nvPr>
        </p:nvSpPr>
        <p:spPr>
          <a:xfrm>
            <a:off x="421863" y="6370500"/>
            <a:ext cx="2742327" cy="365125"/>
          </a:xfrm>
          <a:prstGeom prst="rect">
            <a:avLst/>
          </a:prstGeom>
        </p:spPr>
        <p:txBody>
          <a:bodyPr vert="horz" lIns="91440" tIns="45720" rIns="91440" bIns="45720" rtlCol="0" anchor="ctr"/>
          <a:lstStyle>
            <a:lvl1pPr algn="l">
              <a:defRPr sz="800" b="0" i="0">
                <a:solidFill>
                  <a:srgbClr val="8E8A86"/>
                </a:solidFill>
                <a:latin typeface="Arial" panose="020B0604020202020204" pitchFamily="34" charset="0"/>
                <a:ea typeface="Arial Regular" charset="0"/>
                <a:cs typeface="Arial" panose="020B0604020202020204" pitchFamily="34" charset="0"/>
              </a:defRPr>
            </a:lvl1pPr>
          </a:lstStyle>
          <a:p>
            <a:fld id="{6113F527-9BEA-5644-A1FC-5003BCA94593}" type="datetime1">
              <a:rPr lang="en-US" smtClean="0"/>
              <a:t>8/9/2021</a:t>
            </a:fld>
            <a:endParaRPr lang="en-GB"/>
          </a:p>
        </p:txBody>
      </p:sp>
      <p:sp>
        <p:nvSpPr>
          <p:cNvPr id="7" name="Slide Number Placeholder 6">
            <a:extLst>
              <a:ext uri="{FF2B5EF4-FFF2-40B4-BE49-F238E27FC236}">
                <a16:creationId xmlns:a16="http://schemas.microsoft.com/office/drawing/2014/main" id="{356D386B-5486-884B-8BCD-FB721B1E035D}"/>
              </a:ext>
            </a:extLst>
          </p:cNvPr>
          <p:cNvSpPr>
            <a:spLocks noGrp="1"/>
          </p:cNvSpPr>
          <p:nvPr>
            <p:ph type="sldNum" sz="quarter" idx="4"/>
          </p:nvPr>
        </p:nvSpPr>
        <p:spPr>
          <a:xfrm>
            <a:off x="9042329" y="6370500"/>
            <a:ext cx="2742326" cy="365125"/>
          </a:xfrm>
          <a:prstGeom prst="rect">
            <a:avLst/>
          </a:prstGeom>
        </p:spPr>
        <p:txBody>
          <a:bodyPr vert="horz" lIns="91440" tIns="45720" rIns="91440" bIns="45720" rtlCol="0" anchor="ctr"/>
          <a:lstStyle>
            <a:lvl1pPr algn="r">
              <a:defRPr sz="800" b="0" i="0">
                <a:solidFill>
                  <a:srgbClr val="8E8A86"/>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a:p>
        </p:txBody>
      </p:sp>
      <p:pic>
        <p:nvPicPr>
          <p:cNvPr id="8" name="Picture 7">
            <a:extLst>
              <a:ext uri="{FF2B5EF4-FFF2-40B4-BE49-F238E27FC236}">
                <a16:creationId xmlns:a16="http://schemas.microsoft.com/office/drawing/2014/main" id="{F7165BB7-208B-2647-9FEB-0E82ABE6D5C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0821632" y="492120"/>
            <a:ext cx="865412" cy="331095"/>
          </a:xfrm>
          <a:prstGeom prst="rect">
            <a:avLst/>
          </a:prstGeom>
          <a:noFill/>
          <a:ln>
            <a:noFill/>
          </a:ln>
        </p:spPr>
      </p:pic>
    </p:spTree>
    <p:extLst>
      <p:ext uri="{BB962C8B-B14F-4D97-AF65-F5344CB8AC3E}">
        <p14:creationId xmlns:p14="http://schemas.microsoft.com/office/powerpoint/2010/main" val="7668707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Image and left quote (Slate)">
    <p:spTree>
      <p:nvGrpSpPr>
        <p:cNvPr id="1" name=""/>
        <p:cNvGrpSpPr/>
        <p:nvPr/>
      </p:nvGrpSpPr>
      <p:grpSpPr>
        <a:xfrm>
          <a:off x="0" y="0"/>
          <a:ext cx="0" cy="0"/>
          <a:chOff x="0" y="0"/>
          <a:chExt cx="0" cy="0"/>
        </a:xfrm>
      </p:grpSpPr>
      <p:sp>
        <p:nvSpPr>
          <p:cNvPr id="9" name="Picture Placeholder 2"/>
          <p:cNvSpPr>
            <a:spLocks noGrp="1"/>
          </p:cNvSpPr>
          <p:nvPr>
            <p:ph type="pic" sz="quarter" idx="13"/>
          </p:nvPr>
        </p:nvSpPr>
        <p:spPr>
          <a:xfrm>
            <a:off x="6308781" y="1227383"/>
            <a:ext cx="5884489" cy="5000381"/>
          </a:xfrm>
        </p:spPr>
        <p:txBody>
          <a:bodyPr/>
          <a:lstStyle>
            <a:lvl1pPr>
              <a:defRPr>
                <a:solidFill>
                  <a:srgbClr val="666666"/>
                </a:solidFill>
              </a:defRPr>
            </a:lvl1pPr>
          </a:lstStyle>
          <a:p>
            <a:r>
              <a:rPr lang="de-DE"/>
              <a:t>Bild durch Klicken auf Symbol hinzufügen</a:t>
            </a:r>
            <a:endParaRPr lang="en-GB"/>
          </a:p>
        </p:txBody>
      </p:sp>
      <p:sp>
        <p:nvSpPr>
          <p:cNvPr id="6" name="Date Placeholder 5">
            <a:extLst>
              <a:ext uri="{FF2B5EF4-FFF2-40B4-BE49-F238E27FC236}">
                <a16:creationId xmlns:a16="http://schemas.microsoft.com/office/drawing/2014/main" id="{6D3725D6-00C4-6D4B-990B-0327ADD63A46}"/>
              </a:ext>
            </a:extLst>
          </p:cNvPr>
          <p:cNvSpPr>
            <a:spLocks noGrp="1"/>
          </p:cNvSpPr>
          <p:nvPr>
            <p:ph type="dt" sz="half" idx="2"/>
          </p:nvPr>
        </p:nvSpPr>
        <p:spPr>
          <a:xfrm>
            <a:off x="421863" y="6370500"/>
            <a:ext cx="2742327" cy="365125"/>
          </a:xfrm>
          <a:prstGeom prst="rect">
            <a:avLst/>
          </a:prstGeom>
        </p:spPr>
        <p:txBody>
          <a:bodyPr vert="horz" lIns="91440" tIns="45720" rIns="91440" bIns="45720" rtlCol="0" anchor="ctr"/>
          <a:lstStyle>
            <a:lvl1pPr algn="l">
              <a:defRPr sz="800" b="0" i="0">
                <a:solidFill>
                  <a:srgbClr val="8E8A86"/>
                </a:solidFill>
                <a:latin typeface="Arial" panose="020B0604020202020204" pitchFamily="34" charset="0"/>
                <a:ea typeface="Arial Regular" charset="0"/>
                <a:cs typeface="Arial" panose="020B0604020202020204" pitchFamily="34" charset="0"/>
              </a:defRPr>
            </a:lvl1pPr>
          </a:lstStyle>
          <a:p>
            <a:fld id="{B035DCED-28B2-8A45-A4F2-FE464B36A078}" type="datetime1">
              <a:rPr lang="en-US" smtClean="0"/>
              <a:t>8/9/2021</a:t>
            </a:fld>
            <a:endParaRPr lang="en-GB"/>
          </a:p>
        </p:txBody>
      </p:sp>
      <p:sp>
        <p:nvSpPr>
          <p:cNvPr id="7" name="Slide Number Placeholder 6">
            <a:extLst>
              <a:ext uri="{FF2B5EF4-FFF2-40B4-BE49-F238E27FC236}">
                <a16:creationId xmlns:a16="http://schemas.microsoft.com/office/drawing/2014/main" id="{6DC07B21-8D5A-CA42-8E02-2288B7426F2A}"/>
              </a:ext>
            </a:extLst>
          </p:cNvPr>
          <p:cNvSpPr>
            <a:spLocks noGrp="1"/>
          </p:cNvSpPr>
          <p:nvPr>
            <p:ph type="sldNum" sz="quarter" idx="4"/>
          </p:nvPr>
        </p:nvSpPr>
        <p:spPr>
          <a:xfrm>
            <a:off x="9042329" y="6370500"/>
            <a:ext cx="2742326" cy="365125"/>
          </a:xfrm>
          <a:prstGeom prst="rect">
            <a:avLst/>
          </a:prstGeom>
        </p:spPr>
        <p:txBody>
          <a:bodyPr vert="horz" lIns="91440" tIns="45720" rIns="91440" bIns="45720" rtlCol="0" anchor="ctr"/>
          <a:lstStyle>
            <a:lvl1pPr algn="r">
              <a:defRPr sz="800" b="0" i="0">
                <a:solidFill>
                  <a:srgbClr val="8E8A86"/>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a:p>
        </p:txBody>
      </p:sp>
      <p:sp>
        <p:nvSpPr>
          <p:cNvPr id="11" name="Text Placeholder 9">
            <a:extLst>
              <a:ext uri="{FF2B5EF4-FFF2-40B4-BE49-F238E27FC236}">
                <a16:creationId xmlns:a16="http://schemas.microsoft.com/office/drawing/2014/main" id="{7E7397AA-0AC8-334E-99AB-9917049AA414}"/>
              </a:ext>
            </a:extLst>
          </p:cNvPr>
          <p:cNvSpPr>
            <a:spLocks noGrp="1"/>
          </p:cNvSpPr>
          <p:nvPr>
            <p:ph type="body" sz="quarter" idx="16" hasCustomPrompt="1"/>
          </p:nvPr>
        </p:nvSpPr>
        <p:spPr>
          <a:xfrm>
            <a:off x="509721" y="5318125"/>
            <a:ext cx="5376675" cy="514350"/>
          </a:xfrm>
        </p:spPr>
        <p:txBody>
          <a:bodyPr/>
          <a:lstStyle>
            <a:lvl1pPr marL="236538" indent="-236538">
              <a:buFont typeface=".PingFang SC Regular"/>
              <a:buChar char="－"/>
              <a:tabLst/>
              <a:defRPr sz="2000">
                <a:solidFill>
                  <a:schemeClr val="tx2"/>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Attribution 20pt</a:t>
            </a:r>
          </a:p>
        </p:txBody>
      </p:sp>
      <p:sp>
        <p:nvSpPr>
          <p:cNvPr id="12" name="Text Placeholder 3">
            <a:extLst>
              <a:ext uri="{FF2B5EF4-FFF2-40B4-BE49-F238E27FC236}">
                <a16:creationId xmlns:a16="http://schemas.microsoft.com/office/drawing/2014/main" id="{71C86262-B6D5-4E40-B0C8-9FEAD7F8FAAC}"/>
              </a:ext>
            </a:extLst>
          </p:cNvPr>
          <p:cNvSpPr>
            <a:spLocks noGrp="1"/>
          </p:cNvSpPr>
          <p:nvPr>
            <p:ph type="body" sz="quarter" idx="15" hasCustomPrompt="1"/>
          </p:nvPr>
        </p:nvSpPr>
        <p:spPr>
          <a:xfrm>
            <a:off x="509722" y="1227138"/>
            <a:ext cx="5376674" cy="3911600"/>
          </a:xfrm>
        </p:spPr>
        <p:txBody>
          <a:bodyPr/>
          <a:lstStyle>
            <a:lvl1pPr>
              <a:defRPr sz="3200">
                <a:solidFill>
                  <a:schemeClr val="tx2"/>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Pull Quote style 32pt</a:t>
            </a:r>
          </a:p>
        </p:txBody>
      </p:sp>
      <p:pic>
        <p:nvPicPr>
          <p:cNvPr id="8" name="Picture 7">
            <a:extLst>
              <a:ext uri="{FF2B5EF4-FFF2-40B4-BE49-F238E27FC236}">
                <a16:creationId xmlns:a16="http://schemas.microsoft.com/office/drawing/2014/main" id="{63D0017D-C784-3F4D-8686-7CD41655C53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0821632" y="492120"/>
            <a:ext cx="865412" cy="331095"/>
          </a:xfrm>
          <a:prstGeom prst="rect">
            <a:avLst/>
          </a:prstGeom>
          <a:noFill/>
          <a:ln>
            <a:noFill/>
          </a:ln>
        </p:spPr>
      </p:pic>
    </p:spTree>
    <p:extLst>
      <p:ext uri="{BB962C8B-B14F-4D97-AF65-F5344CB8AC3E}">
        <p14:creationId xmlns:p14="http://schemas.microsoft.com/office/powerpoint/2010/main" val="38168977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and right text">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6308781" y="1233489"/>
            <a:ext cx="5378262" cy="529151"/>
          </a:xfrm>
        </p:spPr>
        <p:txBody>
          <a:bodyPr anchor="t">
            <a:noAutofit/>
          </a:bodyPr>
          <a:lstStyle>
            <a:lvl1pPr>
              <a:defRPr sz="3200" b="1"/>
            </a:lvl1pPr>
          </a:lstStyle>
          <a:p>
            <a:r>
              <a:rPr lang="en-US"/>
              <a:t>Body header 32pt bold</a:t>
            </a:r>
            <a:endParaRPr lang="en-GB"/>
          </a:p>
        </p:txBody>
      </p:sp>
      <p:sp>
        <p:nvSpPr>
          <p:cNvPr id="5" name="Text Placeholder 4"/>
          <p:cNvSpPr>
            <a:spLocks noGrp="1"/>
          </p:cNvSpPr>
          <p:nvPr>
            <p:ph type="body" sz="quarter" idx="13" hasCustomPrompt="1"/>
          </p:nvPr>
        </p:nvSpPr>
        <p:spPr>
          <a:xfrm>
            <a:off x="6308781" y="2209800"/>
            <a:ext cx="5378262" cy="4013200"/>
          </a:xfrm>
        </p:spPr>
        <p:txBody>
          <a:bodyPr/>
          <a:lstStyle>
            <a:lvl1pPr>
              <a:lnSpc>
                <a:spcPct val="100000"/>
              </a:lnSpc>
              <a:defRPr>
                <a:solidFill>
                  <a:srgbClr val="666666"/>
                </a:solidFill>
              </a:defRPr>
            </a:lvl1pPr>
          </a:lstStyle>
          <a:p>
            <a:pPr lvl="0"/>
            <a:r>
              <a:rPr lang="en-US"/>
              <a:t>Body text style 20pt</a:t>
            </a:r>
            <a:endParaRPr lang="en-GB"/>
          </a:p>
        </p:txBody>
      </p:sp>
      <p:sp>
        <p:nvSpPr>
          <p:cNvPr id="7" name="Picture Placeholder 2"/>
          <p:cNvSpPr>
            <a:spLocks noGrp="1"/>
          </p:cNvSpPr>
          <p:nvPr>
            <p:ph type="pic" sz="quarter" idx="14"/>
          </p:nvPr>
        </p:nvSpPr>
        <p:spPr>
          <a:xfrm>
            <a:off x="0" y="1227383"/>
            <a:ext cx="5886396" cy="4995618"/>
          </a:xfrm>
        </p:spPr>
        <p:txBody>
          <a:bodyPr/>
          <a:lstStyle>
            <a:lvl1pPr>
              <a:defRPr>
                <a:solidFill>
                  <a:srgbClr val="666666"/>
                </a:solidFill>
              </a:defRPr>
            </a:lvl1pPr>
          </a:lstStyle>
          <a:p>
            <a:r>
              <a:rPr lang="de-DE"/>
              <a:t>Bild durch Klicken auf Symbol hinzufügen</a:t>
            </a:r>
            <a:endParaRPr lang="en-GB"/>
          </a:p>
        </p:txBody>
      </p:sp>
      <p:sp>
        <p:nvSpPr>
          <p:cNvPr id="8" name="Date Placeholder 5">
            <a:extLst>
              <a:ext uri="{FF2B5EF4-FFF2-40B4-BE49-F238E27FC236}">
                <a16:creationId xmlns:a16="http://schemas.microsoft.com/office/drawing/2014/main" id="{3BBB2C1D-D142-D345-BD61-5F40AC3E3B82}"/>
              </a:ext>
            </a:extLst>
          </p:cNvPr>
          <p:cNvSpPr>
            <a:spLocks noGrp="1"/>
          </p:cNvSpPr>
          <p:nvPr>
            <p:ph type="dt" sz="half" idx="2"/>
          </p:nvPr>
        </p:nvSpPr>
        <p:spPr>
          <a:xfrm>
            <a:off x="421863" y="6370500"/>
            <a:ext cx="2742327" cy="365125"/>
          </a:xfrm>
          <a:prstGeom prst="rect">
            <a:avLst/>
          </a:prstGeom>
        </p:spPr>
        <p:txBody>
          <a:bodyPr vert="horz" lIns="91440" tIns="45720" rIns="91440" bIns="45720" rtlCol="0" anchor="ctr"/>
          <a:lstStyle>
            <a:lvl1pPr algn="l">
              <a:defRPr sz="800" b="0" i="0">
                <a:solidFill>
                  <a:srgbClr val="8E8A86"/>
                </a:solidFill>
                <a:latin typeface="Arial" panose="020B0604020202020204" pitchFamily="34" charset="0"/>
                <a:ea typeface="Arial Regular" charset="0"/>
                <a:cs typeface="Arial" panose="020B0604020202020204" pitchFamily="34" charset="0"/>
              </a:defRPr>
            </a:lvl1pPr>
          </a:lstStyle>
          <a:p>
            <a:fld id="{E60A188E-A225-AC4F-A9ED-CD04E9025109}" type="datetime1">
              <a:rPr lang="en-US" smtClean="0"/>
              <a:t>8/9/2021</a:t>
            </a:fld>
            <a:endParaRPr lang="en-GB"/>
          </a:p>
        </p:txBody>
      </p:sp>
      <p:sp>
        <p:nvSpPr>
          <p:cNvPr id="9" name="Slide Number Placeholder 6">
            <a:extLst>
              <a:ext uri="{FF2B5EF4-FFF2-40B4-BE49-F238E27FC236}">
                <a16:creationId xmlns:a16="http://schemas.microsoft.com/office/drawing/2014/main" id="{1C6F570A-1632-0148-A56E-7E017574AD00}"/>
              </a:ext>
            </a:extLst>
          </p:cNvPr>
          <p:cNvSpPr>
            <a:spLocks noGrp="1"/>
          </p:cNvSpPr>
          <p:nvPr>
            <p:ph type="sldNum" sz="quarter" idx="4"/>
          </p:nvPr>
        </p:nvSpPr>
        <p:spPr>
          <a:xfrm>
            <a:off x="9042329" y="6370500"/>
            <a:ext cx="2742326" cy="365125"/>
          </a:xfrm>
          <a:prstGeom prst="rect">
            <a:avLst/>
          </a:prstGeom>
        </p:spPr>
        <p:txBody>
          <a:bodyPr vert="horz" lIns="91440" tIns="45720" rIns="91440" bIns="45720" rtlCol="0" anchor="ctr"/>
          <a:lstStyle>
            <a:lvl1pPr algn="r">
              <a:defRPr sz="800" b="0" i="0">
                <a:solidFill>
                  <a:srgbClr val="8E8A86"/>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a:p>
        </p:txBody>
      </p:sp>
      <p:pic>
        <p:nvPicPr>
          <p:cNvPr id="11" name="Picture 10">
            <a:extLst>
              <a:ext uri="{FF2B5EF4-FFF2-40B4-BE49-F238E27FC236}">
                <a16:creationId xmlns:a16="http://schemas.microsoft.com/office/drawing/2014/main" id="{C9D583E0-2710-9A4B-B7AF-02AE103183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0821632" y="492120"/>
            <a:ext cx="865412" cy="331095"/>
          </a:xfrm>
          <a:prstGeom prst="rect">
            <a:avLst/>
          </a:prstGeom>
          <a:noFill/>
          <a:ln>
            <a:noFill/>
          </a:ln>
        </p:spPr>
      </p:pic>
    </p:spTree>
    <p:extLst>
      <p:ext uri="{BB962C8B-B14F-4D97-AF65-F5344CB8AC3E}">
        <p14:creationId xmlns:p14="http://schemas.microsoft.com/office/powerpoint/2010/main" val="1911088893"/>
      </p:ext>
    </p:extLst>
  </p:cSld>
  <p:clrMapOvr>
    <a:masterClrMapping/>
  </p:clrMapOvr>
  <p:extLst>
    <p:ext uri="{DCECCB84-F9BA-43D5-87BE-67443E8EF086}">
      <p15:sldGuideLst xmlns:p15="http://schemas.microsoft.com/office/powerpoint/2012/main">
        <p15:guide id="1" orient="horz" pos="139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and left text">
    <p:spTree>
      <p:nvGrpSpPr>
        <p:cNvPr id="1" name=""/>
        <p:cNvGrpSpPr/>
        <p:nvPr/>
      </p:nvGrpSpPr>
      <p:grpSpPr>
        <a:xfrm>
          <a:off x="0" y="0"/>
          <a:ext cx="0" cy="0"/>
          <a:chOff x="0" y="0"/>
          <a:chExt cx="0" cy="0"/>
        </a:xfrm>
      </p:grpSpPr>
      <p:sp>
        <p:nvSpPr>
          <p:cNvPr id="7" name="Text Placeholder 4"/>
          <p:cNvSpPr>
            <a:spLocks noGrp="1"/>
          </p:cNvSpPr>
          <p:nvPr>
            <p:ph type="body" sz="quarter" idx="13" hasCustomPrompt="1"/>
          </p:nvPr>
        </p:nvSpPr>
        <p:spPr>
          <a:xfrm>
            <a:off x="526840" y="2209800"/>
            <a:ext cx="5416721" cy="4013198"/>
          </a:xfrm>
        </p:spPr>
        <p:txBody>
          <a:bodyPr/>
          <a:lstStyle>
            <a:lvl1pPr>
              <a:lnSpc>
                <a:spcPct val="100000"/>
              </a:lnSpc>
              <a:spcBef>
                <a:spcPts val="1200"/>
              </a:spcBef>
              <a:defRPr>
                <a:solidFill>
                  <a:srgbClr val="666666"/>
                </a:solidFill>
              </a:defRPr>
            </a:lvl1pPr>
          </a:lstStyle>
          <a:p>
            <a:pPr lvl="0"/>
            <a:r>
              <a:rPr lang="en-US"/>
              <a:t>Body text style 20pt</a:t>
            </a:r>
            <a:endParaRPr lang="en-GB"/>
          </a:p>
        </p:txBody>
      </p:sp>
      <p:sp>
        <p:nvSpPr>
          <p:cNvPr id="10" name="Title 9"/>
          <p:cNvSpPr>
            <a:spLocks noGrp="1"/>
          </p:cNvSpPr>
          <p:nvPr>
            <p:ph type="title" hasCustomPrompt="1"/>
          </p:nvPr>
        </p:nvSpPr>
        <p:spPr>
          <a:xfrm>
            <a:off x="508133" y="1227382"/>
            <a:ext cx="5435428" cy="525218"/>
          </a:xfrm>
        </p:spPr>
        <p:txBody>
          <a:bodyPr anchor="t">
            <a:noAutofit/>
          </a:bodyPr>
          <a:lstStyle>
            <a:lvl1pPr>
              <a:defRPr sz="3200" b="1" baseline="0"/>
            </a:lvl1pPr>
          </a:lstStyle>
          <a:p>
            <a:r>
              <a:rPr lang="en-US"/>
              <a:t>Body header 32pt bold</a:t>
            </a:r>
            <a:endParaRPr lang="en-GB"/>
          </a:p>
        </p:txBody>
      </p:sp>
      <p:sp>
        <p:nvSpPr>
          <p:cNvPr id="8" name="Picture Placeholder 2"/>
          <p:cNvSpPr>
            <a:spLocks noGrp="1"/>
          </p:cNvSpPr>
          <p:nvPr>
            <p:ph type="pic" sz="quarter" idx="14"/>
          </p:nvPr>
        </p:nvSpPr>
        <p:spPr>
          <a:xfrm>
            <a:off x="6308781" y="1233488"/>
            <a:ext cx="5884489" cy="4978401"/>
          </a:xfrm>
        </p:spPr>
        <p:txBody>
          <a:bodyPr/>
          <a:lstStyle>
            <a:lvl1pPr>
              <a:defRPr>
                <a:solidFill>
                  <a:srgbClr val="666666"/>
                </a:solidFill>
              </a:defRPr>
            </a:lvl1pPr>
          </a:lstStyle>
          <a:p>
            <a:r>
              <a:rPr lang="de-DE"/>
              <a:t>Bild durch Klicken auf Symbol hinzufügen</a:t>
            </a:r>
            <a:endParaRPr lang="en-GB"/>
          </a:p>
        </p:txBody>
      </p:sp>
      <p:sp>
        <p:nvSpPr>
          <p:cNvPr id="9" name="Date Placeholder 5">
            <a:extLst>
              <a:ext uri="{FF2B5EF4-FFF2-40B4-BE49-F238E27FC236}">
                <a16:creationId xmlns:a16="http://schemas.microsoft.com/office/drawing/2014/main" id="{64E78673-D4D1-B547-9FF3-34626F945BE2}"/>
              </a:ext>
            </a:extLst>
          </p:cNvPr>
          <p:cNvSpPr>
            <a:spLocks noGrp="1"/>
          </p:cNvSpPr>
          <p:nvPr>
            <p:ph type="dt" sz="half" idx="2"/>
          </p:nvPr>
        </p:nvSpPr>
        <p:spPr>
          <a:xfrm>
            <a:off x="421863" y="6370500"/>
            <a:ext cx="2742327" cy="365125"/>
          </a:xfrm>
          <a:prstGeom prst="rect">
            <a:avLst/>
          </a:prstGeom>
        </p:spPr>
        <p:txBody>
          <a:bodyPr vert="horz" lIns="91440" tIns="45720" rIns="91440" bIns="45720" rtlCol="0" anchor="ctr"/>
          <a:lstStyle>
            <a:lvl1pPr algn="l">
              <a:defRPr sz="800" b="0" i="0">
                <a:solidFill>
                  <a:srgbClr val="8E8A86"/>
                </a:solidFill>
                <a:latin typeface="Arial" panose="020B0604020202020204" pitchFamily="34" charset="0"/>
                <a:ea typeface="Arial Regular" charset="0"/>
                <a:cs typeface="Arial" panose="020B0604020202020204" pitchFamily="34" charset="0"/>
              </a:defRPr>
            </a:lvl1pPr>
          </a:lstStyle>
          <a:p>
            <a:fld id="{A82E4E1A-03D7-724E-8BCA-533838960A70}" type="datetime1">
              <a:rPr lang="en-US" smtClean="0"/>
              <a:t>8/9/2021</a:t>
            </a:fld>
            <a:endParaRPr lang="en-GB"/>
          </a:p>
        </p:txBody>
      </p:sp>
      <p:sp>
        <p:nvSpPr>
          <p:cNvPr id="11" name="Slide Number Placeholder 6">
            <a:extLst>
              <a:ext uri="{FF2B5EF4-FFF2-40B4-BE49-F238E27FC236}">
                <a16:creationId xmlns:a16="http://schemas.microsoft.com/office/drawing/2014/main" id="{65490E00-5011-E843-8AD0-3EE5BEC650D6}"/>
              </a:ext>
            </a:extLst>
          </p:cNvPr>
          <p:cNvSpPr>
            <a:spLocks noGrp="1"/>
          </p:cNvSpPr>
          <p:nvPr>
            <p:ph type="sldNum" sz="quarter" idx="4"/>
          </p:nvPr>
        </p:nvSpPr>
        <p:spPr>
          <a:xfrm>
            <a:off x="9042329" y="6370500"/>
            <a:ext cx="2742326" cy="365125"/>
          </a:xfrm>
          <a:prstGeom prst="rect">
            <a:avLst/>
          </a:prstGeom>
        </p:spPr>
        <p:txBody>
          <a:bodyPr vert="horz" lIns="91440" tIns="45720" rIns="91440" bIns="45720" rtlCol="0" anchor="ctr"/>
          <a:lstStyle>
            <a:lvl1pPr algn="r">
              <a:defRPr sz="800" b="0" i="0">
                <a:solidFill>
                  <a:srgbClr val="8E8A86"/>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a:p>
        </p:txBody>
      </p:sp>
      <p:pic>
        <p:nvPicPr>
          <p:cNvPr id="12" name="Picture 11">
            <a:extLst>
              <a:ext uri="{FF2B5EF4-FFF2-40B4-BE49-F238E27FC236}">
                <a16:creationId xmlns:a16="http://schemas.microsoft.com/office/drawing/2014/main" id="{5D5159F7-E612-9A41-A4D7-72B5DB61B7F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0821632" y="492120"/>
            <a:ext cx="865412" cy="331095"/>
          </a:xfrm>
          <a:prstGeom prst="rect">
            <a:avLst/>
          </a:prstGeom>
          <a:noFill/>
          <a:ln>
            <a:noFill/>
          </a:ln>
        </p:spPr>
      </p:pic>
    </p:spTree>
    <p:extLst>
      <p:ext uri="{BB962C8B-B14F-4D97-AF65-F5344CB8AC3E}">
        <p14:creationId xmlns:p14="http://schemas.microsoft.com/office/powerpoint/2010/main" val="3182382492"/>
      </p:ext>
    </p:extLst>
  </p:cSld>
  <p:clrMapOvr>
    <a:masterClrMapping/>
  </p:clrMapOvr>
  <p:extLst>
    <p:ext uri="{DCECCB84-F9BA-43D5-87BE-67443E8EF086}">
      <p15:sldGuideLst xmlns:p15="http://schemas.microsoft.com/office/powerpoint/2012/main">
        <p15:guide id="1" orient="horz" pos="139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hank you / End slide">
    <p:spTree>
      <p:nvGrpSpPr>
        <p:cNvPr id="1" name=""/>
        <p:cNvGrpSpPr/>
        <p:nvPr/>
      </p:nvGrpSpPr>
      <p:grpSpPr>
        <a:xfrm>
          <a:off x="0" y="0"/>
          <a:ext cx="0" cy="0"/>
          <a:chOff x="0" y="0"/>
          <a:chExt cx="0" cy="0"/>
        </a:xfrm>
      </p:grpSpPr>
      <p:sp>
        <p:nvSpPr>
          <p:cNvPr id="5" name="Rectangle 4"/>
          <p:cNvSpPr/>
          <p:nvPr userDrawn="1"/>
        </p:nvSpPr>
        <p:spPr>
          <a:xfrm>
            <a:off x="1" y="0"/>
            <a:ext cx="12192000" cy="6858000"/>
          </a:xfrm>
          <a:prstGeom prst="rect">
            <a:avLst/>
          </a:prstGeom>
          <a:solidFill>
            <a:srgbClr val="0033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 name="Title 1"/>
          <p:cNvSpPr>
            <a:spLocks noGrp="1"/>
          </p:cNvSpPr>
          <p:nvPr>
            <p:ph type="title" hasCustomPrompt="1"/>
          </p:nvPr>
        </p:nvSpPr>
        <p:spPr>
          <a:xfrm>
            <a:off x="1779021" y="2943224"/>
            <a:ext cx="8643835" cy="708236"/>
          </a:xfrm>
        </p:spPr>
        <p:txBody>
          <a:bodyPr/>
          <a:lstStyle>
            <a:lvl1pPr algn="ctr">
              <a:defRPr sz="4000">
                <a:solidFill>
                  <a:schemeClr val="bg1"/>
                </a:solidFill>
              </a:defRPr>
            </a:lvl1pPr>
          </a:lstStyle>
          <a:p>
            <a:r>
              <a:rPr lang="en-US"/>
              <a:t>Title bold 40pt</a:t>
            </a:r>
            <a:endParaRPr lang="en-GB"/>
          </a:p>
        </p:txBody>
      </p:sp>
      <p:sp>
        <p:nvSpPr>
          <p:cNvPr id="8" name="Text Placeholder 7"/>
          <p:cNvSpPr>
            <a:spLocks noGrp="1"/>
          </p:cNvSpPr>
          <p:nvPr>
            <p:ph type="body" sz="quarter" idx="12" hasCustomPrompt="1"/>
          </p:nvPr>
        </p:nvSpPr>
        <p:spPr>
          <a:xfrm>
            <a:off x="3101918" y="6304397"/>
            <a:ext cx="5988163" cy="406788"/>
          </a:xfrm>
        </p:spPr>
        <p:txBody>
          <a:bodyPr>
            <a:normAutofit/>
          </a:bodyPr>
          <a:lstStyle>
            <a:lvl1pPr algn="ctr">
              <a:defRPr sz="800" i="0">
                <a:solidFill>
                  <a:schemeClr val="bg1"/>
                </a:solidFill>
              </a:defRPr>
            </a:lvl1pPr>
          </a:lstStyle>
          <a:p>
            <a:r>
              <a:rPr lang="en-GB" dirty="0"/>
              <a:t>© </a:t>
            </a:r>
            <a:r>
              <a:rPr lang="en-GB" dirty="0">
                <a:solidFill>
                  <a:srgbClr val="FFFFFF"/>
                </a:solidFill>
                <a:latin typeface="Arial"/>
                <a:cs typeface="Arial"/>
              </a:rPr>
              <a:t>2020 The Sage Group plc or its licensors. Sage, Sage logos, Sage product ad service names mentioned herein are the trademarks of The Sage Group plc or its licensors. All other trademarks are the property of their respective owners.</a:t>
            </a:r>
            <a:endParaRPr lang="en-US" dirty="0"/>
          </a:p>
        </p:txBody>
      </p:sp>
      <p:pic>
        <p:nvPicPr>
          <p:cNvPr id="7" name="Picture 6">
            <a:extLst>
              <a:ext uri="{FF2B5EF4-FFF2-40B4-BE49-F238E27FC236}">
                <a16:creationId xmlns:a16="http://schemas.microsoft.com/office/drawing/2014/main" id="{A208976B-CA6B-BB47-A1C5-6A6F40BD51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5383376" y="5257410"/>
            <a:ext cx="1425250" cy="545281"/>
          </a:xfrm>
          <a:prstGeom prst="rect">
            <a:avLst/>
          </a:prstGeom>
          <a:noFill/>
          <a:ln>
            <a:noFill/>
          </a:ln>
        </p:spPr>
      </p:pic>
    </p:spTree>
    <p:extLst>
      <p:ext uri="{BB962C8B-B14F-4D97-AF65-F5344CB8AC3E}">
        <p14:creationId xmlns:p14="http://schemas.microsoft.com/office/powerpoint/2010/main" val="168768317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Divider - right text 1">
    <p:spTree>
      <p:nvGrpSpPr>
        <p:cNvPr id="1" name=""/>
        <p:cNvGrpSpPr/>
        <p:nvPr/>
      </p:nvGrpSpPr>
      <p:grpSpPr>
        <a:xfrm>
          <a:off x="0" y="0"/>
          <a:ext cx="0" cy="0"/>
          <a:chOff x="0" y="0"/>
          <a:chExt cx="0" cy="0"/>
        </a:xfrm>
      </p:grpSpPr>
      <p:sp>
        <p:nvSpPr>
          <p:cNvPr id="5" name="Rectangle 4"/>
          <p:cNvSpPr/>
          <p:nvPr userDrawn="1"/>
        </p:nvSpPr>
        <p:spPr>
          <a:xfrm>
            <a:off x="2" y="1233488"/>
            <a:ext cx="12192000" cy="4978400"/>
          </a:xfrm>
          <a:prstGeom prst="rect">
            <a:avLst/>
          </a:prstGeom>
          <a:solidFill>
            <a:srgbClr val="003349"/>
          </a:solidFill>
          <a:ln>
            <a:noFill/>
          </a:ln>
          <a:effectLst/>
        </p:spPr>
        <p:style>
          <a:lnRef idx="1">
            <a:schemeClr val="accent1"/>
          </a:lnRef>
          <a:fillRef idx="3">
            <a:schemeClr val="accent1"/>
          </a:fillRef>
          <a:effectRef idx="2">
            <a:schemeClr val="accent1"/>
          </a:effectRef>
          <a:fontRef idx="minor">
            <a:schemeClr val="lt1"/>
          </a:fontRef>
        </p:style>
        <p:txBody>
          <a:bodyPr lIns="45699" tIns="22849" rIns="45699" bIns="22849" rtlCol="0" anchor="ctr"/>
          <a:lstStyle/>
          <a:p>
            <a:pPr algn="ctr"/>
            <a:endParaRPr lang="en-US" sz="1799"/>
          </a:p>
        </p:txBody>
      </p:sp>
      <p:sp>
        <p:nvSpPr>
          <p:cNvPr id="2" name="Title 1"/>
          <p:cNvSpPr>
            <a:spLocks noGrp="1"/>
          </p:cNvSpPr>
          <p:nvPr>
            <p:ph type="title" hasCustomPrompt="1"/>
          </p:nvPr>
        </p:nvSpPr>
        <p:spPr>
          <a:xfrm>
            <a:off x="6308782" y="1233488"/>
            <a:ext cx="5378263" cy="4978400"/>
          </a:xfrm>
        </p:spPr>
        <p:txBody>
          <a:bodyPr anchor="ctr" anchorCtr="0"/>
          <a:lstStyle>
            <a:lvl1pPr algn="l">
              <a:defRPr sz="3999">
                <a:solidFill>
                  <a:schemeClr val="bg2"/>
                </a:solidFill>
              </a:defRPr>
            </a:lvl1pPr>
          </a:lstStyle>
          <a:p>
            <a:r>
              <a:rPr lang="en-US"/>
              <a:t>Divider slide main heading 40pt bold</a:t>
            </a:r>
            <a:endParaRPr lang="en-GB"/>
          </a:p>
        </p:txBody>
      </p:sp>
      <p:pic>
        <p:nvPicPr>
          <p:cNvPr id="6" name="Picture 5">
            <a:hlinkClick r:id="rId2" action="ppaction://hlinksldjump"/>
            <a:extLst>
              <a:ext uri="{FF2B5EF4-FFF2-40B4-BE49-F238E27FC236}">
                <a16:creationId xmlns:a16="http://schemas.microsoft.com/office/drawing/2014/main" id="{475F04ED-ABA9-6148-BF43-AEB9141D6E4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10821633" y="492122"/>
            <a:ext cx="865412" cy="331095"/>
          </a:xfrm>
          <a:prstGeom prst="rect">
            <a:avLst/>
          </a:prstGeom>
          <a:noFill/>
          <a:ln>
            <a:noFill/>
          </a:ln>
        </p:spPr>
      </p:pic>
      <p:sp>
        <p:nvSpPr>
          <p:cNvPr id="10" name="Date Placeholder 5">
            <a:extLst>
              <a:ext uri="{FF2B5EF4-FFF2-40B4-BE49-F238E27FC236}">
                <a16:creationId xmlns:a16="http://schemas.microsoft.com/office/drawing/2014/main" id="{19832789-9824-614F-B272-F1A7C62E3F56}"/>
              </a:ext>
            </a:extLst>
          </p:cNvPr>
          <p:cNvSpPr>
            <a:spLocks noGrp="1"/>
          </p:cNvSpPr>
          <p:nvPr>
            <p:ph type="dt" sz="half" idx="2"/>
          </p:nvPr>
        </p:nvSpPr>
        <p:spPr>
          <a:xfrm>
            <a:off x="421864" y="6370502"/>
            <a:ext cx="2742327" cy="365125"/>
          </a:xfrm>
          <a:prstGeom prst="rect">
            <a:avLst/>
          </a:prstGeom>
        </p:spPr>
        <p:txBody>
          <a:bodyPr vert="horz" lIns="91440" tIns="45720" rIns="91440" bIns="45720" rtlCol="0" anchor="ctr"/>
          <a:lstStyle>
            <a:lvl1pPr algn="l">
              <a:defRPr sz="800" b="0" i="0">
                <a:solidFill>
                  <a:srgbClr val="8E8A86"/>
                </a:solidFill>
                <a:latin typeface="Arial" panose="020B0604020202020204" pitchFamily="34" charset="0"/>
                <a:ea typeface="Arial Regular" charset="0"/>
                <a:cs typeface="Arial" panose="020B0604020202020204" pitchFamily="34" charset="0"/>
              </a:defRPr>
            </a:lvl1pPr>
          </a:lstStyle>
          <a:p>
            <a:fld id="{5888F94E-78DA-0A44-B001-7EA9DD84ADCF}" type="datetime1">
              <a:rPr lang="en-US" smtClean="0"/>
              <a:t>8/9/2021</a:t>
            </a:fld>
            <a:endParaRPr lang="en-GB"/>
          </a:p>
        </p:txBody>
      </p:sp>
      <p:sp>
        <p:nvSpPr>
          <p:cNvPr id="11" name="Slide Number Placeholder 6">
            <a:extLst>
              <a:ext uri="{FF2B5EF4-FFF2-40B4-BE49-F238E27FC236}">
                <a16:creationId xmlns:a16="http://schemas.microsoft.com/office/drawing/2014/main" id="{A9759529-8E82-8C45-A029-3BEBD5B94EBD}"/>
              </a:ext>
            </a:extLst>
          </p:cNvPr>
          <p:cNvSpPr>
            <a:spLocks noGrp="1"/>
          </p:cNvSpPr>
          <p:nvPr>
            <p:ph type="sldNum" sz="quarter" idx="4"/>
          </p:nvPr>
        </p:nvSpPr>
        <p:spPr>
          <a:xfrm>
            <a:off x="9025609" y="6370502"/>
            <a:ext cx="2742326" cy="365125"/>
          </a:xfrm>
          <a:prstGeom prst="rect">
            <a:avLst/>
          </a:prstGeom>
        </p:spPr>
        <p:txBody>
          <a:bodyPr vert="horz" lIns="91440" tIns="45720" rIns="91440" bIns="45720" rtlCol="0" anchor="ctr"/>
          <a:lstStyle>
            <a:lvl1pPr algn="r">
              <a:defRPr sz="800" b="0" i="0">
                <a:solidFill>
                  <a:srgbClr val="8E8A86"/>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a:p>
        </p:txBody>
      </p:sp>
      <p:pic>
        <p:nvPicPr>
          <p:cNvPr id="8" name="Picture Placeholder 4" descr="roba Baumann_2018_X3_34041.jpg">
            <a:extLst>
              <a:ext uri="{FF2B5EF4-FFF2-40B4-BE49-F238E27FC236}">
                <a16:creationId xmlns:a16="http://schemas.microsoft.com/office/drawing/2014/main" id="{18ACE8A5-C58C-8E40-AE33-FB560790F17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 y="1227934"/>
            <a:ext cx="5886395" cy="4983957"/>
          </a:xfrm>
          <a:prstGeom prst="rect">
            <a:avLst/>
          </a:prstGeom>
        </p:spPr>
      </p:pic>
    </p:spTree>
    <p:extLst>
      <p:ext uri="{BB962C8B-B14F-4D97-AF65-F5344CB8AC3E}">
        <p14:creationId xmlns:p14="http://schemas.microsoft.com/office/powerpoint/2010/main" val="2726712152"/>
      </p:ext>
    </p:extLst>
  </p:cSld>
  <p:clrMapOvr>
    <a:masterClrMapping/>
  </p:clrMapOvr>
  <p:extLst>
    <p:ext uri="{DCECCB84-F9BA-43D5-87BE-67443E8EF086}">
      <p15:sldGuideLst xmlns:p15="http://schemas.microsoft.com/office/powerpoint/2012/main">
        <p15:guide id="1" orient="horz" pos="22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 option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DAFA76-38EF-8B4A-81CB-7A6C48E1CBD1}"/>
              </a:ext>
            </a:extLst>
          </p:cNvPr>
          <p:cNvPicPr>
            <a:picLocks noChangeAspect="1"/>
          </p:cNvPicPr>
          <p:nvPr userDrawn="1"/>
        </p:nvPicPr>
        <p:blipFill rotWithShape="1">
          <a:blip r:embed="rId2" cstate="email">
            <a:grayscl/>
            <a:extLst>
              <a:ext uri="{28A0092B-C50C-407E-A947-70E740481C1C}">
                <a14:useLocalDpi xmlns:a14="http://schemas.microsoft.com/office/drawing/2010/main"/>
              </a:ext>
            </a:extLst>
          </a:blip>
          <a:srcRect/>
          <a:stretch/>
        </p:blipFill>
        <p:spPr>
          <a:xfrm>
            <a:off x="1" y="1227384"/>
            <a:ext cx="12204813" cy="4984506"/>
          </a:xfrm>
          <a:prstGeom prst="rect">
            <a:avLst/>
          </a:prstGeom>
        </p:spPr>
      </p:pic>
      <p:sp>
        <p:nvSpPr>
          <p:cNvPr id="5" name="Rectangle 4"/>
          <p:cNvSpPr/>
          <p:nvPr userDrawn="1"/>
        </p:nvSpPr>
        <p:spPr>
          <a:xfrm>
            <a:off x="1" y="1227383"/>
            <a:ext cx="12192000" cy="4984506"/>
          </a:xfrm>
          <a:prstGeom prst="rect">
            <a:avLst/>
          </a:prstGeom>
          <a:solidFill>
            <a:srgbClr val="003349">
              <a:alpha val="85000"/>
            </a:srgbClr>
          </a:solidFill>
          <a:ln>
            <a:solidFill>
              <a:srgbClr val="003349"/>
            </a:solidFill>
          </a:ln>
          <a:effectLst/>
        </p:spPr>
        <p:style>
          <a:lnRef idx="1">
            <a:schemeClr val="accent1"/>
          </a:lnRef>
          <a:fillRef idx="3">
            <a:schemeClr val="accent1"/>
          </a:fillRef>
          <a:effectRef idx="2">
            <a:schemeClr val="accent1"/>
          </a:effectRef>
          <a:fontRef idx="minor">
            <a:schemeClr val="lt1"/>
          </a:fontRef>
        </p:style>
        <p:txBody>
          <a:bodyPr lIns="45711" tIns="22855" rIns="45711" bIns="22855" rtlCol="0" anchor="ctr"/>
          <a:lstStyle/>
          <a:p>
            <a:pPr algn="ctr"/>
            <a:endParaRPr lang="en-US" sz="1800"/>
          </a:p>
        </p:txBody>
      </p:sp>
      <p:sp>
        <p:nvSpPr>
          <p:cNvPr id="2" name="Title 1"/>
          <p:cNvSpPr>
            <a:spLocks noGrp="1"/>
          </p:cNvSpPr>
          <p:nvPr>
            <p:ph type="title" hasCustomPrompt="1"/>
          </p:nvPr>
        </p:nvSpPr>
        <p:spPr>
          <a:xfrm>
            <a:off x="1382846" y="3131807"/>
            <a:ext cx="9438785" cy="715595"/>
          </a:xfrm>
        </p:spPr>
        <p:txBody>
          <a:bodyPr/>
          <a:lstStyle>
            <a:lvl1pPr algn="ctr">
              <a:defRPr sz="4000">
                <a:solidFill>
                  <a:schemeClr val="bg2"/>
                </a:solidFill>
              </a:defRPr>
            </a:lvl1pPr>
          </a:lstStyle>
          <a:p>
            <a:r>
              <a:rPr lang="en-US"/>
              <a:t>Divider slide main heading 40pt bold</a:t>
            </a:r>
            <a:endParaRPr lang="en-GB"/>
          </a:p>
        </p:txBody>
      </p:sp>
      <p:pic>
        <p:nvPicPr>
          <p:cNvPr id="7" name="Picture 6">
            <a:extLst>
              <a:ext uri="{FF2B5EF4-FFF2-40B4-BE49-F238E27FC236}">
                <a16:creationId xmlns:a16="http://schemas.microsoft.com/office/drawing/2014/main" id="{C93E9ECA-EC0C-AB41-AC8C-D20A20CE5BA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10821632" y="492120"/>
            <a:ext cx="865412" cy="331095"/>
          </a:xfrm>
          <a:prstGeom prst="rect">
            <a:avLst/>
          </a:prstGeom>
          <a:noFill/>
          <a:ln>
            <a:noFill/>
          </a:ln>
        </p:spPr>
      </p:pic>
      <p:sp>
        <p:nvSpPr>
          <p:cNvPr id="11" name="Date Placeholder 5">
            <a:extLst>
              <a:ext uri="{FF2B5EF4-FFF2-40B4-BE49-F238E27FC236}">
                <a16:creationId xmlns:a16="http://schemas.microsoft.com/office/drawing/2014/main" id="{606BBFB7-9188-CC43-BD61-A24435BAC95B}"/>
              </a:ext>
            </a:extLst>
          </p:cNvPr>
          <p:cNvSpPr>
            <a:spLocks noGrp="1"/>
          </p:cNvSpPr>
          <p:nvPr>
            <p:ph type="dt" sz="half" idx="2"/>
          </p:nvPr>
        </p:nvSpPr>
        <p:spPr>
          <a:xfrm>
            <a:off x="421863" y="6370500"/>
            <a:ext cx="2742327" cy="365125"/>
          </a:xfrm>
          <a:prstGeom prst="rect">
            <a:avLst/>
          </a:prstGeom>
        </p:spPr>
        <p:txBody>
          <a:bodyPr vert="horz" lIns="91440" tIns="45720" rIns="91440" bIns="45720" rtlCol="0" anchor="ctr"/>
          <a:lstStyle>
            <a:lvl1pPr algn="l">
              <a:defRPr sz="800" b="0" i="0">
                <a:solidFill>
                  <a:srgbClr val="8E8A86"/>
                </a:solidFill>
                <a:latin typeface="Arial" panose="020B0604020202020204" pitchFamily="34" charset="0"/>
                <a:ea typeface="Arial Regular" charset="0"/>
                <a:cs typeface="Arial" panose="020B0604020202020204" pitchFamily="34" charset="0"/>
              </a:defRPr>
            </a:lvl1pPr>
          </a:lstStyle>
          <a:p>
            <a:fld id="{8E61D829-854D-4646-94BD-144D115FBC30}" type="datetime1">
              <a:rPr lang="en-US" smtClean="0"/>
              <a:t>8/9/2021</a:t>
            </a:fld>
            <a:endParaRPr lang="en-GB"/>
          </a:p>
        </p:txBody>
      </p:sp>
      <p:sp>
        <p:nvSpPr>
          <p:cNvPr id="12" name="Slide Number Placeholder 6">
            <a:extLst>
              <a:ext uri="{FF2B5EF4-FFF2-40B4-BE49-F238E27FC236}">
                <a16:creationId xmlns:a16="http://schemas.microsoft.com/office/drawing/2014/main" id="{E2771B14-ADF4-7541-91C9-91D029FFB9C2}"/>
              </a:ext>
            </a:extLst>
          </p:cNvPr>
          <p:cNvSpPr>
            <a:spLocks noGrp="1"/>
          </p:cNvSpPr>
          <p:nvPr>
            <p:ph type="sldNum" sz="quarter" idx="4"/>
          </p:nvPr>
        </p:nvSpPr>
        <p:spPr>
          <a:xfrm>
            <a:off x="9042329" y="6370500"/>
            <a:ext cx="2742326" cy="365125"/>
          </a:xfrm>
          <a:prstGeom prst="rect">
            <a:avLst/>
          </a:prstGeom>
        </p:spPr>
        <p:txBody>
          <a:bodyPr vert="horz" lIns="91440" tIns="45720" rIns="91440" bIns="45720" rtlCol="0" anchor="ctr"/>
          <a:lstStyle>
            <a:lvl1pPr algn="r">
              <a:defRPr sz="800" b="0" i="0">
                <a:solidFill>
                  <a:srgbClr val="8E8A86"/>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a:p>
        </p:txBody>
      </p:sp>
      <p:sp>
        <p:nvSpPr>
          <p:cNvPr id="13" name="Text Placeholder 3">
            <a:extLst>
              <a:ext uri="{FF2B5EF4-FFF2-40B4-BE49-F238E27FC236}">
                <a16:creationId xmlns:a16="http://schemas.microsoft.com/office/drawing/2014/main" id="{DF9296F3-5555-7148-9F5D-FEA71BD40F23}"/>
              </a:ext>
            </a:extLst>
          </p:cNvPr>
          <p:cNvSpPr>
            <a:spLocks noGrp="1"/>
          </p:cNvSpPr>
          <p:nvPr>
            <p:ph type="body" sz="quarter" idx="11" hasCustomPrompt="1"/>
          </p:nvPr>
        </p:nvSpPr>
        <p:spPr>
          <a:xfrm>
            <a:off x="1779021" y="4087492"/>
            <a:ext cx="8633783" cy="928687"/>
          </a:xfrm>
        </p:spPr>
        <p:txBody>
          <a:bodyPr/>
          <a:lstStyle>
            <a:lvl1pPr algn="ctr">
              <a:lnSpc>
                <a:spcPts val="2549"/>
              </a:lnSpc>
              <a:defRPr sz="3600" i="0">
                <a:solidFill>
                  <a:srgbClr val="A9A9A9"/>
                </a:solidFill>
                <a:latin typeface="Arial"/>
                <a:cs typeface="Arial"/>
                <a:sym typeface="Arial"/>
              </a:defRPr>
            </a:lvl1pPr>
            <a:lvl2pPr algn="ctr">
              <a:defRPr sz="1800">
                <a:solidFill>
                  <a:schemeClr val="bg2"/>
                </a:solidFill>
              </a:defRPr>
            </a:lvl2pPr>
            <a:lvl3pPr algn="ctr">
              <a:defRPr sz="1800">
                <a:solidFill>
                  <a:schemeClr val="bg2"/>
                </a:solidFill>
              </a:defRPr>
            </a:lvl3pPr>
            <a:lvl4pPr algn="ctr">
              <a:defRPr sz="1400">
                <a:solidFill>
                  <a:schemeClr val="bg2"/>
                </a:solidFill>
              </a:defRPr>
            </a:lvl4pPr>
            <a:lvl5pPr marL="1928812" indent="0" algn="ctr">
              <a:buNone/>
              <a:defRPr sz="1400">
                <a:solidFill>
                  <a:schemeClr val="bg2"/>
                </a:solidFill>
              </a:defRPr>
            </a:lvl5pPr>
          </a:lstStyle>
          <a:p>
            <a:pPr>
              <a:lnSpc>
                <a:spcPts val="2549"/>
              </a:lnSpc>
              <a:defRPr sz="3600" i="0">
                <a:solidFill>
                  <a:srgbClr val="A9A9A9"/>
                </a:solidFill>
                <a:latin typeface="Arial"/>
                <a:ea typeface="Arial"/>
                <a:cs typeface="Arial"/>
                <a:sym typeface="Arial"/>
              </a:defRPr>
            </a:pPr>
            <a:r>
              <a:rPr lang="en-GB" sz="1800" i="0">
                <a:solidFill>
                  <a:srgbClr val="FFFFFF"/>
                </a:solidFill>
                <a:latin typeface="Arial"/>
                <a:cs typeface="Arial"/>
              </a:rPr>
              <a:t>Use this divider slide to break up sections within the presentation.</a:t>
            </a:r>
          </a:p>
          <a:p>
            <a:pPr>
              <a:lnSpc>
                <a:spcPts val="2549"/>
              </a:lnSpc>
              <a:defRPr sz="3600" i="0">
                <a:solidFill>
                  <a:srgbClr val="A9A9A9"/>
                </a:solidFill>
                <a:latin typeface="Arial"/>
                <a:ea typeface="Arial"/>
                <a:cs typeface="Arial"/>
                <a:sym typeface="Arial"/>
              </a:defRPr>
            </a:pPr>
            <a:r>
              <a:rPr lang="en-GB" sz="1800" i="0">
                <a:solidFill>
                  <a:srgbClr val="FFFFFF"/>
                </a:solidFill>
                <a:latin typeface="Arial"/>
                <a:cs typeface="Arial"/>
              </a:rPr>
              <a:t>Do NOT change the colour of the divider slide.</a:t>
            </a:r>
            <a:endParaRPr lang="en-GB" sz="1800" i="0">
              <a:latin typeface="Arial"/>
              <a:cs typeface="Arial"/>
            </a:endParaRPr>
          </a:p>
        </p:txBody>
      </p:sp>
    </p:spTree>
    <p:extLst>
      <p:ext uri="{BB962C8B-B14F-4D97-AF65-F5344CB8AC3E}">
        <p14:creationId xmlns:p14="http://schemas.microsoft.com/office/powerpoint/2010/main" val="3257652700"/>
      </p:ext>
    </p:extLst>
  </p:cSld>
  <p:clrMapOvr>
    <a:masterClrMapping/>
  </p:clrMapOvr>
  <p:extLst>
    <p:ext uri="{DCECCB84-F9BA-43D5-87BE-67443E8EF086}">
      <p15:sldGuideLst xmlns:p15="http://schemas.microsoft.com/office/powerpoint/2012/main">
        <p15:guide id="1" orient="horz" pos="228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Slide">
    <p:bg>
      <p:bgPr>
        <a:solidFill>
          <a:srgbClr val="F2F2F2"/>
        </a:solidFill>
        <a:effectLst/>
      </p:bgPr>
    </p:bg>
    <p:spTree>
      <p:nvGrpSpPr>
        <p:cNvPr id="1" name=""/>
        <p:cNvGrpSpPr/>
        <p:nvPr/>
      </p:nvGrpSpPr>
      <p:grpSpPr>
        <a:xfrm>
          <a:off x="0" y="0"/>
          <a:ext cx="0" cy="0"/>
          <a:chOff x="0" y="0"/>
          <a:chExt cx="0" cy="0"/>
        </a:xfrm>
      </p:grpSpPr>
      <p:sp>
        <p:nvSpPr>
          <p:cNvPr id="3" name="Date Placeholder 5">
            <a:extLst>
              <a:ext uri="{FF2B5EF4-FFF2-40B4-BE49-F238E27FC236}">
                <a16:creationId xmlns:a16="http://schemas.microsoft.com/office/drawing/2014/main" id="{D25336D2-C327-2942-9C0F-23312C522A0B}"/>
              </a:ext>
            </a:extLst>
          </p:cNvPr>
          <p:cNvSpPr>
            <a:spLocks noGrp="1"/>
          </p:cNvSpPr>
          <p:nvPr>
            <p:ph type="dt" sz="half" idx="2"/>
          </p:nvPr>
        </p:nvSpPr>
        <p:spPr>
          <a:xfrm>
            <a:off x="421864" y="6370502"/>
            <a:ext cx="2742327" cy="365125"/>
          </a:xfrm>
          <a:prstGeom prst="rect">
            <a:avLst/>
          </a:prstGeom>
        </p:spPr>
        <p:txBody>
          <a:bodyPr vert="horz" lIns="91440" tIns="45720" rIns="91440" bIns="45720" rtlCol="0" anchor="ctr"/>
          <a:lstStyle>
            <a:lvl1pPr algn="l">
              <a:defRPr sz="800" b="0" i="0">
                <a:solidFill>
                  <a:srgbClr val="8E8A86"/>
                </a:solidFill>
                <a:latin typeface="Arial" panose="020B0604020202020204" pitchFamily="34" charset="0"/>
                <a:ea typeface="Arial Regular" charset="0"/>
                <a:cs typeface="Arial" panose="020B0604020202020204" pitchFamily="34" charset="0"/>
              </a:defRPr>
            </a:lvl1pPr>
          </a:lstStyle>
          <a:p>
            <a:fld id="{91D9A7B5-C264-5F48-B84F-9027CF762000}" type="datetime1">
              <a:rPr lang="en-US" smtClean="0"/>
              <a:t>8/9/2021</a:t>
            </a:fld>
            <a:endParaRPr lang="en-GB"/>
          </a:p>
        </p:txBody>
      </p:sp>
      <p:sp>
        <p:nvSpPr>
          <p:cNvPr id="4" name="Slide Number Placeholder 6">
            <a:extLst>
              <a:ext uri="{FF2B5EF4-FFF2-40B4-BE49-F238E27FC236}">
                <a16:creationId xmlns:a16="http://schemas.microsoft.com/office/drawing/2014/main" id="{83488B35-EC55-9840-BCB4-A7AE51A25C19}"/>
              </a:ext>
            </a:extLst>
          </p:cNvPr>
          <p:cNvSpPr>
            <a:spLocks noGrp="1"/>
          </p:cNvSpPr>
          <p:nvPr>
            <p:ph type="sldNum" sz="quarter" idx="4"/>
          </p:nvPr>
        </p:nvSpPr>
        <p:spPr>
          <a:xfrm>
            <a:off x="9042329" y="6370502"/>
            <a:ext cx="2742326" cy="365125"/>
          </a:xfrm>
          <a:prstGeom prst="rect">
            <a:avLst/>
          </a:prstGeom>
        </p:spPr>
        <p:txBody>
          <a:bodyPr vert="horz" lIns="91440" tIns="45720" rIns="91440" bIns="45720" rtlCol="0" anchor="ctr"/>
          <a:lstStyle>
            <a:lvl1pPr algn="r">
              <a:defRPr sz="800" b="0" i="0">
                <a:solidFill>
                  <a:srgbClr val="8E8A86"/>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a:p>
        </p:txBody>
      </p:sp>
    </p:spTree>
    <p:extLst>
      <p:ext uri="{BB962C8B-B14F-4D97-AF65-F5344CB8AC3E}">
        <p14:creationId xmlns:p14="http://schemas.microsoft.com/office/powerpoint/2010/main" val="805812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 option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DAFA76-38EF-8B4A-81CB-7A6C48E1CBD1}"/>
              </a:ext>
            </a:extLst>
          </p:cNvPr>
          <p:cNvPicPr>
            <a:picLocks noChangeAspect="1"/>
          </p:cNvPicPr>
          <p:nvPr userDrawn="1"/>
        </p:nvPicPr>
        <p:blipFill rotWithShape="1">
          <a:blip r:embed="rId2" cstate="email">
            <a:grayscl/>
            <a:extLst>
              <a:ext uri="{28A0092B-C50C-407E-A947-70E740481C1C}">
                <a14:useLocalDpi xmlns:a14="http://schemas.microsoft.com/office/drawing/2010/main"/>
              </a:ext>
            </a:extLst>
          </a:blip>
          <a:srcRect/>
          <a:stretch/>
        </p:blipFill>
        <p:spPr>
          <a:xfrm>
            <a:off x="-176" y="1227382"/>
            <a:ext cx="12192000" cy="4984507"/>
          </a:xfrm>
          <a:prstGeom prst="rect">
            <a:avLst/>
          </a:prstGeom>
        </p:spPr>
      </p:pic>
      <p:sp>
        <p:nvSpPr>
          <p:cNvPr id="5" name="Rectangle 4"/>
          <p:cNvSpPr/>
          <p:nvPr userDrawn="1"/>
        </p:nvSpPr>
        <p:spPr>
          <a:xfrm>
            <a:off x="1" y="1227383"/>
            <a:ext cx="12192000" cy="4984506"/>
          </a:xfrm>
          <a:prstGeom prst="rect">
            <a:avLst/>
          </a:prstGeom>
          <a:solidFill>
            <a:srgbClr val="003349">
              <a:alpha val="85000"/>
            </a:srgbClr>
          </a:solidFill>
          <a:ln>
            <a:solidFill>
              <a:srgbClr val="003349"/>
            </a:solidFill>
          </a:ln>
          <a:effectLst/>
        </p:spPr>
        <p:style>
          <a:lnRef idx="1">
            <a:schemeClr val="accent1"/>
          </a:lnRef>
          <a:fillRef idx="3">
            <a:schemeClr val="accent1"/>
          </a:fillRef>
          <a:effectRef idx="2">
            <a:schemeClr val="accent1"/>
          </a:effectRef>
          <a:fontRef idx="minor">
            <a:schemeClr val="lt1"/>
          </a:fontRef>
        </p:style>
        <p:txBody>
          <a:bodyPr lIns="45711" tIns="22855" rIns="45711" bIns="22855" rtlCol="0" anchor="ctr"/>
          <a:lstStyle/>
          <a:p>
            <a:pPr algn="ctr"/>
            <a:endParaRPr lang="en-US" sz="1800"/>
          </a:p>
        </p:txBody>
      </p:sp>
      <p:pic>
        <p:nvPicPr>
          <p:cNvPr id="7" name="Picture 6">
            <a:extLst>
              <a:ext uri="{FF2B5EF4-FFF2-40B4-BE49-F238E27FC236}">
                <a16:creationId xmlns:a16="http://schemas.microsoft.com/office/drawing/2014/main" id="{0F73AB2A-05C9-2740-95B9-7A01A0E01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10821632" y="492120"/>
            <a:ext cx="865412" cy="331095"/>
          </a:xfrm>
          <a:prstGeom prst="rect">
            <a:avLst/>
          </a:prstGeom>
          <a:noFill/>
          <a:ln>
            <a:noFill/>
          </a:ln>
        </p:spPr>
      </p:pic>
      <p:sp>
        <p:nvSpPr>
          <p:cNvPr id="11" name="Date Placeholder 5">
            <a:extLst>
              <a:ext uri="{FF2B5EF4-FFF2-40B4-BE49-F238E27FC236}">
                <a16:creationId xmlns:a16="http://schemas.microsoft.com/office/drawing/2014/main" id="{4EC94A54-0404-E14F-889F-D26693D86F71}"/>
              </a:ext>
            </a:extLst>
          </p:cNvPr>
          <p:cNvSpPr>
            <a:spLocks noGrp="1"/>
          </p:cNvSpPr>
          <p:nvPr>
            <p:ph type="dt" sz="half" idx="2"/>
          </p:nvPr>
        </p:nvSpPr>
        <p:spPr>
          <a:xfrm>
            <a:off x="421863" y="6370500"/>
            <a:ext cx="2742327" cy="365125"/>
          </a:xfrm>
          <a:prstGeom prst="rect">
            <a:avLst/>
          </a:prstGeom>
        </p:spPr>
        <p:txBody>
          <a:bodyPr vert="horz" lIns="91440" tIns="45720" rIns="91440" bIns="45720" rtlCol="0" anchor="ctr"/>
          <a:lstStyle>
            <a:lvl1pPr algn="l">
              <a:defRPr sz="800" b="0" i="0">
                <a:solidFill>
                  <a:srgbClr val="8E8A86"/>
                </a:solidFill>
                <a:latin typeface="Arial" panose="020B0604020202020204" pitchFamily="34" charset="0"/>
                <a:ea typeface="Arial Regular" charset="0"/>
                <a:cs typeface="Arial" panose="020B0604020202020204" pitchFamily="34" charset="0"/>
              </a:defRPr>
            </a:lvl1pPr>
          </a:lstStyle>
          <a:p>
            <a:fld id="{E64A6D7A-245D-ED45-9033-1EDDFE9700F3}" type="datetime1">
              <a:rPr lang="en-US" smtClean="0"/>
              <a:t>8/9/2021</a:t>
            </a:fld>
            <a:endParaRPr lang="en-GB"/>
          </a:p>
        </p:txBody>
      </p:sp>
      <p:sp>
        <p:nvSpPr>
          <p:cNvPr id="12" name="Slide Number Placeholder 6">
            <a:extLst>
              <a:ext uri="{FF2B5EF4-FFF2-40B4-BE49-F238E27FC236}">
                <a16:creationId xmlns:a16="http://schemas.microsoft.com/office/drawing/2014/main" id="{FC1EFCC8-B735-464E-838E-7E6B1F1B2103}"/>
              </a:ext>
            </a:extLst>
          </p:cNvPr>
          <p:cNvSpPr>
            <a:spLocks noGrp="1"/>
          </p:cNvSpPr>
          <p:nvPr>
            <p:ph type="sldNum" sz="quarter" idx="4"/>
          </p:nvPr>
        </p:nvSpPr>
        <p:spPr>
          <a:xfrm>
            <a:off x="9042329" y="6370500"/>
            <a:ext cx="2742326" cy="365125"/>
          </a:xfrm>
          <a:prstGeom prst="rect">
            <a:avLst/>
          </a:prstGeom>
        </p:spPr>
        <p:txBody>
          <a:bodyPr vert="horz" lIns="91440" tIns="45720" rIns="91440" bIns="45720" rtlCol="0" anchor="ctr"/>
          <a:lstStyle>
            <a:lvl1pPr algn="r">
              <a:defRPr sz="800" b="0" i="0">
                <a:solidFill>
                  <a:srgbClr val="8E8A86"/>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a:p>
        </p:txBody>
      </p:sp>
      <p:sp>
        <p:nvSpPr>
          <p:cNvPr id="13" name="Text Placeholder 3">
            <a:extLst>
              <a:ext uri="{FF2B5EF4-FFF2-40B4-BE49-F238E27FC236}">
                <a16:creationId xmlns:a16="http://schemas.microsoft.com/office/drawing/2014/main" id="{7D703316-E2E6-524E-A50D-FDB2F0A77448}"/>
              </a:ext>
            </a:extLst>
          </p:cNvPr>
          <p:cNvSpPr>
            <a:spLocks noGrp="1"/>
          </p:cNvSpPr>
          <p:nvPr>
            <p:ph type="body" sz="quarter" idx="11" hasCustomPrompt="1"/>
          </p:nvPr>
        </p:nvSpPr>
        <p:spPr>
          <a:xfrm>
            <a:off x="1779021" y="4087492"/>
            <a:ext cx="8633783" cy="928687"/>
          </a:xfrm>
        </p:spPr>
        <p:txBody>
          <a:bodyPr/>
          <a:lstStyle>
            <a:lvl1pPr algn="ctr">
              <a:lnSpc>
                <a:spcPts val="2549"/>
              </a:lnSpc>
              <a:defRPr sz="3600" i="0">
                <a:solidFill>
                  <a:srgbClr val="A9A9A9"/>
                </a:solidFill>
                <a:latin typeface="Arial"/>
                <a:cs typeface="Arial"/>
                <a:sym typeface="Arial"/>
              </a:defRPr>
            </a:lvl1pPr>
            <a:lvl2pPr algn="ctr">
              <a:defRPr sz="1800">
                <a:solidFill>
                  <a:schemeClr val="bg2"/>
                </a:solidFill>
              </a:defRPr>
            </a:lvl2pPr>
            <a:lvl3pPr algn="ctr">
              <a:defRPr sz="1800">
                <a:solidFill>
                  <a:schemeClr val="bg2"/>
                </a:solidFill>
              </a:defRPr>
            </a:lvl3pPr>
            <a:lvl4pPr algn="ctr">
              <a:defRPr sz="1400">
                <a:solidFill>
                  <a:schemeClr val="bg2"/>
                </a:solidFill>
              </a:defRPr>
            </a:lvl4pPr>
            <a:lvl5pPr marL="1928812" indent="0" algn="ctr">
              <a:buNone/>
              <a:defRPr sz="1400">
                <a:solidFill>
                  <a:schemeClr val="bg2"/>
                </a:solidFill>
              </a:defRPr>
            </a:lvl5pPr>
          </a:lstStyle>
          <a:p>
            <a:pPr>
              <a:lnSpc>
                <a:spcPts val="2549"/>
              </a:lnSpc>
              <a:defRPr sz="3600" i="0">
                <a:solidFill>
                  <a:srgbClr val="A9A9A9"/>
                </a:solidFill>
                <a:latin typeface="Arial"/>
                <a:ea typeface="Arial"/>
                <a:cs typeface="Arial"/>
                <a:sym typeface="Arial"/>
              </a:defRPr>
            </a:pPr>
            <a:r>
              <a:rPr lang="en-GB" sz="1800" i="0">
                <a:solidFill>
                  <a:srgbClr val="FFFFFF"/>
                </a:solidFill>
                <a:latin typeface="Arial"/>
                <a:cs typeface="Arial"/>
              </a:rPr>
              <a:t>Use this divider slide to break up sections within the presentation.</a:t>
            </a:r>
          </a:p>
          <a:p>
            <a:pPr>
              <a:lnSpc>
                <a:spcPts val="2549"/>
              </a:lnSpc>
              <a:defRPr sz="3600" i="0">
                <a:solidFill>
                  <a:srgbClr val="A9A9A9"/>
                </a:solidFill>
                <a:latin typeface="Arial"/>
                <a:ea typeface="Arial"/>
                <a:cs typeface="Arial"/>
                <a:sym typeface="Arial"/>
              </a:defRPr>
            </a:pPr>
            <a:r>
              <a:rPr lang="en-GB" sz="1800" i="0">
                <a:solidFill>
                  <a:srgbClr val="FFFFFF"/>
                </a:solidFill>
                <a:latin typeface="Arial"/>
                <a:cs typeface="Arial"/>
              </a:rPr>
              <a:t>Do NOT change the colour of the divider slide.</a:t>
            </a:r>
            <a:endParaRPr lang="en-GB" sz="1800" i="0">
              <a:latin typeface="Arial"/>
              <a:cs typeface="Arial"/>
            </a:endParaRPr>
          </a:p>
        </p:txBody>
      </p:sp>
      <p:sp>
        <p:nvSpPr>
          <p:cNvPr id="14" name="Title 1">
            <a:extLst>
              <a:ext uri="{FF2B5EF4-FFF2-40B4-BE49-F238E27FC236}">
                <a16:creationId xmlns:a16="http://schemas.microsoft.com/office/drawing/2014/main" id="{346D31C0-4030-8F4A-8A50-256C08B4290B}"/>
              </a:ext>
            </a:extLst>
          </p:cNvPr>
          <p:cNvSpPr>
            <a:spLocks noGrp="1"/>
          </p:cNvSpPr>
          <p:nvPr>
            <p:ph type="title" hasCustomPrompt="1"/>
          </p:nvPr>
        </p:nvSpPr>
        <p:spPr>
          <a:xfrm>
            <a:off x="1382846" y="3131807"/>
            <a:ext cx="9438785" cy="715595"/>
          </a:xfrm>
        </p:spPr>
        <p:txBody>
          <a:bodyPr/>
          <a:lstStyle>
            <a:lvl1pPr algn="ctr">
              <a:defRPr sz="4000">
                <a:solidFill>
                  <a:schemeClr val="bg2"/>
                </a:solidFill>
              </a:defRPr>
            </a:lvl1pPr>
          </a:lstStyle>
          <a:p>
            <a:r>
              <a:rPr lang="en-US"/>
              <a:t>Divider slide main heading 40pt bold</a:t>
            </a:r>
            <a:endParaRPr lang="en-GB"/>
          </a:p>
        </p:txBody>
      </p:sp>
    </p:spTree>
    <p:extLst>
      <p:ext uri="{BB962C8B-B14F-4D97-AF65-F5344CB8AC3E}">
        <p14:creationId xmlns:p14="http://schemas.microsoft.com/office/powerpoint/2010/main" val="918956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 option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DAFA76-38EF-8B4A-81CB-7A6C48E1CBD1}"/>
              </a:ext>
            </a:extLst>
          </p:cNvPr>
          <p:cNvPicPr>
            <a:picLocks noChangeAspect="1"/>
          </p:cNvPicPr>
          <p:nvPr userDrawn="1"/>
        </p:nvPicPr>
        <p:blipFill rotWithShape="1">
          <a:blip r:embed="rId2" cstate="email">
            <a:grayscl/>
            <a:extLst>
              <a:ext uri="{28A0092B-C50C-407E-A947-70E740481C1C}">
                <a14:useLocalDpi xmlns:a14="http://schemas.microsoft.com/office/drawing/2010/main"/>
              </a:ext>
            </a:extLst>
          </a:blip>
          <a:srcRect/>
          <a:stretch/>
        </p:blipFill>
        <p:spPr>
          <a:xfrm>
            <a:off x="1" y="1227383"/>
            <a:ext cx="12204475" cy="4984506"/>
          </a:xfrm>
          <a:prstGeom prst="rect">
            <a:avLst/>
          </a:prstGeom>
        </p:spPr>
      </p:pic>
      <p:sp>
        <p:nvSpPr>
          <p:cNvPr id="5" name="Rectangle 4"/>
          <p:cNvSpPr/>
          <p:nvPr userDrawn="1"/>
        </p:nvSpPr>
        <p:spPr>
          <a:xfrm>
            <a:off x="1" y="1227383"/>
            <a:ext cx="12192000" cy="4984506"/>
          </a:xfrm>
          <a:prstGeom prst="rect">
            <a:avLst/>
          </a:prstGeom>
          <a:solidFill>
            <a:srgbClr val="003349">
              <a:alpha val="85000"/>
            </a:srgbClr>
          </a:solidFill>
          <a:ln>
            <a:solidFill>
              <a:srgbClr val="003349"/>
            </a:solidFill>
          </a:ln>
          <a:effectLst/>
        </p:spPr>
        <p:style>
          <a:lnRef idx="1">
            <a:schemeClr val="accent1"/>
          </a:lnRef>
          <a:fillRef idx="3">
            <a:schemeClr val="accent1"/>
          </a:fillRef>
          <a:effectRef idx="2">
            <a:schemeClr val="accent1"/>
          </a:effectRef>
          <a:fontRef idx="minor">
            <a:schemeClr val="lt1"/>
          </a:fontRef>
        </p:style>
        <p:txBody>
          <a:bodyPr lIns="45711" tIns="22855" rIns="45711" bIns="22855" rtlCol="0" anchor="ctr"/>
          <a:lstStyle/>
          <a:p>
            <a:pPr algn="ctr"/>
            <a:endParaRPr lang="en-US" sz="1800"/>
          </a:p>
        </p:txBody>
      </p:sp>
      <p:pic>
        <p:nvPicPr>
          <p:cNvPr id="7" name="Picture 6">
            <a:extLst>
              <a:ext uri="{FF2B5EF4-FFF2-40B4-BE49-F238E27FC236}">
                <a16:creationId xmlns:a16="http://schemas.microsoft.com/office/drawing/2014/main" id="{A4805C71-5CDC-494E-BB74-BC40354C23D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10821632" y="492120"/>
            <a:ext cx="865412" cy="331095"/>
          </a:xfrm>
          <a:prstGeom prst="rect">
            <a:avLst/>
          </a:prstGeom>
          <a:noFill/>
          <a:ln>
            <a:noFill/>
          </a:ln>
        </p:spPr>
      </p:pic>
      <p:sp>
        <p:nvSpPr>
          <p:cNvPr id="11" name="Date Placeholder 5">
            <a:extLst>
              <a:ext uri="{FF2B5EF4-FFF2-40B4-BE49-F238E27FC236}">
                <a16:creationId xmlns:a16="http://schemas.microsoft.com/office/drawing/2014/main" id="{360514B0-1B94-6C4A-8096-28BFCC0F4C7F}"/>
              </a:ext>
            </a:extLst>
          </p:cNvPr>
          <p:cNvSpPr>
            <a:spLocks noGrp="1"/>
          </p:cNvSpPr>
          <p:nvPr>
            <p:ph type="dt" sz="half" idx="2"/>
          </p:nvPr>
        </p:nvSpPr>
        <p:spPr>
          <a:xfrm>
            <a:off x="421863" y="6370500"/>
            <a:ext cx="2742327" cy="365125"/>
          </a:xfrm>
          <a:prstGeom prst="rect">
            <a:avLst/>
          </a:prstGeom>
        </p:spPr>
        <p:txBody>
          <a:bodyPr vert="horz" lIns="91440" tIns="45720" rIns="91440" bIns="45720" rtlCol="0" anchor="ctr"/>
          <a:lstStyle>
            <a:lvl1pPr algn="l">
              <a:defRPr sz="800" b="0" i="0">
                <a:solidFill>
                  <a:srgbClr val="8E8A86"/>
                </a:solidFill>
                <a:latin typeface="Arial" panose="020B0604020202020204" pitchFamily="34" charset="0"/>
                <a:ea typeface="Arial Regular" charset="0"/>
                <a:cs typeface="Arial" panose="020B0604020202020204" pitchFamily="34" charset="0"/>
              </a:defRPr>
            </a:lvl1pPr>
          </a:lstStyle>
          <a:p>
            <a:fld id="{D7DCC3AD-8912-B743-BFA3-A697423C838B}" type="datetime1">
              <a:rPr lang="en-US" smtClean="0"/>
              <a:t>8/9/2021</a:t>
            </a:fld>
            <a:endParaRPr lang="en-GB"/>
          </a:p>
        </p:txBody>
      </p:sp>
      <p:sp>
        <p:nvSpPr>
          <p:cNvPr id="12" name="Slide Number Placeholder 6">
            <a:extLst>
              <a:ext uri="{FF2B5EF4-FFF2-40B4-BE49-F238E27FC236}">
                <a16:creationId xmlns:a16="http://schemas.microsoft.com/office/drawing/2014/main" id="{87588C51-2758-A644-BFFE-A9CD5819FEA3}"/>
              </a:ext>
            </a:extLst>
          </p:cNvPr>
          <p:cNvSpPr>
            <a:spLocks noGrp="1"/>
          </p:cNvSpPr>
          <p:nvPr>
            <p:ph type="sldNum" sz="quarter" idx="4"/>
          </p:nvPr>
        </p:nvSpPr>
        <p:spPr>
          <a:xfrm>
            <a:off x="9042329" y="6370500"/>
            <a:ext cx="2742326" cy="365125"/>
          </a:xfrm>
          <a:prstGeom prst="rect">
            <a:avLst/>
          </a:prstGeom>
        </p:spPr>
        <p:txBody>
          <a:bodyPr vert="horz" lIns="91440" tIns="45720" rIns="91440" bIns="45720" rtlCol="0" anchor="ctr"/>
          <a:lstStyle>
            <a:lvl1pPr algn="r">
              <a:defRPr sz="800" b="0" i="0">
                <a:solidFill>
                  <a:srgbClr val="8E8A86"/>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a:p>
        </p:txBody>
      </p:sp>
      <p:sp>
        <p:nvSpPr>
          <p:cNvPr id="13" name="Text Placeholder 3">
            <a:extLst>
              <a:ext uri="{FF2B5EF4-FFF2-40B4-BE49-F238E27FC236}">
                <a16:creationId xmlns:a16="http://schemas.microsoft.com/office/drawing/2014/main" id="{E936F4A0-B14A-864B-AD1E-BFEA7D842A28}"/>
              </a:ext>
            </a:extLst>
          </p:cNvPr>
          <p:cNvSpPr>
            <a:spLocks noGrp="1"/>
          </p:cNvSpPr>
          <p:nvPr>
            <p:ph type="body" sz="quarter" idx="11" hasCustomPrompt="1"/>
          </p:nvPr>
        </p:nvSpPr>
        <p:spPr>
          <a:xfrm>
            <a:off x="1779021" y="4087492"/>
            <a:ext cx="8633783" cy="928687"/>
          </a:xfrm>
        </p:spPr>
        <p:txBody>
          <a:bodyPr/>
          <a:lstStyle>
            <a:lvl1pPr algn="ctr">
              <a:lnSpc>
                <a:spcPts val="2549"/>
              </a:lnSpc>
              <a:defRPr sz="3600" i="0">
                <a:solidFill>
                  <a:srgbClr val="A9A9A9"/>
                </a:solidFill>
                <a:latin typeface="Arial"/>
                <a:cs typeface="Arial"/>
                <a:sym typeface="Arial"/>
              </a:defRPr>
            </a:lvl1pPr>
            <a:lvl2pPr algn="ctr">
              <a:defRPr sz="1800">
                <a:solidFill>
                  <a:schemeClr val="bg2"/>
                </a:solidFill>
              </a:defRPr>
            </a:lvl2pPr>
            <a:lvl3pPr algn="ctr">
              <a:defRPr sz="1800">
                <a:solidFill>
                  <a:schemeClr val="bg2"/>
                </a:solidFill>
              </a:defRPr>
            </a:lvl3pPr>
            <a:lvl4pPr algn="ctr">
              <a:defRPr sz="1400">
                <a:solidFill>
                  <a:schemeClr val="bg2"/>
                </a:solidFill>
              </a:defRPr>
            </a:lvl4pPr>
            <a:lvl5pPr marL="1928812" indent="0" algn="ctr">
              <a:buNone/>
              <a:defRPr sz="1400">
                <a:solidFill>
                  <a:schemeClr val="bg2"/>
                </a:solidFill>
              </a:defRPr>
            </a:lvl5pPr>
          </a:lstStyle>
          <a:p>
            <a:pPr>
              <a:lnSpc>
                <a:spcPts val="2549"/>
              </a:lnSpc>
              <a:defRPr sz="3600" i="0">
                <a:solidFill>
                  <a:srgbClr val="A9A9A9"/>
                </a:solidFill>
                <a:latin typeface="Arial"/>
                <a:ea typeface="Arial"/>
                <a:cs typeface="Arial"/>
                <a:sym typeface="Arial"/>
              </a:defRPr>
            </a:pPr>
            <a:r>
              <a:rPr lang="en-GB" sz="1800" i="0">
                <a:solidFill>
                  <a:srgbClr val="FFFFFF"/>
                </a:solidFill>
                <a:latin typeface="Arial"/>
                <a:cs typeface="Arial"/>
              </a:rPr>
              <a:t>Use this divider slide to break up sections within the presentation.</a:t>
            </a:r>
          </a:p>
          <a:p>
            <a:pPr>
              <a:lnSpc>
                <a:spcPts val="2549"/>
              </a:lnSpc>
              <a:defRPr sz="3600" i="0">
                <a:solidFill>
                  <a:srgbClr val="A9A9A9"/>
                </a:solidFill>
                <a:latin typeface="Arial"/>
                <a:ea typeface="Arial"/>
                <a:cs typeface="Arial"/>
                <a:sym typeface="Arial"/>
              </a:defRPr>
            </a:pPr>
            <a:r>
              <a:rPr lang="en-GB" sz="1800" i="0">
                <a:solidFill>
                  <a:srgbClr val="FFFFFF"/>
                </a:solidFill>
                <a:latin typeface="Arial"/>
                <a:cs typeface="Arial"/>
              </a:rPr>
              <a:t>Do NOT change the colour of the divider slide.</a:t>
            </a:r>
            <a:endParaRPr lang="en-GB" sz="1800" i="0">
              <a:latin typeface="Arial"/>
              <a:cs typeface="Arial"/>
            </a:endParaRPr>
          </a:p>
        </p:txBody>
      </p:sp>
      <p:sp>
        <p:nvSpPr>
          <p:cNvPr id="14" name="Title 1">
            <a:extLst>
              <a:ext uri="{FF2B5EF4-FFF2-40B4-BE49-F238E27FC236}">
                <a16:creationId xmlns:a16="http://schemas.microsoft.com/office/drawing/2014/main" id="{60840E8D-BAE5-0B44-84E3-B5677C43E188}"/>
              </a:ext>
            </a:extLst>
          </p:cNvPr>
          <p:cNvSpPr>
            <a:spLocks noGrp="1"/>
          </p:cNvSpPr>
          <p:nvPr>
            <p:ph type="title" hasCustomPrompt="1"/>
          </p:nvPr>
        </p:nvSpPr>
        <p:spPr>
          <a:xfrm>
            <a:off x="1382846" y="3131807"/>
            <a:ext cx="9438785" cy="715595"/>
          </a:xfrm>
        </p:spPr>
        <p:txBody>
          <a:bodyPr/>
          <a:lstStyle>
            <a:lvl1pPr algn="ctr">
              <a:defRPr sz="4000">
                <a:solidFill>
                  <a:schemeClr val="bg2"/>
                </a:solidFill>
              </a:defRPr>
            </a:lvl1pPr>
          </a:lstStyle>
          <a:p>
            <a:r>
              <a:rPr lang="en-US"/>
              <a:t>Divider slide main heading 40pt bold</a:t>
            </a:r>
            <a:endParaRPr lang="en-GB"/>
          </a:p>
        </p:txBody>
      </p:sp>
    </p:spTree>
    <p:extLst>
      <p:ext uri="{BB962C8B-B14F-4D97-AF65-F5344CB8AC3E}">
        <p14:creationId xmlns:p14="http://schemas.microsoft.com/office/powerpoint/2010/main" val="2969332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 right text (add photo)">
    <p:spTree>
      <p:nvGrpSpPr>
        <p:cNvPr id="1" name=""/>
        <p:cNvGrpSpPr/>
        <p:nvPr/>
      </p:nvGrpSpPr>
      <p:grpSpPr>
        <a:xfrm>
          <a:off x="0" y="0"/>
          <a:ext cx="0" cy="0"/>
          <a:chOff x="0" y="0"/>
          <a:chExt cx="0" cy="0"/>
        </a:xfrm>
      </p:grpSpPr>
      <p:sp>
        <p:nvSpPr>
          <p:cNvPr id="5" name="Rectangle 4"/>
          <p:cNvSpPr/>
          <p:nvPr userDrawn="1"/>
        </p:nvSpPr>
        <p:spPr>
          <a:xfrm>
            <a:off x="1" y="1233488"/>
            <a:ext cx="12192000" cy="4978400"/>
          </a:xfrm>
          <a:prstGeom prst="rect">
            <a:avLst/>
          </a:prstGeom>
          <a:solidFill>
            <a:srgbClr val="003349"/>
          </a:solidFill>
          <a:ln>
            <a:noFill/>
          </a:ln>
          <a:effectLst/>
        </p:spPr>
        <p:style>
          <a:lnRef idx="1">
            <a:schemeClr val="accent1"/>
          </a:lnRef>
          <a:fillRef idx="3">
            <a:schemeClr val="accent1"/>
          </a:fillRef>
          <a:effectRef idx="2">
            <a:schemeClr val="accent1"/>
          </a:effectRef>
          <a:fontRef idx="minor">
            <a:schemeClr val="lt1"/>
          </a:fontRef>
        </p:style>
        <p:txBody>
          <a:bodyPr lIns="45711" tIns="22855" rIns="45711" bIns="22855" rtlCol="0" anchor="ctr"/>
          <a:lstStyle/>
          <a:p>
            <a:pPr algn="ctr"/>
            <a:endParaRPr lang="en-US" sz="1800"/>
          </a:p>
        </p:txBody>
      </p:sp>
      <p:sp>
        <p:nvSpPr>
          <p:cNvPr id="2" name="Title 1"/>
          <p:cNvSpPr>
            <a:spLocks noGrp="1"/>
          </p:cNvSpPr>
          <p:nvPr>
            <p:ph type="title" hasCustomPrompt="1"/>
          </p:nvPr>
        </p:nvSpPr>
        <p:spPr>
          <a:xfrm>
            <a:off x="6308781" y="1233488"/>
            <a:ext cx="5378263" cy="4978400"/>
          </a:xfrm>
        </p:spPr>
        <p:txBody>
          <a:bodyPr anchor="ctr" anchorCtr="0"/>
          <a:lstStyle>
            <a:lvl1pPr algn="l">
              <a:defRPr sz="4000">
                <a:solidFill>
                  <a:schemeClr val="bg2"/>
                </a:solidFill>
              </a:defRPr>
            </a:lvl1pPr>
          </a:lstStyle>
          <a:p>
            <a:r>
              <a:rPr lang="en-US"/>
              <a:t>Divider slide main heading 40pt bold</a:t>
            </a:r>
            <a:endParaRPr lang="en-GB"/>
          </a:p>
        </p:txBody>
      </p:sp>
      <p:pic>
        <p:nvPicPr>
          <p:cNvPr id="6" name="Picture 5">
            <a:extLst>
              <a:ext uri="{FF2B5EF4-FFF2-40B4-BE49-F238E27FC236}">
                <a16:creationId xmlns:a16="http://schemas.microsoft.com/office/drawing/2014/main" id="{475F04ED-ABA9-6148-BF43-AEB9141D6E4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0821632" y="492120"/>
            <a:ext cx="865412" cy="331095"/>
          </a:xfrm>
          <a:prstGeom prst="rect">
            <a:avLst/>
          </a:prstGeom>
          <a:noFill/>
          <a:ln>
            <a:noFill/>
          </a:ln>
        </p:spPr>
      </p:pic>
      <p:sp>
        <p:nvSpPr>
          <p:cNvPr id="10" name="Date Placeholder 5">
            <a:extLst>
              <a:ext uri="{FF2B5EF4-FFF2-40B4-BE49-F238E27FC236}">
                <a16:creationId xmlns:a16="http://schemas.microsoft.com/office/drawing/2014/main" id="{19832789-9824-614F-B272-F1A7C62E3F56}"/>
              </a:ext>
            </a:extLst>
          </p:cNvPr>
          <p:cNvSpPr>
            <a:spLocks noGrp="1"/>
          </p:cNvSpPr>
          <p:nvPr>
            <p:ph type="dt" sz="half" idx="2"/>
          </p:nvPr>
        </p:nvSpPr>
        <p:spPr>
          <a:xfrm>
            <a:off x="421863" y="6370500"/>
            <a:ext cx="2742327" cy="365125"/>
          </a:xfrm>
          <a:prstGeom prst="rect">
            <a:avLst/>
          </a:prstGeom>
        </p:spPr>
        <p:txBody>
          <a:bodyPr vert="horz" lIns="91440" tIns="45720" rIns="91440" bIns="45720" rtlCol="0" anchor="ctr"/>
          <a:lstStyle>
            <a:lvl1pPr algn="l">
              <a:defRPr sz="800" b="0" i="0">
                <a:solidFill>
                  <a:srgbClr val="8E8A86"/>
                </a:solidFill>
                <a:latin typeface="Arial" panose="020B0604020202020204" pitchFamily="34" charset="0"/>
                <a:ea typeface="Arial Regular" charset="0"/>
                <a:cs typeface="Arial" panose="020B0604020202020204" pitchFamily="34" charset="0"/>
              </a:defRPr>
            </a:lvl1pPr>
          </a:lstStyle>
          <a:p>
            <a:fld id="{D79DCCBF-471B-0743-A08B-D8B813CBE282}" type="datetime1">
              <a:rPr lang="en-US" smtClean="0"/>
              <a:t>8/9/2021</a:t>
            </a:fld>
            <a:endParaRPr lang="en-GB"/>
          </a:p>
        </p:txBody>
      </p:sp>
      <p:sp>
        <p:nvSpPr>
          <p:cNvPr id="11" name="Slide Number Placeholder 6">
            <a:extLst>
              <a:ext uri="{FF2B5EF4-FFF2-40B4-BE49-F238E27FC236}">
                <a16:creationId xmlns:a16="http://schemas.microsoft.com/office/drawing/2014/main" id="{A9759529-8E82-8C45-A029-3BEBD5B94EBD}"/>
              </a:ext>
            </a:extLst>
          </p:cNvPr>
          <p:cNvSpPr>
            <a:spLocks noGrp="1"/>
          </p:cNvSpPr>
          <p:nvPr>
            <p:ph type="sldNum" sz="quarter" idx="4"/>
          </p:nvPr>
        </p:nvSpPr>
        <p:spPr>
          <a:xfrm>
            <a:off x="9042329" y="6370500"/>
            <a:ext cx="2742326" cy="365125"/>
          </a:xfrm>
          <a:prstGeom prst="rect">
            <a:avLst/>
          </a:prstGeom>
        </p:spPr>
        <p:txBody>
          <a:bodyPr vert="horz" lIns="91440" tIns="45720" rIns="91440" bIns="45720" rtlCol="0" anchor="ctr"/>
          <a:lstStyle>
            <a:lvl1pPr algn="r">
              <a:defRPr sz="800" b="0" i="0">
                <a:solidFill>
                  <a:srgbClr val="8E8A86"/>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a:p>
        </p:txBody>
      </p:sp>
      <p:sp>
        <p:nvSpPr>
          <p:cNvPr id="7" name="Picture Placeholder 6">
            <a:extLst>
              <a:ext uri="{FF2B5EF4-FFF2-40B4-BE49-F238E27FC236}">
                <a16:creationId xmlns:a16="http://schemas.microsoft.com/office/drawing/2014/main" id="{B50C9542-2ED1-5640-8932-372FE2A9AE29}"/>
              </a:ext>
            </a:extLst>
          </p:cNvPr>
          <p:cNvSpPr>
            <a:spLocks noGrp="1"/>
          </p:cNvSpPr>
          <p:nvPr>
            <p:ph type="pic" sz="quarter" idx="10"/>
          </p:nvPr>
        </p:nvSpPr>
        <p:spPr>
          <a:xfrm>
            <a:off x="0" y="1233488"/>
            <a:ext cx="5886396" cy="4978400"/>
          </a:xfrm>
        </p:spPr>
        <p:txBody>
          <a:bodyPr/>
          <a:lstStyle/>
          <a:p>
            <a:r>
              <a:rPr lang="de-DE"/>
              <a:t>Bild durch Klicken auf Symbol hinzufügen</a:t>
            </a:r>
            <a:endParaRPr lang="en-US"/>
          </a:p>
        </p:txBody>
      </p:sp>
    </p:spTree>
    <p:extLst>
      <p:ext uri="{BB962C8B-B14F-4D97-AF65-F5344CB8AC3E}">
        <p14:creationId xmlns:p14="http://schemas.microsoft.com/office/powerpoint/2010/main" val="1039112604"/>
      </p:ext>
    </p:extLst>
  </p:cSld>
  <p:clrMapOvr>
    <a:masterClrMapping/>
  </p:clrMapOvr>
  <p:extLst>
    <p:ext uri="{DCECCB84-F9BA-43D5-87BE-67443E8EF086}">
      <p15:sldGuideLst xmlns:p15="http://schemas.microsoft.com/office/powerpoint/2012/main">
        <p15:guide id="1" orient="horz" pos="22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section Divider_full image, left text">
    <p:spTree>
      <p:nvGrpSpPr>
        <p:cNvPr id="1" name=""/>
        <p:cNvGrpSpPr/>
        <p:nvPr/>
      </p:nvGrpSpPr>
      <p:grpSpPr>
        <a:xfrm>
          <a:off x="0" y="0"/>
          <a:ext cx="0" cy="0"/>
          <a:chOff x="0" y="0"/>
          <a:chExt cx="0" cy="0"/>
        </a:xfrm>
      </p:grpSpPr>
      <p:sp>
        <p:nvSpPr>
          <p:cNvPr id="8" name="Picture Placeholder 2"/>
          <p:cNvSpPr>
            <a:spLocks noGrp="1"/>
          </p:cNvSpPr>
          <p:nvPr>
            <p:ph type="pic" sz="quarter" idx="10"/>
          </p:nvPr>
        </p:nvSpPr>
        <p:spPr>
          <a:xfrm>
            <a:off x="1" y="1233488"/>
            <a:ext cx="12192000" cy="4978401"/>
          </a:xfrm>
        </p:spPr>
        <p:txBody>
          <a:bodyPr/>
          <a:lstStyle/>
          <a:p>
            <a:r>
              <a:rPr lang="de-DE"/>
              <a:t>Bild durch Klicken auf Symbol hinzufügen</a:t>
            </a:r>
            <a:endParaRPr lang="en-GB"/>
          </a:p>
        </p:txBody>
      </p:sp>
      <p:sp>
        <p:nvSpPr>
          <p:cNvPr id="7" name="Date Placeholder 5">
            <a:extLst>
              <a:ext uri="{FF2B5EF4-FFF2-40B4-BE49-F238E27FC236}">
                <a16:creationId xmlns:a16="http://schemas.microsoft.com/office/drawing/2014/main" id="{239D32D3-AA89-744F-B97F-92E132D6A661}"/>
              </a:ext>
            </a:extLst>
          </p:cNvPr>
          <p:cNvSpPr>
            <a:spLocks noGrp="1"/>
          </p:cNvSpPr>
          <p:nvPr>
            <p:ph type="dt" sz="half" idx="2"/>
          </p:nvPr>
        </p:nvSpPr>
        <p:spPr>
          <a:xfrm>
            <a:off x="421863" y="6370500"/>
            <a:ext cx="2742327" cy="365125"/>
          </a:xfrm>
          <a:prstGeom prst="rect">
            <a:avLst/>
          </a:prstGeom>
        </p:spPr>
        <p:txBody>
          <a:bodyPr vert="horz" lIns="91440" tIns="45720" rIns="91440" bIns="45720" rtlCol="0" anchor="ctr"/>
          <a:lstStyle>
            <a:lvl1pPr algn="l">
              <a:defRPr sz="800" b="0" i="0">
                <a:solidFill>
                  <a:srgbClr val="8E8A86"/>
                </a:solidFill>
                <a:latin typeface="Arial" panose="020B0604020202020204" pitchFamily="34" charset="0"/>
                <a:ea typeface="Arial Regular" charset="0"/>
                <a:cs typeface="Arial" panose="020B0604020202020204" pitchFamily="34" charset="0"/>
              </a:defRPr>
            </a:lvl1pPr>
          </a:lstStyle>
          <a:p>
            <a:fld id="{543AAE07-BEAA-0B49-B43A-253CB2578CB4}" type="datetime1">
              <a:rPr lang="en-US" smtClean="0"/>
              <a:t>8/9/2021</a:t>
            </a:fld>
            <a:endParaRPr lang="en-GB"/>
          </a:p>
        </p:txBody>
      </p:sp>
      <p:sp>
        <p:nvSpPr>
          <p:cNvPr id="9" name="Slide Number Placeholder 6">
            <a:extLst>
              <a:ext uri="{FF2B5EF4-FFF2-40B4-BE49-F238E27FC236}">
                <a16:creationId xmlns:a16="http://schemas.microsoft.com/office/drawing/2014/main" id="{89F6E8F6-81EE-8248-BB2F-AF1B2DDC34B0}"/>
              </a:ext>
            </a:extLst>
          </p:cNvPr>
          <p:cNvSpPr>
            <a:spLocks noGrp="1"/>
          </p:cNvSpPr>
          <p:nvPr>
            <p:ph type="sldNum" sz="quarter" idx="4"/>
          </p:nvPr>
        </p:nvSpPr>
        <p:spPr>
          <a:xfrm>
            <a:off x="9042329" y="6370500"/>
            <a:ext cx="2742326" cy="365125"/>
          </a:xfrm>
          <a:prstGeom prst="rect">
            <a:avLst/>
          </a:prstGeom>
        </p:spPr>
        <p:txBody>
          <a:bodyPr vert="horz" lIns="91440" tIns="45720" rIns="91440" bIns="45720" rtlCol="0" anchor="ctr"/>
          <a:lstStyle>
            <a:lvl1pPr algn="r">
              <a:defRPr sz="800" b="0" i="0">
                <a:solidFill>
                  <a:srgbClr val="8E8A86"/>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a:p>
        </p:txBody>
      </p:sp>
      <p:pic>
        <p:nvPicPr>
          <p:cNvPr id="10" name="Picture 9">
            <a:extLst>
              <a:ext uri="{FF2B5EF4-FFF2-40B4-BE49-F238E27FC236}">
                <a16:creationId xmlns:a16="http://schemas.microsoft.com/office/drawing/2014/main" id="{49144E92-8856-E546-9CFE-C6780F6A79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0821632" y="492120"/>
            <a:ext cx="865412" cy="331095"/>
          </a:xfrm>
          <a:prstGeom prst="rect">
            <a:avLst/>
          </a:prstGeom>
          <a:noFill/>
          <a:ln>
            <a:noFill/>
          </a:ln>
        </p:spPr>
      </p:pic>
      <p:sp>
        <p:nvSpPr>
          <p:cNvPr id="4" name="Text Placeholder 3">
            <a:extLst>
              <a:ext uri="{FF2B5EF4-FFF2-40B4-BE49-F238E27FC236}">
                <a16:creationId xmlns:a16="http://schemas.microsoft.com/office/drawing/2014/main" id="{BA75C53C-4715-024D-844F-89BB168A42A3}"/>
              </a:ext>
            </a:extLst>
          </p:cNvPr>
          <p:cNvSpPr>
            <a:spLocks noGrp="1"/>
          </p:cNvSpPr>
          <p:nvPr>
            <p:ph type="body" sz="quarter" idx="15" hasCustomPrompt="1"/>
          </p:nvPr>
        </p:nvSpPr>
        <p:spPr>
          <a:xfrm>
            <a:off x="508132" y="1752600"/>
            <a:ext cx="5094027" cy="4019550"/>
          </a:xfrm>
          <a:solidFill>
            <a:schemeClr val="tx2">
              <a:alpha val="85000"/>
            </a:schemeClr>
          </a:solidFill>
        </p:spPr>
        <p:txBody>
          <a:bodyPr lIns="365760" tIns="91440" rIns="365760" bIns="91440" anchor="ctr" anchorCtr="0"/>
          <a:lstStyle>
            <a:lvl1pPr>
              <a:defRPr sz="3200" b="1">
                <a:solidFill>
                  <a:schemeClr val="bg2"/>
                </a:solidFill>
              </a:defRPr>
            </a:lvl1pPr>
            <a:lvl2pPr marL="0" indent="0">
              <a:buNone/>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Subsection Divider Slide</a:t>
            </a:r>
          </a:p>
        </p:txBody>
      </p:sp>
    </p:spTree>
    <p:extLst>
      <p:ext uri="{BB962C8B-B14F-4D97-AF65-F5344CB8AC3E}">
        <p14:creationId xmlns:p14="http://schemas.microsoft.com/office/powerpoint/2010/main" val="3218836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section Divider_Full Image, right text">
    <p:spTree>
      <p:nvGrpSpPr>
        <p:cNvPr id="1" name=""/>
        <p:cNvGrpSpPr/>
        <p:nvPr/>
      </p:nvGrpSpPr>
      <p:grpSpPr>
        <a:xfrm>
          <a:off x="0" y="0"/>
          <a:ext cx="0" cy="0"/>
          <a:chOff x="0" y="0"/>
          <a:chExt cx="0" cy="0"/>
        </a:xfrm>
      </p:grpSpPr>
      <p:sp>
        <p:nvSpPr>
          <p:cNvPr id="8" name="Picture Placeholder 2"/>
          <p:cNvSpPr>
            <a:spLocks noGrp="1"/>
          </p:cNvSpPr>
          <p:nvPr>
            <p:ph type="pic" sz="quarter" idx="10"/>
          </p:nvPr>
        </p:nvSpPr>
        <p:spPr>
          <a:xfrm>
            <a:off x="1" y="1233488"/>
            <a:ext cx="12192000" cy="4978401"/>
          </a:xfrm>
        </p:spPr>
        <p:txBody>
          <a:bodyPr/>
          <a:lstStyle/>
          <a:p>
            <a:r>
              <a:rPr lang="de-DE"/>
              <a:t>Bild durch Klicken auf Symbol hinzufügen</a:t>
            </a:r>
            <a:endParaRPr lang="en-GB"/>
          </a:p>
        </p:txBody>
      </p:sp>
      <p:sp>
        <p:nvSpPr>
          <p:cNvPr id="7" name="Date Placeholder 5">
            <a:extLst>
              <a:ext uri="{FF2B5EF4-FFF2-40B4-BE49-F238E27FC236}">
                <a16:creationId xmlns:a16="http://schemas.microsoft.com/office/drawing/2014/main" id="{239D32D3-AA89-744F-B97F-92E132D6A661}"/>
              </a:ext>
            </a:extLst>
          </p:cNvPr>
          <p:cNvSpPr>
            <a:spLocks noGrp="1"/>
          </p:cNvSpPr>
          <p:nvPr>
            <p:ph type="dt" sz="half" idx="2"/>
          </p:nvPr>
        </p:nvSpPr>
        <p:spPr>
          <a:xfrm>
            <a:off x="421863" y="6370500"/>
            <a:ext cx="2742327" cy="365125"/>
          </a:xfrm>
          <a:prstGeom prst="rect">
            <a:avLst/>
          </a:prstGeom>
        </p:spPr>
        <p:txBody>
          <a:bodyPr vert="horz" lIns="91440" tIns="45720" rIns="91440" bIns="45720" rtlCol="0" anchor="ctr"/>
          <a:lstStyle>
            <a:lvl1pPr algn="l">
              <a:defRPr sz="800" b="0" i="0">
                <a:solidFill>
                  <a:srgbClr val="8E8A86"/>
                </a:solidFill>
                <a:latin typeface="Arial" panose="020B0604020202020204" pitchFamily="34" charset="0"/>
                <a:ea typeface="Arial Regular" charset="0"/>
                <a:cs typeface="Arial" panose="020B0604020202020204" pitchFamily="34" charset="0"/>
              </a:defRPr>
            </a:lvl1pPr>
          </a:lstStyle>
          <a:p>
            <a:fld id="{F50E9AEF-3E8F-A241-9EDB-8ABD68F3FA3B}" type="datetime1">
              <a:rPr lang="en-US" smtClean="0"/>
              <a:t>8/9/2021</a:t>
            </a:fld>
            <a:endParaRPr lang="en-GB"/>
          </a:p>
        </p:txBody>
      </p:sp>
      <p:sp>
        <p:nvSpPr>
          <p:cNvPr id="9" name="Slide Number Placeholder 6">
            <a:extLst>
              <a:ext uri="{FF2B5EF4-FFF2-40B4-BE49-F238E27FC236}">
                <a16:creationId xmlns:a16="http://schemas.microsoft.com/office/drawing/2014/main" id="{89F6E8F6-81EE-8248-BB2F-AF1B2DDC34B0}"/>
              </a:ext>
            </a:extLst>
          </p:cNvPr>
          <p:cNvSpPr>
            <a:spLocks noGrp="1"/>
          </p:cNvSpPr>
          <p:nvPr>
            <p:ph type="sldNum" sz="quarter" idx="4"/>
          </p:nvPr>
        </p:nvSpPr>
        <p:spPr>
          <a:xfrm>
            <a:off x="9042329" y="6370500"/>
            <a:ext cx="2742326" cy="365125"/>
          </a:xfrm>
          <a:prstGeom prst="rect">
            <a:avLst/>
          </a:prstGeom>
        </p:spPr>
        <p:txBody>
          <a:bodyPr vert="horz" lIns="91440" tIns="45720" rIns="91440" bIns="45720" rtlCol="0" anchor="ctr"/>
          <a:lstStyle>
            <a:lvl1pPr algn="r">
              <a:defRPr sz="800" b="0" i="0">
                <a:solidFill>
                  <a:srgbClr val="8E8A86"/>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a:p>
        </p:txBody>
      </p:sp>
      <p:pic>
        <p:nvPicPr>
          <p:cNvPr id="10" name="Picture 9">
            <a:extLst>
              <a:ext uri="{FF2B5EF4-FFF2-40B4-BE49-F238E27FC236}">
                <a16:creationId xmlns:a16="http://schemas.microsoft.com/office/drawing/2014/main" id="{49144E92-8856-E546-9CFE-C6780F6A79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0821632" y="492120"/>
            <a:ext cx="865412" cy="331095"/>
          </a:xfrm>
          <a:prstGeom prst="rect">
            <a:avLst/>
          </a:prstGeom>
          <a:noFill/>
          <a:ln>
            <a:noFill/>
          </a:ln>
        </p:spPr>
      </p:pic>
      <p:sp>
        <p:nvSpPr>
          <p:cNvPr id="4" name="Text Placeholder 3">
            <a:extLst>
              <a:ext uri="{FF2B5EF4-FFF2-40B4-BE49-F238E27FC236}">
                <a16:creationId xmlns:a16="http://schemas.microsoft.com/office/drawing/2014/main" id="{BA75C53C-4715-024D-844F-89BB168A42A3}"/>
              </a:ext>
            </a:extLst>
          </p:cNvPr>
          <p:cNvSpPr>
            <a:spLocks noGrp="1"/>
          </p:cNvSpPr>
          <p:nvPr>
            <p:ph type="body" sz="quarter" idx="15" hasCustomPrompt="1"/>
          </p:nvPr>
        </p:nvSpPr>
        <p:spPr>
          <a:xfrm>
            <a:off x="6593017" y="1752600"/>
            <a:ext cx="5094027" cy="4019550"/>
          </a:xfrm>
          <a:solidFill>
            <a:schemeClr val="tx2">
              <a:alpha val="85000"/>
            </a:schemeClr>
          </a:solidFill>
        </p:spPr>
        <p:txBody>
          <a:bodyPr lIns="365760" tIns="91440" rIns="365760" bIns="91440" anchor="ctr" anchorCtr="0"/>
          <a:lstStyle>
            <a:lvl1pPr>
              <a:defRPr sz="3200" b="1">
                <a:solidFill>
                  <a:schemeClr val="bg2"/>
                </a:solidFill>
              </a:defRPr>
            </a:lvl1pPr>
            <a:lvl2pPr marL="0" indent="0">
              <a:buNone/>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Subsection Divider Slide</a:t>
            </a:r>
          </a:p>
        </p:txBody>
      </p:sp>
    </p:spTree>
    <p:extLst>
      <p:ext uri="{BB962C8B-B14F-4D97-AF65-F5344CB8AC3E}">
        <p14:creationId xmlns:p14="http://schemas.microsoft.com/office/powerpoint/2010/main" val="843187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s or Agenda slide">
    <p:bg>
      <p:bgPr>
        <a:solidFill>
          <a:schemeClr val="tx2"/>
        </a:solidFill>
        <a:effectLst/>
      </p:bgPr>
    </p:bg>
    <p:spTree>
      <p:nvGrpSpPr>
        <p:cNvPr id="1" name=""/>
        <p:cNvGrpSpPr/>
        <p:nvPr/>
      </p:nvGrpSpPr>
      <p:grpSpPr>
        <a:xfrm>
          <a:off x="0" y="0"/>
          <a:ext cx="0" cy="0"/>
          <a:chOff x="0" y="0"/>
          <a:chExt cx="0" cy="0"/>
        </a:xfrm>
      </p:grpSpPr>
      <p:sp>
        <p:nvSpPr>
          <p:cNvPr id="9" name="Text Placeholder 5"/>
          <p:cNvSpPr>
            <a:spLocks noGrp="1"/>
          </p:cNvSpPr>
          <p:nvPr>
            <p:ph type="body" sz="quarter" idx="12" hasCustomPrompt="1"/>
          </p:nvPr>
        </p:nvSpPr>
        <p:spPr>
          <a:xfrm>
            <a:off x="521505" y="1638300"/>
            <a:ext cx="9740291" cy="4573588"/>
          </a:xfrm>
        </p:spPr>
        <p:txBody>
          <a:bodyPr numCol="1" spcCol="360000"/>
          <a:lstStyle>
            <a:lvl1pPr marL="460375" indent="-460375">
              <a:spcBef>
                <a:spcPts val="2400"/>
              </a:spcBef>
              <a:buClr>
                <a:schemeClr val="tx2"/>
              </a:buClr>
              <a:buFont typeface="+mj-lt"/>
              <a:buAutoNum type="arabicPeriod"/>
              <a:tabLst/>
              <a:defRPr b="1" baseline="0">
                <a:solidFill>
                  <a:schemeClr val="bg2"/>
                </a:solidFill>
              </a:defRPr>
            </a:lvl1pPr>
            <a:lvl2pPr marL="801688" indent="0">
              <a:buNone/>
              <a:tabLst/>
              <a:defRPr sz="1800">
                <a:solidFill>
                  <a:schemeClr val="bg2"/>
                </a:solidFill>
              </a:defRPr>
            </a:lvl2pPr>
          </a:lstStyle>
          <a:p>
            <a:pPr lvl="0"/>
            <a:r>
              <a:rPr lang="en-GB"/>
              <a:t>Body text style 20pt. Dummy text means you won’t see the inevitable variations that show up once real information is entered. It means you won’t know what it’s like to fill out forms on your site. Dummy text is a veil between you and reality.</a:t>
            </a:r>
          </a:p>
          <a:p>
            <a:pPr lvl="1"/>
            <a:r>
              <a:rPr lang="en-GB"/>
              <a:t>Sub-section </a:t>
            </a:r>
          </a:p>
          <a:p>
            <a:pPr lvl="0"/>
            <a:endParaRPr lang="en-GB"/>
          </a:p>
        </p:txBody>
      </p:sp>
      <p:sp>
        <p:nvSpPr>
          <p:cNvPr id="2" name="Title 1"/>
          <p:cNvSpPr>
            <a:spLocks noGrp="1"/>
          </p:cNvSpPr>
          <p:nvPr>
            <p:ph type="title" hasCustomPrompt="1"/>
          </p:nvPr>
        </p:nvSpPr>
        <p:spPr/>
        <p:txBody>
          <a:bodyPr anchor="t"/>
          <a:lstStyle>
            <a:lvl1pPr>
              <a:defRPr baseline="0">
                <a:solidFill>
                  <a:schemeClr val="bg2"/>
                </a:solidFill>
              </a:defRPr>
            </a:lvl1pPr>
          </a:lstStyle>
          <a:p>
            <a:r>
              <a:rPr lang="en-US"/>
              <a:t>Click to edit 32pt bold/titles two lines max</a:t>
            </a:r>
            <a:endParaRPr lang="en-GB"/>
          </a:p>
        </p:txBody>
      </p:sp>
      <p:sp>
        <p:nvSpPr>
          <p:cNvPr id="6" name="Date Placeholder 5">
            <a:extLst>
              <a:ext uri="{FF2B5EF4-FFF2-40B4-BE49-F238E27FC236}">
                <a16:creationId xmlns:a16="http://schemas.microsoft.com/office/drawing/2014/main" id="{8429CF0B-0739-E244-9FCD-D6C94962A22E}"/>
              </a:ext>
            </a:extLst>
          </p:cNvPr>
          <p:cNvSpPr>
            <a:spLocks noGrp="1"/>
          </p:cNvSpPr>
          <p:nvPr>
            <p:ph type="dt" sz="half" idx="2"/>
          </p:nvPr>
        </p:nvSpPr>
        <p:spPr>
          <a:xfrm>
            <a:off x="421863" y="6370500"/>
            <a:ext cx="2742327" cy="365125"/>
          </a:xfrm>
          <a:prstGeom prst="rect">
            <a:avLst/>
          </a:prstGeom>
        </p:spPr>
        <p:txBody>
          <a:bodyPr vert="horz" lIns="91440" tIns="45720" rIns="91440" bIns="45720" rtlCol="0" anchor="ctr"/>
          <a:lstStyle>
            <a:lvl1pPr algn="l">
              <a:defRPr sz="800" b="0" i="0">
                <a:solidFill>
                  <a:schemeClr val="bg2"/>
                </a:solidFill>
                <a:latin typeface="Arial" panose="020B0604020202020204" pitchFamily="34" charset="0"/>
                <a:ea typeface="Arial Regular" charset="0"/>
                <a:cs typeface="Arial" panose="020B0604020202020204" pitchFamily="34" charset="0"/>
              </a:defRPr>
            </a:lvl1pPr>
          </a:lstStyle>
          <a:p>
            <a:fld id="{1A40BFA5-ED6C-5746-9958-A603F1591081}" type="datetime1">
              <a:rPr lang="en-US" smtClean="0"/>
              <a:t>8/9/2021</a:t>
            </a:fld>
            <a:endParaRPr lang="en-GB"/>
          </a:p>
        </p:txBody>
      </p:sp>
      <p:sp>
        <p:nvSpPr>
          <p:cNvPr id="10" name="Slide Number Placeholder 6">
            <a:extLst>
              <a:ext uri="{FF2B5EF4-FFF2-40B4-BE49-F238E27FC236}">
                <a16:creationId xmlns:a16="http://schemas.microsoft.com/office/drawing/2014/main" id="{126C0F5A-6718-2447-BCC6-EEC1D1C8660D}"/>
              </a:ext>
            </a:extLst>
          </p:cNvPr>
          <p:cNvSpPr>
            <a:spLocks noGrp="1"/>
          </p:cNvSpPr>
          <p:nvPr>
            <p:ph type="sldNum" sz="quarter" idx="4"/>
          </p:nvPr>
        </p:nvSpPr>
        <p:spPr>
          <a:xfrm>
            <a:off x="9042329" y="6370500"/>
            <a:ext cx="2742326" cy="365125"/>
          </a:xfrm>
          <a:prstGeom prst="rect">
            <a:avLst/>
          </a:prstGeom>
        </p:spPr>
        <p:txBody>
          <a:bodyPr vert="horz" lIns="91440" tIns="45720" rIns="91440" bIns="45720" rtlCol="0" anchor="ctr"/>
          <a:lstStyle>
            <a:lvl1pPr algn="r">
              <a:defRPr sz="800" b="0" i="0">
                <a:solidFill>
                  <a:schemeClr val="bg2"/>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a:p>
        </p:txBody>
      </p:sp>
      <p:pic>
        <p:nvPicPr>
          <p:cNvPr id="7" name="Picture 6">
            <a:extLst>
              <a:ext uri="{FF2B5EF4-FFF2-40B4-BE49-F238E27FC236}">
                <a16:creationId xmlns:a16="http://schemas.microsoft.com/office/drawing/2014/main" id="{A328F32F-2C8D-5A41-9B3E-ED3E084D1A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0821632" y="492120"/>
            <a:ext cx="865412" cy="331095"/>
          </a:xfrm>
          <a:prstGeom prst="rect">
            <a:avLst/>
          </a:prstGeom>
          <a:noFill/>
          <a:ln>
            <a:noFill/>
          </a:ln>
        </p:spPr>
      </p:pic>
      <p:sp>
        <p:nvSpPr>
          <p:cNvPr id="8" name="TextBox 7">
            <a:extLst>
              <a:ext uri="{FF2B5EF4-FFF2-40B4-BE49-F238E27FC236}">
                <a16:creationId xmlns:a16="http://schemas.microsoft.com/office/drawing/2014/main" id="{BFBACBEB-14E6-374B-AFB5-4EE80448F928}"/>
              </a:ext>
            </a:extLst>
          </p:cNvPr>
          <p:cNvSpPr txBox="1"/>
          <p:nvPr userDrawn="1"/>
        </p:nvSpPr>
        <p:spPr>
          <a:xfrm>
            <a:off x="3686037" y="6452685"/>
            <a:ext cx="4779723" cy="215444"/>
          </a:xfrm>
          <a:prstGeom prst="rect">
            <a:avLst/>
          </a:prstGeom>
          <a:solidFill>
            <a:schemeClr val="tx2"/>
          </a:solidFill>
        </p:spPr>
        <p:txBody>
          <a:bodyPr wrap="square" rtlCol="0">
            <a:spAutoFit/>
          </a:bodyPr>
          <a:lstStyle/>
          <a:p>
            <a:pPr algn="ctr"/>
            <a:r>
              <a:rPr lang="en-GB" sz="800" i="0" dirty="0">
                <a:solidFill>
                  <a:schemeClr val="bg1"/>
                </a:solidFill>
                <a:latin typeface="Arial" panose="020B0604020202020204" pitchFamily="34" charset="0"/>
                <a:cs typeface="Arial" panose="020B0604020202020204" pitchFamily="34" charset="0"/>
              </a:rPr>
              <a:t>© 2020 The Sage Group plc or its licensors. All rights reserved.</a:t>
            </a:r>
          </a:p>
        </p:txBody>
      </p:sp>
    </p:spTree>
    <p:extLst>
      <p:ext uri="{BB962C8B-B14F-4D97-AF65-F5344CB8AC3E}">
        <p14:creationId xmlns:p14="http://schemas.microsoft.com/office/powerpoint/2010/main" val="1969615810"/>
      </p:ext>
    </p:extLst>
  </p:cSld>
  <p:clrMapOvr>
    <a:masterClrMapping/>
  </p:clrMapOvr>
  <p:extLst>
    <p:ext uri="{DCECCB84-F9BA-43D5-87BE-67443E8EF086}">
      <p15:sldGuideLst xmlns:p15="http://schemas.microsoft.com/office/powerpoint/2012/main">
        <p15:guide id="1" pos="791">
          <p15:clr>
            <a:srgbClr val="FBAE40"/>
          </p15:clr>
        </p15:guide>
        <p15:guide id="2" pos="57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521505" y="332769"/>
            <a:ext cx="9740290" cy="596196"/>
          </a:xfrm>
          <a:prstGeom prst="rect">
            <a:avLst/>
          </a:prstGeom>
        </p:spPr>
        <p:txBody>
          <a:bodyPr vert="horz" lIns="0" tIns="0" rIns="0" bIns="0" rtlCol="0" anchor="t" anchorCtr="0">
            <a:noAutofit/>
          </a:bodyPr>
          <a:lstStyle/>
          <a:p>
            <a:r>
              <a:rPr lang="de-DE"/>
              <a:t>Mastertitelformat bearbeiten</a:t>
            </a:r>
            <a:endParaRPr lang="en-GB"/>
          </a:p>
        </p:txBody>
      </p:sp>
      <p:sp>
        <p:nvSpPr>
          <p:cNvPr id="9" name="Text Placeholder 8"/>
          <p:cNvSpPr>
            <a:spLocks noGrp="1"/>
          </p:cNvSpPr>
          <p:nvPr>
            <p:ph type="body" idx="1"/>
          </p:nvPr>
        </p:nvSpPr>
        <p:spPr>
          <a:xfrm>
            <a:off x="521505" y="1638300"/>
            <a:ext cx="11165539" cy="4573588"/>
          </a:xfrm>
          <a:prstGeom prst="rect">
            <a:avLst/>
          </a:prstGeom>
        </p:spPr>
        <p:txBody>
          <a:bodyPr vert="horz" lIns="0" tIns="4572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Date Placeholder 5"/>
          <p:cNvSpPr>
            <a:spLocks noGrp="1"/>
          </p:cNvSpPr>
          <p:nvPr>
            <p:ph type="dt" sz="half" idx="2"/>
          </p:nvPr>
        </p:nvSpPr>
        <p:spPr>
          <a:xfrm>
            <a:off x="421863" y="6370500"/>
            <a:ext cx="2742327" cy="365125"/>
          </a:xfrm>
          <a:prstGeom prst="rect">
            <a:avLst/>
          </a:prstGeom>
        </p:spPr>
        <p:txBody>
          <a:bodyPr vert="horz" lIns="91440" tIns="45720" rIns="91440" bIns="45720" rtlCol="0" anchor="ctr"/>
          <a:lstStyle>
            <a:lvl1pPr algn="l">
              <a:defRPr sz="800" b="0" i="0">
                <a:solidFill>
                  <a:srgbClr val="666666"/>
                </a:solidFill>
                <a:latin typeface="Arial" panose="020B0604020202020204" pitchFamily="34" charset="0"/>
                <a:ea typeface="Arial Regular" charset="0"/>
                <a:cs typeface="Arial" panose="020B0604020202020204" pitchFamily="34" charset="0"/>
              </a:defRPr>
            </a:lvl1pPr>
          </a:lstStyle>
          <a:p>
            <a:fld id="{FB28A7CD-1E91-674E-89EE-B2B00E6C1F81}" type="datetime1">
              <a:rPr lang="en-US" smtClean="0"/>
              <a:t>8/9/2021</a:t>
            </a:fld>
            <a:endParaRPr lang="en-GB"/>
          </a:p>
        </p:txBody>
      </p:sp>
      <p:sp>
        <p:nvSpPr>
          <p:cNvPr id="7" name="Slide Number Placeholder 6"/>
          <p:cNvSpPr>
            <a:spLocks noGrp="1"/>
          </p:cNvSpPr>
          <p:nvPr>
            <p:ph type="sldNum" sz="quarter" idx="4"/>
          </p:nvPr>
        </p:nvSpPr>
        <p:spPr>
          <a:xfrm>
            <a:off x="9042329" y="6370500"/>
            <a:ext cx="2742326" cy="365125"/>
          </a:xfrm>
          <a:prstGeom prst="rect">
            <a:avLst/>
          </a:prstGeom>
        </p:spPr>
        <p:txBody>
          <a:bodyPr vert="horz" lIns="91440" tIns="45720" rIns="91440" bIns="45720" rtlCol="0" anchor="ctr"/>
          <a:lstStyle>
            <a:lvl1pPr algn="r">
              <a:defRPr sz="800" b="0" i="0">
                <a:solidFill>
                  <a:srgbClr val="666666"/>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a:p>
        </p:txBody>
      </p:sp>
      <p:sp>
        <p:nvSpPr>
          <p:cNvPr id="3" name="TextBox 2"/>
          <p:cNvSpPr txBox="1"/>
          <p:nvPr userDrawn="1"/>
        </p:nvSpPr>
        <p:spPr>
          <a:xfrm>
            <a:off x="3686037" y="6450050"/>
            <a:ext cx="4779723" cy="215444"/>
          </a:xfrm>
          <a:prstGeom prst="rect">
            <a:avLst/>
          </a:prstGeom>
          <a:noFill/>
        </p:spPr>
        <p:txBody>
          <a:bodyPr wrap="square" rtlCol="0">
            <a:spAutoFit/>
          </a:bodyPr>
          <a:lstStyle/>
          <a:p>
            <a:pPr algn="ctr"/>
            <a:r>
              <a:rPr lang="en-GB" sz="800" i="0" dirty="0">
                <a:solidFill>
                  <a:srgbClr val="666666"/>
                </a:solidFill>
                <a:latin typeface="Arial" panose="020B0604020202020204" pitchFamily="34" charset="0"/>
                <a:cs typeface="Arial" panose="020B0604020202020204" pitchFamily="34" charset="0"/>
              </a:rPr>
              <a:t>© 2020 The Sage Group plc or its licensors. All rights reserved.</a:t>
            </a:r>
          </a:p>
        </p:txBody>
      </p:sp>
    </p:spTree>
    <p:extLst>
      <p:ext uri="{BB962C8B-B14F-4D97-AF65-F5344CB8AC3E}">
        <p14:creationId xmlns:p14="http://schemas.microsoft.com/office/powerpoint/2010/main" val="2476709604"/>
      </p:ext>
    </p:extLst>
  </p:cSld>
  <p:clrMap bg1="lt1" tx1="dk1" bg2="lt2" tx2="dk2" accent1="accent1" accent2="accent2" accent3="accent3" accent4="accent4" accent5="accent5" accent6="accent6" hlink="hlink" folHlink="folHlink"/>
  <p:sldLayoutIdLst>
    <p:sldLayoutId id="2147483913" r:id="rId1"/>
    <p:sldLayoutId id="2147483920" r:id="rId2"/>
    <p:sldLayoutId id="2147483921" r:id="rId3"/>
    <p:sldLayoutId id="2147483922" r:id="rId4"/>
    <p:sldLayoutId id="2147483923" r:id="rId5"/>
    <p:sldLayoutId id="2147483924" r:id="rId6"/>
    <p:sldLayoutId id="2147483929" r:id="rId7"/>
    <p:sldLayoutId id="2147483930" r:id="rId8"/>
    <p:sldLayoutId id="2147483931" r:id="rId9"/>
    <p:sldLayoutId id="2147483932" r:id="rId10"/>
    <p:sldLayoutId id="2147483933" r:id="rId11"/>
    <p:sldLayoutId id="2147483934" r:id="rId12"/>
    <p:sldLayoutId id="2147483935" r:id="rId13"/>
    <p:sldLayoutId id="2147483936" r:id="rId14"/>
    <p:sldLayoutId id="2147483937" r:id="rId15"/>
    <p:sldLayoutId id="2147483938" r:id="rId16"/>
    <p:sldLayoutId id="2147483939" r:id="rId17"/>
    <p:sldLayoutId id="2147483940" r:id="rId18"/>
    <p:sldLayoutId id="2147483941" r:id="rId19"/>
    <p:sldLayoutId id="2147483942" r:id="rId20"/>
    <p:sldLayoutId id="2147483943" r:id="rId21"/>
    <p:sldLayoutId id="2147483944" r:id="rId22"/>
    <p:sldLayoutId id="2147483945" r:id="rId23"/>
    <p:sldLayoutId id="2147483946" r:id="rId24"/>
    <p:sldLayoutId id="2147483947" r:id="rId25"/>
    <p:sldLayoutId id="2147483948" r:id="rId26"/>
    <p:sldLayoutId id="2147483949" r:id="rId27"/>
    <p:sldLayoutId id="2147483950" r:id="rId28"/>
    <p:sldLayoutId id="2147483951" r:id="rId29"/>
    <p:sldLayoutId id="2147483952" r:id="rId30"/>
  </p:sldLayoutIdLst>
  <p:hf hdr="0" ftr="0"/>
  <p:txStyles>
    <p:titleStyle>
      <a:lvl1pPr algn="l" defTabSz="228554" rtl="0" eaLnBrk="1" latinLnBrk="0" hangingPunct="1">
        <a:spcBef>
          <a:spcPct val="0"/>
        </a:spcBef>
        <a:buNone/>
        <a:defRPr sz="3200" b="1" kern="1200" baseline="0">
          <a:solidFill>
            <a:schemeClr val="tx2"/>
          </a:solidFill>
          <a:latin typeface="+mj-lt"/>
          <a:ea typeface="+mj-ea"/>
          <a:cs typeface="Arial" panose="020B0604020202020204" pitchFamily="34" charset="0"/>
        </a:defRPr>
      </a:lvl1pPr>
    </p:titleStyle>
    <p:bodyStyle>
      <a:lvl1pPr marL="0" indent="0" algn="l" defTabSz="228554" rtl="0" eaLnBrk="1" latinLnBrk="0" hangingPunct="1">
        <a:spcBef>
          <a:spcPts val="1600"/>
        </a:spcBef>
        <a:buFont typeface="Arial"/>
        <a:buNone/>
        <a:defRPr sz="2000" kern="1200">
          <a:solidFill>
            <a:srgbClr val="666666"/>
          </a:solidFill>
          <a:latin typeface="+mn-lt"/>
          <a:ea typeface="+mn-ea"/>
          <a:cs typeface="Arial" panose="020B0604020202020204" pitchFamily="34" charset="0"/>
        </a:defRPr>
      </a:lvl1pPr>
      <a:lvl2pPr marL="360363" indent="-360363" algn="l" defTabSz="228554" rtl="0" eaLnBrk="1" latinLnBrk="0" hangingPunct="1">
        <a:spcBef>
          <a:spcPts val="1600"/>
        </a:spcBef>
        <a:buFont typeface="Arial" panose="020B0604020202020204" pitchFamily="34" charset="0"/>
        <a:buChar char="•"/>
        <a:tabLst>
          <a:tab pos="449263" algn="l"/>
        </a:tabLst>
        <a:defRPr sz="2000" kern="1200">
          <a:solidFill>
            <a:srgbClr val="666666"/>
          </a:solidFill>
          <a:latin typeface="+mn-lt"/>
          <a:ea typeface="+mn-ea"/>
          <a:cs typeface="Arial" panose="020B0604020202020204" pitchFamily="34" charset="0"/>
        </a:defRPr>
      </a:lvl2pPr>
      <a:lvl3pPr marL="714375" indent="-354013" algn="l" defTabSz="228554" rtl="0" eaLnBrk="1" latinLnBrk="0" hangingPunct="1">
        <a:spcBef>
          <a:spcPts val="1600"/>
        </a:spcBef>
        <a:buFont typeface="Arial" panose="020B0604020202020204" pitchFamily="34" charset="0"/>
        <a:buChar char="–"/>
        <a:defRPr sz="2000" kern="1200">
          <a:solidFill>
            <a:srgbClr val="666666"/>
          </a:solidFill>
          <a:latin typeface="+mn-lt"/>
          <a:ea typeface="+mn-ea"/>
          <a:cs typeface="Arial" panose="020B0604020202020204" pitchFamily="34" charset="0"/>
        </a:defRPr>
      </a:lvl3pPr>
      <a:lvl4pPr marL="1433513" indent="-360363" algn="l" defTabSz="228554" rtl="0" eaLnBrk="1" latinLnBrk="0" hangingPunct="1">
        <a:spcBef>
          <a:spcPts val="1600"/>
        </a:spcBef>
        <a:buFont typeface="Arial" panose="020B0604020202020204" pitchFamily="34" charset="0"/>
        <a:buChar char="•"/>
        <a:defRPr sz="1600" kern="1200">
          <a:solidFill>
            <a:srgbClr val="666666"/>
          </a:solidFill>
          <a:latin typeface="+mn-lt"/>
          <a:ea typeface="+mn-ea"/>
          <a:cs typeface="Arial" panose="020B0604020202020204" pitchFamily="34" charset="0"/>
        </a:defRPr>
      </a:lvl4pPr>
      <a:lvl5pPr marL="2241550" indent="-312738" algn="l" defTabSz="228554" rtl="0" eaLnBrk="1" latinLnBrk="0" hangingPunct="1">
        <a:spcBef>
          <a:spcPts val="1600"/>
        </a:spcBef>
        <a:buFont typeface="Arial" panose="020B0604020202020204" pitchFamily="34" charset="0"/>
        <a:buChar char="•"/>
        <a:defRPr sz="1600" kern="1200">
          <a:solidFill>
            <a:srgbClr val="666666"/>
          </a:solidFill>
          <a:latin typeface="+mn-lt"/>
          <a:ea typeface="+mn-ea"/>
          <a:cs typeface="Arial" panose="020B0604020202020204" pitchFamily="34" charset="0"/>
        </a:defRPr>
      </a:lvl5pPr>
      <a:lvl6pPr marL="1257049" indent="-114277" algn="l" defTabSz="228554" rtl="0" eaLnBrk="1" latinLnBrk="0" hangingPunct="1">
        <a:spcBef>
          <a:spcPct val="20000"/>
        </a:spcBef>
        <a:buFont typeface="Arial"/>
        <a:buChar char="•"/>
        <a:defRPr sz="1000" kern="1200">
          <a:solidFill>
            <a:schemeClr val="tx1"/>
          </a:solidFill>
          <a:latin typeface="+mn-lt"/>
          <a:ea typeface="+mn-ea"/>
          <a:cs typeface="+mn-cs"/>
        </a:defRPr>
      </a:lvl6pPr>
      <a:lvl7pPr marL="1485603" indent="-114277" algn="l" defTabSz="228554" rtl="0" eaLnBrk="1" latinLnBrk="0" hangingPunct="1">
        <a:spcBef>
          <a:spcPct val="20000"/>
        </a:spcBef>
        <a:buFont typeface="Arial"/>
        <a:buChar char="•"/>
        <a:defRPr sz="1000" kern="1200">
          <a:solidFill>
            <a:schemeClr val="tx1"/>
          </a:solidFill>
          <a:latin typeface="+mn-lt"/>
          <a:ea typeface="+mn-ea"/>
          <a:cs typeface="+mn-cs"/>
        </a:defRPr>
      </a:lvl7pPr>
      <a:lvl8pPr marL="1714157" indent="-114277" algn="l" defTabSz="228554" rtl="0" eaLnBrk="1" latinLnBrk="0" hangingPunct="1">
        <a:spcBef>
          <a:spcPct val="20000"/>
        </a:spcBef>
        <a:buFont typeface="Arial"/>
        <a:buChar char="•"/>
        <a:defRPr sz="1000" kern="1200">
          <a:solidFill>
            <a:schemeClr val="tx1"/>
          </a:solidFill>
          <a:latin typeface="+mn-lt"/>
          <a:ea typeface="+mn-ea"/>
          <a:cs typeface="+mn-cs"/>
        </a:defRPr>
      </a:lvl8pPr>
      <a:lvl9pPr marL="1942711" indent="-114277" algn="l" defTabSz="228554"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554" rtl="0" eaLnBrk="1" latinLnBrk="0" hangingPunct="1">
        <a:defRPr sz="900" kern="1200">
          <a:solidFill>
            <a:schemeClr val="tx1"/>
          </a:solidFill>
          <a:latin typeface="+mn-lt"/>
          <a:ea typeface="+mn-ea"/>
          <a:cs typeface="+mn-cs"/>
        </a:defRPr>
      </a:lvl1pPr>
      <a:lvl2pPr marL="228554" algn="l" defTabSz="228554" rtl="0" eaLnBrk="1" latinLnBrk="0" hangingPunct="1">
        <a:defRPr sz="900" kern="1200">
          <a:solidFill>
            <a:schemeClr val="tx1"/>
          </a:solidFill>
          <a:latin typeface="+mn-lt"/>
          <a:ea typeface="+mn-ea"/>
          <a:cs typeface="+mn-cs"/>
        </a:defRPr>
      </a:lvl2pPr>
      <a:lvl3pPr marL="457109" algn="l" defTabSz="228554" rtl="0" eaLnBrk="1" latinLnBrk="0" hangingPunct="1">
        <a:defRPr sz="900" kern="1200">
          <a:solidFill>
            <a:schemeClr val="tx1"/>
          </a:solidFill>
          <a:latin typeface="+mn-lt"/>
          <a:ea typeface="+mn-ea"/>
          <a:cs typeface="+mn-cs"/>
        </a:defRPr>
      </a:lvl3pPr>
      <a:lvl4pPr marL="685663" algn="l" defTabSz="228554" rtl="0" eaLnBrk="1" latinLnBrk="0" hangingPunct="1">
        <a:defRPr sz="900" kern="1200">
          <a:solidFill>
            <a:schemeClr val="tx1"/>
          </a:solidFill>
          <a:latin typeface="+mn-lt"/>
          <a:ea typeface="+mn-ea"/>
          <a:cs typeface="+mn-cs"/>
        </a:defRPr>
      </a:lvl4pPr>
      <a:lvl5pPr marL="914217" algn="l" defTabSz="228554" rtl="0" eaLnBrk="1" latinLnBrk="0" hangingPunct="1">
        <a:defRPr sz="900" kern="1200">
          <a:solidFill>
            <a:schemeClr val="tx1"/>
          </a:solidFill>
          <a:latin typeface="+mn-lt"/>
          <a:ea typeface="+mn-ea"/>
          <a:cs typeface="+mn-cs"/>
        </a:defRPr>
      </a:lvl5pPr>
      <a:lvl6pPr marL="1142771" algn="l" defTabSz="228554" rtl="0" eaLnBrk="1" latinLnBrk="0" hangingPunct="1">
        <a:defRPr sz="900" kern="1200">
          <a:solidFill>
            <a:schemeClr val="tx1"/>
          </a:solidFill>
          <a:latin typeface="+mn-lt"/>
          <a:ea typeface="+mn-ea"/>
          <a:cs typeface="+mn-cs"/>
        </a:defRPr>
      </a:lvl6pPr>
      <a:lvl7pPr marL="1371326" algn="l" defTabSz="228554" rtl="0" eaLnBrk="1" latinLnBrk="0" hangingPunct="1">
        <a:defRPr sz="900" kern="1200">
          <a:solidFill>
            <a:schemeClr val="tx1"/>
          </a:solidFill>
          <a:latin typeface="+mn-lt"/>
          <a:ea typeface="+mn-ea"/>
          <a:cs typeface="+mn-cs"/>
        </a:defRPr>
      </a:lvl7pPr>
      <a:lvl8pPr marL="1599880" algn="l" defTabSz="228554" rtl="0" eaLnBrk="1" latinLnBrk="0" hangingPunct="1">
        <a:defRPr sz="900" kern="1200">
          <a:solidFill>
            <a:schemeClr val="tx1"/>
          </a:solidFill>
          <a:latin typeface="+mn-lt"/>
          <a:ea typeface="+mn-ea"/>
          <a:cs typeface="+mn-cs"/>
        </a:defRPr>
      </a:lvl8pPr>
      <a:lvl9pPr marL="1828434" algn="l" defTabSz="228554" rtl="0" eaLnBrk="1" latinLnBrk="0" hangingPunct="1">
        <a:defRPr sz="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56">
          <p15:clr>
            <a:srgbClr val="F26B43"/>
          </p15:clr>
        </p15:guide>
        <p15:guide id="2" orient="horz" pos="459">
          <p15:clr>
            <a:srgbClr val="F26B43"/>
          </p15:clr>
        </p15:guide>
        <p15:guide id="3" pos="3839">
          <p15:clr>
            <a:srgbClr val="F26B43"/>
          </p15:clr>
        </p15:guide>
        <p15:guide id="4" pos="7360">
          <p15:clr>
            <a:srgbClr val="F26B43"/>
          </p15:clr>
        </p15:guide>
        <p15:guide id="5" pos="320">
          <p15:clr>
            <a:srgbClr val="F26B43"/>
          </p15:clr>
        </p15:guide>
        <p15:guide id="6" pos="6815">
          <p15:clr>
            <a:srgbClr val="F26B43"/>
          </p15:clr>
        </p15:guide>
        <p15:guide id="7" orient="horz" pos="777">
          <p15:clr>
            <a:srgbClr val="F26B43"/>
          </p15:clr>
        </p15:guide>
        <p15:guide id="8" orient="horz" pos="3913">
          <p15:clr>
            <a:srgbClr val="F26B43"/>
          </p15:clr>
        </p15:guide>
        <p15:guide id="9" pos="3973">
          <p15:clr>
            <a:srgbClr val="F26B43"/>
          </p15:clr>
        </p15:guide>
        <p15:guide id="10" pos="3707">
          <p15:clr>
            <a:srgbClr val="F26B43"/>
          </p15:clr>
        </p15:guide>
        <p15:guide id="11" orient="horz" pos="103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slide" Target="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image" Target="../media/image50.png"/><Relationship Id="rId4" Type="http://schemas.openxmlformats.org/officeDocument/2006/relationships/slide" Target="slide9.xml"/></Relationships>
</file>

<file path=ppt/slides/_rels/slide1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slide" Target="slide2.xml"/><Relationship Id="rId5" Type="http://schemas.openxmlformats.org/officeDocument/2006/relationships/image" Target="../media/image52.jpeg"/><Relationship Id="rId4" Type="http://schemas.openxmlformats.org/officeDocument/2006/relationships/slide" Target="slide9.xml"/></Relationships>
</file>

<file path=ppt/slides/_rels/slide14.xml.rels><?xml version="1.0" encoding="UTF-8" standalone="yes"?>
<Relationships xmlns="http://schemas.openxmlformats.org/package/2006/relationships"><Relationship Id="rId8" Type="http://schemas.openxmlformats.org/officeDocument/2006/relationships/slide" Target="slide52.xml"/><Relationship Id="rId3" Type="http://schemas.openxmlformats.org/officeDocument/2006/relationships/image" Target="../media/image45.jpg"/><Relationship Id="rId7" Type="http://schemas.openxmlformats.org/officeDocument/2006/relationships/slide" Target="slide37.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slide" Target="slide25.xml"/><Relationship Id="rId5" Type="http://schemas.openxmlformats.org/officeDocument/2006/relationships/slide" Target="slide2.xml"/><Relationship Id="rId4" Type="http://schemas.openxmlformats.org/officeDocument/2006/relationships/slide" Target="slide16.xml"/><Relationship Id="rId9" Type="http://schemas.openxmlformats.org/officeDocument/2006/relationships/slide" Target="slide15.xml"/></Relationships>
</file>

<file path=ppt/slides/_rels/slide15.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slide" Target="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slide" Target="slide9.xml"/><Relationship Id="rId5" Type="http://schemas.openxmlformats.org/officeDocument/2006/relationships/image" Target="../media/image48.png"/><Relationship Id="rId4" Type="http://schemas.openxmlformats.org/officeDocument/2006/relationships/image" Target="../media/image56.bmp"/></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2.emf"/><Relationship Id="rId4" Type="http://schemas.openxmlformats.org/officeDocument/2006/relationships/slide" Target="slide2.xml"/></Relationships>
</file>

<file path=ppt/slides/_rels/slide19.xml.rels><?xml version="1.0" encoding="UTF-8" standalone="yes"?>
<Relationships xmlns="http://schemas.openxmlformats.org/package/2006/relationships"><Relationship Id="rId3" Type="http://schemas.openxmlformats.org/officeDocument/2006/relationships/image" Target="../media/image58.bmp"/><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slide" Target="slide9.xml"/><Relationship Id="rId4" Type="http://schemas.openxmlformats.org/officeDocument/2006/relationships/image" Target="../media/image59.jp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slide" Target="slide9.xml"/><Relationship Id="rId26" Type="http://schemas.openxmlformats.org/officeDocument/2006/relationships/slide" Target="slide83.xml"/><Relationship Id="rId3" Type="http://schemas.openxmlformats.org/officeDocument/2006/relationships/image" Target="../media/image7.jpeg"/><Relationship Id="rId21" Type="http://schemas.openxmlformats.org/officeDocument/2006/relationships/slide" Target="slide25.xml"/><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slide" Target="slide8.xml"/><Relationship Id="rId25" Type="http://schemas.openxmlformats.org/officeDocument/2006/relationships/slide" Target="slide81.xml"/><Relationship Id="rId2" Type="http://schemas.openxmlformats.org/officeDocument/2006/relationships/notesSlide" Target="../notesSlides/notesSlide1.xml"/><Relationship Id="rId16" Type="http://schemas.openxmlformats.org/officeDocument/2006/relationships/slide" Target="slide3.xml"/><Relationship Id="rId20" Type="http://schemas.openxmlformats.org/officeDocument/2006/relationships/slide" Target="slide14.xml"/><Relationship Id="rId1" Type="http://schemas.openxmlformats.org/officeDocument/2006/relationships/slideLayout" Target="../slideLayouts/slideLayout13.xml"/><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slide" Target="slide80.xml"/><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slide" Target="slide52.xml"/><Relationship Id="rId28" Type="http://schemas.openxmlformats.org/officeDocument/2006/relationships/slide" Target="slide2.xml"/><Relationship Id="rId10" Type="http://schemas.openxmlformats.org/officeDocument/2006/relationships/image" Target="../media/image14.png"/><Relationship Id="rId19" Type="http://schemas.openxmlformats.org/officeDocument/2006/relationships/slide" Target="slide10.xml"/><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slide" Target="slide37.xml"/><Relationship Id="rId27" Type="http://schemas.openxmlformats.org/officeDocument/2006/relationships/slide" Target="slide85.xml"/></Relationships>
</file>

<file path=ppt/slides/_rels/slide20.xml.rels><?xml version="1.0" encoding="UTF-8" standalone="yes"?>
<Relationships xmlns="http://schemas.openxmlformats.org/package/2006/relationships"><Relationship Id="rId3" Type="http://schemas.openxmlformats.org/officeDocument/2006/relationships/image" Target="../media/image60.bmp"/><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slide" Target="sl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62.png"/><Relationship Id="rId5" Type="http://schemas.openxmlformats.org/officeDocument/2006/relationships/image" Target="../media/image48.png"/><Relationship Id="rId4" Type="http://schemas.openxmlformats.org/officeDocument/2006/relationships/slide" Target="slide9.xml"/></Relationships>
</file>

<file path=ppt/slides/_rels/slide22.xml.rels><?xml version="1.0" encoding="UTF-8" standalone="yes"?>
<Relationships xmlns="http://schemas.openxmlformats.org/package/2006/relationships"><Relationship Id="rId3" Type="http://schemas.openxmlformats.org/officeDocument/2006/relationships/image" Target="../media/image63.bmp"/><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62.png"/><Relationship Id="rId5" Type="http://schemas.openxmlformats.org/officeDocument/2006/relationships/image" Target="../media/image48.png"/><Relationship Id="rId4" Type="http://schemas.openxmlformats.org/officeDocument/2006/relationships/slide" Target="slide9.xml"/></Relationships>
</file>

<file path=ppt/slides/_rels/slide2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image" Target="../media/image64.bmp"/></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0.xml"/><Relationship Id="rId1" Type="http://schemas.openxmlformats.org/officeDocument/2006/relationships/slideLayout" Target="../slideLayouts/slideLayout22.xml"/><Relationship Id="rId5" Type="http://schemas.openxmlformats.org/officeDocument/2006/relationships/slide" Target="slide2.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8" Type="http://schemas.openxmlformats.org/officeDocument/2006/relationships/slide" Target="slide52.xml"/><Relationship Id="rId3" Type="http://schemas.openxmlformats.org/officeDocument/2006/relationships/image" Target="../media/image45.jpg"/><Relationship Id="rId7" Type="http://schemas.openxmlformats.org/officeDocument/2006/relationships/slide" Target="slide37.xm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slide" Target="slide14.xml"/><Relationship Id="rId5" Type="http://schemas.openxmlformats.org/officeDocument/2006/relationships/slide" Target="slide2.xml"/><Relationship Id="rId4" Type="http://schemas.openxmlformats.org/officeDocument/2006/relationships/slide" Target="slide16.xml"/><Relationship Id="rId9" Type="http://schemas.openxmlformats.org/officeDocument/2006/relationships/slide" Target="slide26.xml"/></Relationships>
</file>

<file path=ppt/slides/_rels/slide26.xml.rels><?xml version="1.0" encoding="UTF-8" standalone="yes"?>
<Relationships xmlns="http://schemas.openxmlformats.org/package/2006/relationships"><Relationship Id="rId3" Type="http://schemas.openxmlformats.org/officeDocument/2006/relationships/image" Target="../media/image66.bmp"/><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slide" Target="slide9.xml"/></Relationships>
</file>

<file path=ppt/slides/_rels/slide27.xml.rels><?xml version="1.0" encoding="UTF-8" standalone="yes"?>
<Relationships xmlns="http://schemas.openxmlformats.org/package/2006/relationships"><Relationship Id="rId3" Type="http://schemas.openxmlformats.org/officeDocument/2006/relationships/image" Target="../media/image67.bmp"/><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image" Target="../media/image68.JPG"/><Relationship Id="rId4" Type="http://schemas.openxmlformats.org/officeDocument/2006/relationships/slide" Target="slide9.xml"/></Relationships>
</file>

<file path=ppt/slides/_rels/slide28.xml.rels><?xml version="1.0" encoding="UTF-8" standalone="yes"?>
<Relationships xmlns="http://schemas.openxmlformats.org/package/2006/relationships"><Relationship Id="rId3" Type="http://schemas.openxmlformats.org/officeDocument/2006/relationships/image" Target="../media/image67.bmp"/><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slide" Target="slide9.xml"/><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0.bmp"/><Relationship Id="rId2" Type="http://schemas.openxmlformats.org/officeDocument/2006/relationships/notesSlide" Target="../notesSlides/notesSlide25.xml"/><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slide" Target="slide9.xml"/></Relationships>
</file>

<file path=ppt/slides/_rels/slide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hyperlink" Target="https://www.sage.com/de-de/-/media/files/sagedotcom/master/documents/pdf/sage_unternehmenspraesentation.pdf?la=de-de" TargetMode="External"/><Relationship Id="rId1" Type="http://schemas.openxmlformats.org/officeDocument/2006/relationships/slideLayout" Target="../slideLayouts/slideLayout20.xml"/><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71.bmp"/><Relationship Id="rId2" Type="http://schemas.openxmlformats.org/officeDocument/2006/relationships/notesSlide" Target="../notesSlides/notesSlide26.xml"/><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slide" Target="slide9.xml"/></Relationships>
</file>

<file path=ppt/slides/_rels/slide31.xml.rels><?xml version="1.0" encoding="UTF-8" standalone="yes"?>
<Relationships xmlns="http://schemas.openxmlformats.org/package/2006/relationships"><Relationship Id="rId3" Type="http://schemas.openxmlformats.org/officeDocument/2006/relationships/image" Target="../media/image67.bmp"/><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slide" Target="slide9.xml"/><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73.bmp"/><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slide" Target="slide9.xml"/></Relationships>
</file>

<file path=ppt/slides/_rels/slide33.xml.rels><?xml version="1.0" encoding="UTF-8" standalone="yes"?>
<Relationships xmlns="http://schemas.openxmlformats.org/package/2006/relationships"><Relationship Id="rId3" Type="http://schemas.openxmlformats.org/officeDocument/2006/relationships/image" Target="../media/image74.bmp"/><Relationship Id="rId2" Type="http://schemas.openxmlformats.org/officeDocument/2006/relationships/notesSlide" Target="../notesSlides/notesSlide29.xml"/><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slide" Target="slide9.xml"/></Relationships>
</file>

<file path=ppt/slides/_rels/slide34.xml.rels><?xml version="1.0" encoding="UTF-8" standalone="yes"?>
<Relationships xmlns="http://schemas.openxmlformats.org/package/2006/relationships"><Relationship Id="rId3" Type="http://schemas.openxmlformats.org/officeDocument/2006/relationships/image" Target="../media/image67.bmp"/><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slide" Target="slide9.xml"/><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image" Target="../media/image76.png"/><Relationship Id="rId4" Type="http://schemas.openxmlformats.org/officeDocument/2006/relationships/image" Target="../media/image67.bmp"/></Relationships>
</file>

<file path=ppt/slides/_rels/slide3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2.xml"/><Relationship Id="rId1" Type="http://schemas.openxmlformats.org/officeDocument/2006/relationships/slideLayout" Target="../slideLayouts/slideLayout22.xml"/><Relationship Id="rId6" Type="http://schemas.openxmlformats.org/officeDocument/2006/relationships/slide" Target="slide2.xml"/><Relationship Id="rId5" Type="http://schemas.openxmlformats.org/officeDocument/2006/relationships/image" Target="../media/image48.pn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8" Type="http://schemas.openxmlformats.org/officeDocument/2006/relationships/slide" Target="slide52.xml"/><Relationship Id="rId3" Type="http://schemas.openxmlformats.org/officeDocument/2006/relationships/image" Target="../media/image45.jpg"/><Relationship Id="rId7" Type="http://schemas.openxmlformats.org/officeDocument/2006/relationships/slide" Target="slide25.xml"/><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slide" Target="slide14.xml"/><Relationship Id="rId5" Type="http://schemas.openxmlformats.org/officeDocument/2006/relationships/slide" Target="slide2.xml"/><Relationship Id="rId4" Type="http://schemas.openxmlformats.org/officeDocument/2006/relationships/slide" Target="slide16.xml"/><Relationship Id="rId9" Type="http://schemas.openxmlformats.org/officeDocument/2006/relationships/slide" Target="slide42.xml"/></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slide" Target="slide9.xml"/></Relationships>
</file>

<file path=ppt/slides/_rels/slide39.xml.rels><?xml version="1.0" encoding="UTF-8" standalone="yes"?>
<Relationships xmlns="http://schemas.openxmlformats.org/package/2006/relationships"><Relationship Id="rId3" Type="http://schemas.openxmlformats.org/officeDocument/2006/relationships/image" Target="../media/image80.bmp"/><Relationship Id="rId2" Type="http://schemas.openxmlformats.org/officeDocument/2006/relationships/notesSlide" Target="../notesSlides/notesSlide35.xml"/><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slide" Target="slide9.xml"/></Relationships>
</file>

<file path=ppt/slides/_rels/slide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image" Target="../media/image81.bmp"/><Relationship Id="rId2" Type="http://schemas.openxmlformats.org/officeDocument/2006/relationships/notesSlide" Target="../notesSlides/notesSlide36.xml"/><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slide" Target="slide9.xml"/></Relationships>
</file>

<file path=ppt/slides/_rels/slide41.xml.rels><?xml version="1.0" encoding="UTF-8" standalone="yes"?>
<Relationships xmlns="http://schemas.openxmlformats.org/package/2006/relationships"><Relationship Id="rId3" Type="http://schemas.openxmlformats.org/officeDocument/2006/relationships/image" Target="../media/image82.bmp"/><Relationship Id="rId2" Type="http://schemas.openxmlformats.org/officeDocument/2006/relationships/notesSlide" Target="../notesSlides/notesSlide37.xml"/><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slide" Target="slide9.xml"/></Relationships>
</file>

<file path=ppt/slides/_rels/slide42.xml.rels><?xml version="1.0" encoding="UTF-8" standalone="yes"?>
<Relationships xmlns="http://schemas.openxmlformats.org/package/2006/relationships"><Relationship Id="rId3" Type="http://schemas.openxmlformats.org/officeDocument/2006/relationships/image" Target="../media/image83.bmp"/><Relationship Id="rId2" Type="http://schemas.openxmlformats.org/officeDocument/2006/relationships/notesSlide" Target="../notesSlides/notesSlide38.xml"/><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slide" Target="slide9.xml"/></Relationships>
</file>

<file path=ppt/slides/_rels/slide43.xml.rels><?xml version="1.0" encoding="UTF-8" standalone="yes"?>
<Relationships xmlns="http://schemas.openxmlformats.org/package/2006/relationships"><Relationship Id="rId3" Type="http://schemas.openxmlformats.org/officeDocument/2006/relationships/image" Target="../media/image84.bmp"/><Relationship Id="rId2" Type="http://schemas.openxmlformats.org/officeDocument/2006/relationships/notesSlide" Target="../notesSlides/notesSlide39.xml"/><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slide" Target="slide9.xml"/></Relationships>
</file>

<file path=ppt/slides/_rels/slide44.xml.rels><?xml version="1.0" encoding="UTF-8" standalone="yes"?>
<Relationships xmlns="http://schemas.openxmlformats.org/package/2006/relationships"><Relationship Id="rId3" Type="http://schemas.openxmlformats.org/officeDocument/2006/relationships/image" Target="../media/image85.bmp"/><Relationship Id="rId2" Type="http://schemas.openxmlformats.org/officeDocument/2006/relationships/notesSlide" Target="../notesSlides/notesSlide40.xml"/><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slide" Target="slide9.xml"/></Relationships>
</file>

<file path=ppt/slides/_rels/slide45.xml.rels><?xml version="1.0" encoding="UTF-8" standalone="yes"?>
<Relationships xmlns="http://schemas.openxmlformats.org/package/2006/relationships"><Relationship Id="rId3" Type="http://schemas.openxmlformats.org/officeDocument/2006/relationships/image" Target="../media/image86.bmp"/><Relationship Id="rId2" Type="http://schemas.openxmlformats.org/officeDocument/2006/relationships/notesSlide" Target="../notesSlides/notesSlide41.xml"/><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slide" Target="slide9.xml"/></Relationships>
</file>

<file path=ppt/slides/_rels/slide46.xml.rels><?xml version="1.0" encoding="UTF-8" standalone="yes"?>
<Relationships xmlns="http://schemas.openxmlformats.org/package/2006/relationships"><Relationship Id="rId3" Type="http://schemas.openxmlformats.org/officeDocument/2006/relationships/image" Target="../media/image87.bmp"/><Relationship Id="rId2" Type="http://schemas.openxmlformats.org/officeDocument/2006/relationships/notesSlide" Target="../notesSlides/notesSlide42.xml"/><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slide" Target="slide9.xml"/></Relationships>
</file>

<file path=ppt/slides/_rels/slide47.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slide" Target="slide94.xml"/><Relationship Id="rId11" Type="http://schemas.openxmlformats.org/officeDocument/2006/relationships/slide" Target="slide2.xml"/><Relationship Id="rId5" Type="http://schemas.openxmlformats.org/officeDocument/2006/relationships/image" Target="../media/image90.png"/><Relationship Id="rId10" Type="http://schemas.openxmlformats.org/officeDocument/2006/relationships/image" Target="../media/image94.png"/><Relationship Id="rId4" Type="http://schemas.openxmlformats.org/officeDocument/2006/relationships/image" Target="../media/image89.png"/><Relationship Id="rId9" Type="http://schemas.openxmlformats.org/officeDocument/2006/relationships/image" Target="../media/image93.jpeg"/></Relationships>
</file>

<file path=ppt/slides/_rels/slide48.xml.rels><?xml version="1.0" encoding="UTF-8" standalone="yes"?>
<Relationships xmlns="http://schemas.openxmlformats.org/package/2006/relationships"><Relationship Id="rId3" Type="http://schemas.openxmlformats.org/officeDocument/2006/relationships/image" Target="../media/image95.bmp"/><Relationship Id="rId2" Type="http://schemas.openxmlformats.org/officeDocument/2006/relationships/notesSlide" Target="../notesSlides/notesSlide44.xml"/><Relationship Id="rId1" Type="http://schemas.openxmlformats.org/officeDocument/2006/relationships/slideLayout" Target="../slideLayouts/slideLayout18.xml"/><Relationship Id="rId6" Type="http://schemas.openxmlformats.org/officeDocument/2006/relationships/image" Target="../media/image96.png"/><Relationship Id="rId5" Type="http://schemas.openxmlformats.org/officeDocument/2006/relationships/image" Target="../media/image48.png"/><Relationship Id="rId4" Type="http://schemas.openxmlformats.org/officeDocument/2006/relationships/slide" Target="slide9.xml"/></Relationships>
</file>

<file path=ppt/slides/_rels/slide49.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45.xml"/><Relationship Id="rId1" Type="http://schemas.openxmlformats.org/officeDocument/2006/relationships/slideLayout" Target="../slideLayouts/slideLayout18.xml"/><Relationship Id="rId6" Type="http://schemas.openxmlformats.org/officeDocument/2006/relationships/image" Target="../media/image98.png"/><Relationship Id="rId5" Type="http://schemas.openxmlformats.org/officeDocument/2006/relationships/image" Target="../media/image48.png"/><Relationship Id="rId4" Type="http://schemas.openxmlformats.org/officeDocument/2006/relationships/slide" Target="slide9.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46.xml"/><Relationship Id="rId1" Type="http://schemas.openxmlformats.org/officeDocument/2006/relationships/slideLayout" Target="../slideLayouts/slideLayout18.xml"/><Relationship Id="rId6" Type="http://schemas.openxmlformats.org/officeDocument/2006/relationships/image" Target="../media/image98.png"/><Relationship Id="rId5" Type="http://schemas.openxmlformats.org/officeDocument/2006/relationships/image" Target="../media/image48.png"/><Relationship Id="rId4" Type="http://schemas.openxmlformats.org/officeDocument/2006/relationships/image" Target="../media/image99.jpg"/></Relationships>
</file>

<file path=ppt/slides/_rels/slide5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7.xml"/><Relationship Id="rId1" Type="http://schemas.openxmlformats.org/officeDocument/2006/relationships/slideLayout" Target="../slideLayouts/slideLayout22.xml"/><Relationship Id="rId6" Type="http://schemas.openxmlformats.org/officeDocument/2006/relationships/slide" Target="slide2.xml"/><Relationship Id="rId5" Type="http://schemas.openxmlformats.org/officeDocument/2006/relationships/image" Target="../media/image98.png"/><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image" Target="../media/image45.jpg"/><Relationship Id="rId7" Type="http://schemas.openxmlformats.org/officeDocument/2006/relationships/slide" Target="slide25.xml"/><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slide" Target="slide14.xml"/><Relationship Id="rId5" Type="http://schemas.openxmlformats.org/officeDocument/2006/relationships/slide" Target="slide2.xml"/><Relationship Id="rId4" Type="http://schemas.openxmlformats.org/officeDocument/2006/relationships/slide" Target="slide16.xml"/><Relationship Id="rId9" Type="http://schemas.openxmlformats.org/officeDocument/2006/relationships/slide" Target="slide70.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image" Target="../media/image50.png"/><Relationship Id="rId4" Type="http://schemas.openxmlformats.org/officeDocument/2006/relationships/slide" Target="slide9.xml"/></Relationships>
</file>

<file path=ppt/slides/_rels/slide5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0.xml"/><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image" Target="../media/image48.png"/><Relationship Id="rId4" Type="http://schemas.openxmlformats.org/officeDocument/2006/relationships/slide" Target="slide9.xml"/></Relationships>
</file>

<file path=ppt/slides/_rels/slide5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1.xml"/><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image" Target="../media/image48.png"/><Relationship Id="rId4" Type="http://schemas.openxmlformats.org/officeDocument/2006/relationships/slide" Target="slide9.xml"/></Relationships>
</file>

<file path=ppt/slides/_rels/slide5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2.xml"/><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image" Target="../media/image48.png"/><Relationship Id="rId4" Type="http://schemas.openxmlformats.org/officeDocument/2006/relationships/slide" Target="slide9.xml"/></Relationships>
</file>

<file path=ppt/slides/_rels/slide5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3.xml"/><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image" Target="../media/image48.png"/><Relationship Id="rId4" Type="http://schemas.openxmlformats.org/officeDocument/2006/relationships/slide" Target="slide9.xml"/></Relationships>
</file>

<file path=ppt/slides/_rels/slide5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4.xml"/><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image" Target="../media/image48.png"/><Relationship Id="rId4" Type="http://schemas.openxmlformats.org/officeDocument/2006/relationships/slide" Target="slide9.xml"/></Relationships>
</file>

<file path=ppt/slides/_rels/slide5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5.xml"/><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image" Target="../media/image48.png"/><Relationship Id="rId4" Type="http://schemas.openxmlformats.org/officeDocument/2006/relationships/slide" Target="slide9.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jpeg"/><Relationship Id="rId18" Type="http://schemas.openxmlformats.org/officeDocument/2006/relationships/image" Target="../media/image36.emf"/><Relationship Id="rId26" Type="http://schemas.openxmlformats.org/officeDocument/2006/relationships/slide" Target="slide2.xml"/><Relationship Id="rId3" Type="http://schemas.openxmlformats.org/officeDocument/2006/relationships/image" Target="../media/image21.emf"/><Relationship Id="rId21" Type="http://schemas.openxmlformats.org/officeDocument/2006/relationships/image" Target="../media/image39.png"/><Relationship Id="rId7" Type="http://schemas.openxmlformats.org/officeDocument/2006/relationships/image" Target="../media/image25.emf"/><Relationship Id="rId12" Type="http://schemas.openxmlformats.org/officeDocument/2006/relationships/image" Target="../media/image30.png"/><Relationship Id="rId17" Type="http://schemas.openxmlformats.org/officeDocument/2006/relationships/image" Target="../media/image35.tiff"/><Relationship Id="rId25" Type="http://schemas.openxmlformats.org/officeDocument/2006/relationships/image" Target="../media/image42.svg"/><Relationship Id="rId2" Type="http://schemas.openxmlformats.org/officeDocument/2006/relationships/notesSlide" Target="../notesSlides/notesSlide3.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30.xml"/><Relationship Id="rId6" Type="http://schemas.openxmlformats.org/officeDocument/2006/relationships/image" Target="../media/image24.emf"/><Relationship Id="rId11" Type="http://schemas.openxmlformats.org/officeDocument/2006/relationships/image" Target="../media/image29.emf"/><Relationship Id="rId24" Type="http://schemas.openxmlformats.org/officeDocument/2006/relationships/image" Target="../media/image41.png"/><Relationship Id="rId5" Type="http://schemas.openxmlformats.org/officeDocument/2006/relationships/image" Target="../media/image23.emf"/><Relationship Id="rId15" Type="http://schemas.openxmlformats.org/officeDocument/2006/relationships/image" Target="../media/image33.png"/><Relationship Id="rId23" Type="http://schemas.openxmlformats.org/officeDocument/2006/relationships/image" Target="../media/image2.emf"/><Relationship Id="rId10" Type="http://schemas.openxmlformats.org/officeDocument/2006/relationships/image" Target="../media/image28.emf"/><Relationship Id="rId19" Type="http://schemas.openxmlformats.org/officeDocument/2006/relationships/image" Target="../media/image37.emf"/><Relationship Id="rId4" Type="http://schemas.openxmlformats.org/officeDocument/2006/relationships/image" Target="../media/image22.emf"/><Relationship Id="rId9" Type="http://schemas.openxmlformats.org/officeDocument/2006/relationships/image" Target="../media/image27.svg"/><Relationship Id="rId14" Type="http://schemas.openxmlformats.org/officeDocument/2006/relationships/image" Target="../media/image32.jpeg"/><Relationship Id="rId22" Type="http://schemas.openxmlformats.org/officeDocument/2006/relationships/image" Target="../media/image40.emf"/></Relationships>
</file>

<file path=ppt/slides/_rels/slide6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6.xml"/><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image" Target="../media/image48.png"/><Relationship Id="rId4" Type="http://schemas.openxmlformats.org/officeDocument/2006/relationships/slide" Target="slide9.xml"/></Relationships>
</file>

<file path=ppt/slides/_rels/slide6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58.xml"/><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image" Target="../media/image48.png"/><Relationship Id="rId4" Type="http://schemas.openxmlformats.org/officeDocument/2006/relationships/image" Target="../media/image108.jpg"/></Relationships>
</file>

<file path=ppt/slides/_rels/slide64.xml.rels><?xml version="1.0" encoding="UTF-8" standalone="yes"?>
<Relationships xmlns="http://schemas.openxmlformats.org/package/2006/relationships"><Relationship Id="rId3" Type="http://schemas.openxmlformats.org/officeDocument/2006/relationships/image" Target="../media/image109.bmp"/><Relationship Id="rId2" Type="http://schemas.openxmlformats.org/officeDocument/2006/relationships/notesSlide" Target="../notesSlides/notesSlide59.xml"/><Relationship Id="rId1" Type="http://schemas.openxmlformats.org/officeDocument/2006/relationships/slideLayout" Target="../slideLayouts/slideLayout18.xml"/><Relationship Id="rId6" Type="http://schemas.openxmlformats.org/officeDocument/2006/relationships/image" Target="../media/image110.png"/><Relationship Id="rId5" Type="http://schemas.openxmlformats.org/officeDocument/2006/relationships/image" Target="../media/image48.png"/><Relationship Id="rId4" Type="http://schemas.openxmlformats.org/officeDocument/2006/relationships/slide" Target="slide9.xml"/></Relationships>
</file>

<file path=ppt/slides/_rels/slide65.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0.png"/><Relationship Id="rId2" Type="http://schemas.openxmlformats.org/officeDocument/2006/relationships/notesSlide" Target="../notesSlides/notesSlide60.xml"/><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slide" Target="slide9.xml"/><Relationship Id="rId4" Type="http://schemas.openxmlformats.org/officeDocument/2006/relationships/image" Target="../media/image112.bmp"/></Relationships>
</file>

<file path=ppt/slides/_rels/slide66.xml.rels><?xml version="1.0" encoding="UTF-8" standalone="yes"?>
<Relationships xmlns="http://schemas.openxmlformats.org/package/2006/relationships"><Relationship Id="rId3" Type="http://schemas.openxmlformats.org/officeDocument/2006/relationships/image" Target="../media/image113.bmp"/><Relationship Id="rId2" Type="http://schemas.openxmlformats.org/officeDocument/2006/relationships/notesSlide" Target="../notesSlides/notesSlide61.xml"/><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image" Target="../media/image48.png"/><Relationship Id="rId4" Type="http://schemas.openxmlformats.org/officeDocument/2006/relationships/slide" Target="slide9.xml"/></Relationships>
</file>

<file path=ppt/slides/_rels/slide67.xml.rels><?xml version="1.0" encoding="UTF-8" standalone="yes"?>
<Relationships xmlns="http://schemas.openxmlformats.org/package/2006/relationships"><Relationship Id="rId3" Type="http://schemas.openxmlformats.org/officeDocument/2006/relationships/image" Target="../media/image114.bmp"/><Relationship Id="rId2" Type="http://schemas.openxmlformats.org/officeDocument/2006/relationships/notesSlide" Target="../notesSlides/notesSlide62.xml"/><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image" Target="../media/image48.png"/><Relationship Id="rId4" Type="http://schemas.openxmlformats.org/officeDocument/2006/relationships/slide" Target="slide9.xml"/></Relationships>
</file>

<file path=ppt/slides/_rels/slide68.xml.rels><?xml version="1.0" encoding="UTF-8" standalone="yes"?>
<Relationships xmlns="http://schemas.openxmlformats.org/package/2006/relationships"><Relationship Id="rId3" Type="http://schemas.openxmlformats.org/officeDocument/2006/relationships/image" Target="../media/image115.bmp"/><Relationship Id="rId2" Type="http://schemas.openxmlformats.org/officeDocument/2006/relationships/notesSlide" Target="../notesSlides/notesSlide63.xml"/><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slide" Target="slide9.xml"/></Relationships>
</file>

<file path=ppt/slides/_rels/slide6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3" Type="http://schemas.openxmlformats.org/officeDocument/2006/relationships/image" Target="../media/image116.bmp"/><Relationship Id="rId2" Type="http://schemas.openxmlformats.org/officeDocument/2006/relationships/notesSlide" Target="../notesSlides/notesSlide65.xml"/><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slide" Target="slide9.xml"/></Relationships>
</file>

<file path=ppt/slides/_rels/slide71.xml.rels><?xml version="1.0" encoding="UTF-8" standalone="yes"?>
<Relationships xmlns="http://schemas.openxmlformats.org/package/2006/relationships"><Relationship Id="rId3" Type="http://schemas.openxmlformats.org/officeDocument/2006/relationships/image" Target="../media/image117.bmp"/><Relationship Id="rId2" Type="http://schemas.openxmlformats.org/officeDocument/2006/relationships/notesSlide" Target="../notesSlides/notesSlide66.xml"/><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slide" Target="slide9.xml"/></Relationships>
</file>

<file path=ppt/slides/_rels/slide72.xml.rels><?xml version="1.0" encoding="UTF-8" standalone="yes"?>
<Relationships xmlns="http://schemas.openxmlformats.org/package/2006/relationships"><Relationship Id="rId3" Type="http://schemas.openxmlformats.org/officeDocument/2006/relationships/image" Target="../media/image118.bmp"/><Relationship Id="rId2" Type="http://schemas.openxmlformats.org/officeDocument/2006/relationships/notesSlide" Target="../notesSlides/notesSlide67.xml"/><Relationship Id="rId1" Type="http://schemas.openxmlformats.org/officeDocument/2006/relationships/slideLayout" Target="../slideLayouts/slideLayout18.xml"/><Relationship Id="rId5" Type="http://schemas.openxmlformats.org/officeDocument/2006/relationships/image" Target="../media/image119.png"/><Relationship Id="rId4" Type="http://schemas.openxmlformats.org/officeDocument/2006/relationships/slide" Target="slide9.xml"/></Relationships>
</file>

<file path=ppt/slides/_rels/slide73.xml.rels><?xml version="1.0" encoding="UTF-8" standalone="yes"?>
<Relationships xmlns="http://schemas.openxmlformats.org/package/2006/relationships"><Relationship Id="rId3" Type="http://schemas.openxmlformats.org/officeDocument/2006/relationships/image" Target="../media/image120.bmp"/><Relationship Id="rId2" Type="http://schemas.openxmlformats.org/officeDocument/2006/relationships/notesSlide" Target="../notesSlides/notesSlide68.xml"/><Relationship Id="rId1" Type="http://schemas.openxmlformats.org/officeDocument/2006/relationships/slideLayout" Target="../slideLayouts/slideLayout18.xml"/><Relationship Id="rId6" Type="http://schemas.openxmlformats.org/officeDocument/2006/relationships/image" Target="../media/image119.png"/><Relationship Id="rId5" Type="http://schemas.openxmlformats.org/officeDocument/2006/relationships/image" Target="../media/image50.png"/><Relationship Id="rId4" Type="http://schemas.openxmlformats.org/officeDocument/2006/relationships/slide" Target="slide9.xml"/></Relationships>
</file>

<file path=ppt/slides/_rels/slide74.xml.rels><?xml version="1.0" encoding="UTF-8" standalone="yes"?>
<Relationships xmlns="http://schemas.openxmlformats.org/package/2006/relationships"><Relationship Id="rId3" Type="http://schemas.openxmlformats.org/officeDocument/2006/relationships/image" Target="../media/image117.bmp"/><Relationship Id="rId7" Type="http://schemas.openxmlformats.org/officeDocument/2006/relationships/image" Target="../media/image48.png"/><Relationship Id="rId2" Type="http://schemas.openxmlformats.org/officeDocument/2006/relationships/notesSlide" Target="../notesSlides/notesSlide69.xml"/><Relationship Id="rId1" Type="http://schemas.openxmlformats.org/officeDocument/2006/relationships/slideLayout" Target="../slideLayouts/slideLayout18.xml"/><Relationship Id="rId6" Type="http://schemas.openxmlformats.org/officeDocument/2006/relationships/slide" Target="slide9.xml"/><Relationship Id="rId5" Type="http://schemas.microsoft.com/office/2007/relationships/hdphoto" Target="../media/hdphoto1.wdp"/><Relationship Id="rId4" Type="http://schemas.openxmlformats.org/officeDocument/2006/relationships/image" Target="../media/image121.png"/></Relationships>
</file>

<file path=ppt/slides/_rels/slide75.xml.rels><?xml version="1.0" encoding="UTF-8" standalone="yes"?>
<Relationships xmlns="http://schemas.openxmlformats.org/package/2006/relationships"><Relationship Id="rId3" Type="http://schemas.openxmlformats.org/officeDocument/2006/relationships/image" Target="../media/image122.jpg"/><Relationship Id="rId7" Type="http://schemas.openxmlformats.org/officeDocument/2006/relationships/image" Target="../media/image98.png"/><Relationship Id="rId2" Type="http://schemas.openxmlformats.org/officeDocument/2006/relationships/notesSlide" Target="../notesSlides/notesSlide70.xml"/><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image" Target="../media/image50.png"/><Relationship Id="rId4" Type="http://schemas.openxmlformats.org/officeDocument/2006/relationships/slide" Target="slide9.xml"/></Relationships>
</file>

<file path=ppt/slides/_rels/slide76.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71.xml"/><Relationship Id="rId1" Type="http://schemas.openxmlformats.org/officeDocument/2006/relationships/slideLayout" Target="../slideLayouts/slideLayout18.xml"/><Relationship Id="rId6" Type="http://schemas.openxmlformats.org/officeDocument/2006/relationships/image" Target="../media/image98.png"/><Relationship Id="rId5" Type="http://schemas.openxmlformats.org/officeDocument/2006/relationships/image" Target="../media/image48.png"/><Relationship Id="rId4" Type="http://schemas.openxmlformats.org/officeDocument/2006/relationships/image" Target="../media/image123.jpg"/></Relationships>
</file>

<file path=ppt/slides/_rels/slide77.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72.xml"/><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image" Target="../media/image124.png"/></Relationships>
</file>

<file path=ppt/slides/_rels/slide7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3.xml"/><Relationship Id="rId1" Type="http://schemas.openxmlformats.org/officeDocument/2006/relationships/slideLayout" Target="../slideLayouts/slideLayout22.xml"/><Relationship Id="rId5" Type="http://schemas.openxmlformats.org/officeDocument/2006/relationships/slide" Target="slide2.xml"/><Relationship Id="rId4" Type="http://schemas.openxmlformats.org/officeDocument/2006/relationships/image" Target="../media/image48.png"/></Relationships>
</file>

<file path=ppt/slides/_rels/slide7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slide" Target="slide9.xml"/><Relationship Id="rId26" Type="http://schemas.openxmlformats.org/officeDocument/2006/relationships/slide" Target="slide83.xml"/><Relationship Id="rId3" Type="http://schemas.openxmlformats.org/officeDocument/2006/relationships/image" Target="../media/image7.jpeg"/><Relationship Id="rId21" Type="http://schemas.openxmlformats.org/officeDocument/2006/relationships/slide" Target="slide25.xml"/><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slide" Target="slide8.xml"/><Relationship Id="rId25" Type="http://schemas.openxmlformats.org/officeDocument/2006/relationships/slide" Target="slide81.xml"/><Relationship Id="rId2" Type="http://schemas.openxmlformats.org/officeDocument/2006/relationships/notesSlide" Target="../notesSlides/notesSlide74.xml"/><Relationship Id="rId16" Type="http://schemas.openxmlformats.org/officeDocument/2006/relationships/slide" Target="slide3.xml"/><Relationship Id="rId20" Type="http://schemas.openxmlformats.org/officeDocument/2006/relationships/slide" Target="slide14.xml"/><Relationship Id="rId1" Type="http://schemas.openxmlformats.org/officeDocument/2006/relationships/slideLayout" Target="../slideLayouts/slideLayout13.xml"/><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slide" Target="slide80.xml"/><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slide" Target="slide52.xml"/><Relationship Id="rId28" Type="http://schemas.openxmlformats.org/officeDocument/2006/relationships/slide" Target="slide2.xml"/><Relationship Id="rId10" Type="http://schemas.openxmlformats.org/officeDocument/2006/relationships/image" Target="../media/image14.png"/><Relationship Id="rId19" Type="http://schemas.openxmlformats.org/officeDocument/2006/relationships/slide" Target="slide10.xml"/><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slide" Target="slide37.xml"/><Relationship Id="rId27" Type="http://schemas.openxmlformats.org/officeDocument/2006/relationships/slide" Target="slide85.xml"/></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7.xml"/><Relationship Id="rId4" Type="http://schemas.openxmlformats.org/officeDocument/2006/relationships/slide" Target="slide2.xml"/></Relationships>
</file>

<file path=ppt/slides/_rels/slide80.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126.jpeg"/><Relationship Id="rId7" Type="http://schemas.openxmlformats.org/officeDocument/2006/relationships/slide" Target="slide2.xml"/><Relationship Id="rId2" Type="http://schemas.openxmlformats.org/officeDocument/2006/relationships/notesSlide" Target="../notesSlides/notesSlide75.xml"/><Relationship Id="rId1" Type="http://schemas.openxmlformats.org/officeDocument/2006/relationships/slideLayout" Target="../slideLayouts/slideLayout18.xml"/><Relationship Id="rId6" Type="http://schemas.openxmlformats.org/officeDocument/2006/relationships/hyperlink" Target="https://applications.sage.de/ksp/support/faq/sage-hr-suite.asp" TargetMode="External"/><Relationship Id="rId5" Type="http://schemas.openxmlformats.org/officeDocument/2006/relationships/hyperlink" Target="https://sagede.uservoice.com/" TargetMode="External"/><Relationship Id="rId4" Type="http://schemas.openxmlformats.org/officeDocument/2006/relationships/hyperlink" Target="https://produkte.sage.de/roadmap/sage-hr-suite-roadmap.php" TargetMode="External"/></Relationships>
</file>

<file path=ppt/slides/_rels/slide8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127.jpeg"/><Relationship Id="rId7" Type="http://schemas.openxmlformats.org/officeDocument/2006/relationships/image" Target="../media/image131.png"/><Relationship Id="rId2" Type="http://schemas.openxmlformats.org/officeDocument/2006/relationships/notesSlide" Target="../notesSlides/notesSlide76.xml"/><Relationship Id="rId1" Type="http://schemas.openxmlformats.org/officeDocument/2006/relationships/slideLayout" Target="../slideLayouts/slideLayout13.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 Id="rId9" Type="http://schemas.openxmlformats.org/officeDocument/2006/relationships/slide" Target="slide2.xml"/></Relationships>
</file>

<file path=ppt/slides/_rels/slide8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127.jpeg"/><Relationship Id="rId7" Type="http://schemas.openxmlformats.org/officeDocument/2006/relationships/image" Target="../media/image135.png"/><Relationship Id="rId2" Type="http://schemas.openxmlformats.org/officeDocument/2006/relationships/notesSlide" Target="../notesSlides/notesSlide77.xml"/><Relationship Id="rId1" Type="http://schemas.openxmlformats.org/officeDocument/2006/relationships/slideLayout" Target="../slideLayouts/slideLayout13.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 Id="rId9" Type="http://schemas.openxmlformats.org/officeDocument/2006/relationships/slide" Target="slide2.xml"/></Relationships>
</file>

<file path=ppt/slides/_rels/slide8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slide" Target="slide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136.jpeg"/><Relationship Id="rId1" Type="http://schemas.openxmlformats.org/officeDocument/2006/relationships/slideLayout" Target="../slideLayouts/slideLayout1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2.emf"/></Relationships>
</file>

<file path=ppt/slides/_rels/slide8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8.xml"/><Relationship Id="rId1" Type="http://schemas.openxmlformats.org/officeDocument/2006/relationships/slideLayout" Target="../slideLayouts/slideLayout13.xml"/><Relationship Id="rId6" Type="http://schemas.openxmlformats.org/officeDocument/2006/relationships/slide" Target="slide2.xml"/><Relationship Id="rId5" Type="http://schemas.openxmlformats.org/officeDocument/2006/relationships/image" Target="../media/image137.emf"/><Relationship Id="rId4" Type="http://schemas.openxmlformats.org/officeDocument/2006/relationships/hyperlink" Target="http://www.testbild.de/test/tests-zu-technik/trusted-solutions-2018-personalwesen-463913.html" TargetMode="External"/></Relationships>
</file>

<file path=ppt/slides/_rels/slide85.xml.rels><?xml version="1.0" encoding="UTF-8" standalone="yes"?>
<Relationships xmlns="http://schemas.openxmlformats.org/package/2006/relationships"><Relationship Id="rId8" Type="http://schemas.openxmlformats.org/officeDocument/2006/relationships/image" Target="../media/image1390.png"/><Relationship Id="rId13" Type="http://schemas.openxmlformats.org/officeDocument/2006/relationships/slide" Target="slide90.xml"/><Relationship Id="rId18" Type="http://schemas.openxmlformats.org/officeDocument/2006/relationships/image" Target="../media/image143.png"/><Relationship Id="rId26" Type="http://schemas.openxmlformats.org/officeDocument/2006/relationships/slide" Target="slide91.xml"/><Relationship Id="rId3" Type="http://schemas.openxmlformats.org/officeDocument/2006/relationships/image" Target="../media/image138.png"/><Relationship Id="rId21" Type="http://schemas.openxmlformats.org/officeDocument/2006/relationships/slide" Target="slide2.xml"/><Relationship Id="rId7" Type="http://schemas.openxmlformats.org/officeDocument/2006/relationships/slide" Target="slide88.xml"/><Relationship Id="rId12" Type="http://schemas.openxmlformats.org/officeDocument/2006/relationships/image" Target="../media/image141.png"/><Relationship Id="rId17" Type="http://schemas.openxmlformats.org/officeDocument/2006/relationships/image" Target="../media/image142.jpeg"/><Relationship Id="rId25" Type="http://schemas.openxmlformats.org/officeDocument/2006/relationships/image" Target="../media/image145.png"/><Relationship Id="rId2" Type="http://schemas.openxmlformats.org/officeDocument/2006/relationships/notesSlide" Target="../notesSlides/notesSlide79.xml"/><Relationship Id="rId16" Type="http://schemas.openxmlformats.org/officeDocument/2006/relationships/slide" Target="slide92.xml"/><Relationship Id="rId20" Type="http://schemas.openxmlformats.org/officeDocument/2006/relationships/image" Target="../media/image1430.png"/><Relationship Id="rId1" Type="http://schemas.openxmlformats.org/officeDocument/2006/relationships/slideLayout" Target="../slideLayouts/slideLayout20.xml"/><Relationship Id="rId6" Type="http://schemas.openxmlformats.org/officeDocument/2006/relationships/image" Target="../media/image139.png"/><Relationship Id="rId11" Type="http://schemas.openxmlformats.org/officeDocument/2006/relationships/image" Target="../media/image140.jpg"/><Relationship Id="rId24" Type="http://schemas.openxmlformats.org/officeDocument/2006/relationships/image" Target="../media/image144.jpeg"/><Relationship Id="rId5" Type="http://schemas.openxmlformats.org/officeDocument/2006/relationships/image" Target="../media/image1380.png"/><Relationship Id="rId15" Type="http://schemas.openxmlformats.org/officeDocument/2006/relationships/image" Target="../media/image142.png"/><Relationship Id="rId23" Type="http://schemas.openxmlformats.org/officeDocument/2006/relationships/slide" Target="slide86.xml"/><Relationship Id="rId10" Type="http://schemas.openxmlformats.org/officeDocument/2006/relationships/slide" Target="slide89.xml"/><Relationship Id="rId19" Type="http://schemas.openxmlformats.org/officeDocument/2006/relationships/slide" Target="slide93.xml"/><Relationship Id="rId4" Type="http://schemas.openxmlformats.org/officeDocument/2006/relationships/slide" Target="slide87.xml"/><Relationship Id="rId9" Type="http://schemas.openxmlformats.org/officeDocument/2006/relationships/image" Target="../media/image140.png"/><Relationship Id="rId14" Type="http://schemas.openxmlformats.org/officeDocument/2006/relationships/image" Target="../media/image141.jpeg"/><Relationship Id="rId22" Type="http://schemas.openxmlformats.org/officeDocument/2006/relationships/image" Target="../media/image144.png"/><Relationship Id="rId27" Type="http://schemas.openxmlformats.org/officeDocument/2006/relationships/image" Target="../media/image145.jpg"/></Relationships>
</file>

<file path=ppt/slides/_rels/slide8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80.xml"/><Relationship Id="rId1" Type="http://schemas.openxmlformats.org/officeDocument/2006/relationships/slideLayout" Target="../slideLayouts/slideLayout10.xml"/><Relationship Id="rId6" Type="http://schemas.openxmlformats.org/officeDocument/2006/relationships/slide" Target="slide2.xml"/><Relationship Id="rId5" Type="http://schemas.openxmlformats.org/officeDocument/2006/relationships/image" Target="../media/image147.jpeg"/><Relationship Id="rId4" Type="http://schemas.openxmlformats.org/officeDocument/2006/relationships/image" Target="../media/image28.emf"/></Relationships>
</file>

<file path=ppt/slides/_rels/slide8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81.xml"/><Relationship Id="rId1" Type="http://schemas.openxmlformats.org/officeDocument/2006/relationships/slideLayout" Target="../slideLayouts/slideLayout10.xml"/><Relationship Id="rId6" Type="http://schemas.openxmlformats.org/officeDocument/2006/relationships/slide" Target="slide2.xml"/><Relationship Id="rId5" Type="http://schemas.openxmlformats.org/officeDocument/2006/relationships/image" Target="../media/image148.png"/><Relationship Id="rId4" Type="http://schemas.openxmlformats.org/officeDocument/2006/relationships/image" Target="../media/image28.emf"/></Relationships>
</file>

<file path=ppt/slides/_rels/slide8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82.xml"/><Relationship Id="rId1" Type="http://schemas.openxmlformats.org/officeDocument/2006/relationships/slideLayout" Target="../slideLayouts/slideLayout10.xml"/><Relationship Id="rId6" Type="http://schemas.openxmlformats.org/officeDocument/2006/relationships/slide" Target="slide2.xml"/><Relationship Id="rId5" Type="http://schemas.openxmlformats.org/officeDocument/2006/relationships/image" Target="../media/image149.png"/><Relationship Id="rId4" Type="http://schemas.openxmlformats.org/officeDocument/2006/relationships/image" Target="../media/image28.emf"/></Relationships>
</file>

<file path=ppt/slides/_rels/slide8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83.xml"/><Relationship Id="rId1" Type="http://schemas.openxmlformats.org/officeDocument/2006/relationships/slideLayout" Target="../slideLayouts/slideLayout10.xml"/><Relationship Id="rId6" Type="http://schemas.openxmlformats.org/officeDocument/2006/relationships/image" Target="../media/image150.png"/><Relationship Id="rId5" Type="http://schemas.openxmlformats.org/officeDocument/2006/relationships/slide" Target="slide2.xml"/><Relationship Id="rId4" Type="http://schemas.openxmlformats.org/officeDocument/2006/relationships/image" Target="../media/image28.emf"/></Relationships>
</file>

<file path=ppt/slides/_rels/slide9.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image" Target="../media/image45.jpg"/><Relationship Id="rId7" Type="http://schemas.openxmlformats.org/officeDocument/2006/relationships/slide" Target="slide25.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slide" Target="slide14.xml"/><Relationship Id="rId5" Type="http://schemas.openxmlformats.org/officeDocument/2006/relationships/slide" Target="slide2.xml"/><Relationship Id="rId4" Type="http://schemas.openxmlformats.org/officeDocument/2006/relationships/slide" Target="slide16.xml"/><Relationship Id="rId9" Type="http://schemas.openxmlformats.org/officeDocument/2006/relationships/slide" Target="slide52.xml"/></Relationships>
</file>

<file path=ppt/slides/_rels/slide9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84.xml"/><Relationship Id="rId1" Type="http://schemas.openxmlformats.org/officeDocument/2006/relationships/slideLayout" Target="../slideLayouts/slideLayout10.xml"/><Relationship Id="rId6" Type="http://schemas.openxmlformats.org/officeDocument/2006/relationships/slide" Target="slide2.xml"/><Relationship Id="rId5" Type="http://schemas.openxmlformats.org/officeDocument/2006/relationships/image" Target="../media/image151.jpeg"/><Relationship Id="rId4" Type="http://schemas.openxmlformats.org/officeDocument/2006/relationships/image" Target="../media/image28.emf"/></Relationships>
</file>

<file path=ppt/slides/_rels/slide9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85.xml"/><Relationship Id="rId1" Type="http://schemas.openxmlformats.org/officeDocument/2006/relationships/slideLayout" Target="../slideLayouts/slideLayout10.xml"/><Relationship Id="rId6" Type="http://schemas.openxmlformats.org/officeDocument/2006/relationships/image" Target="../media/image152.png"/><Relationship Id="rId5" Type="http://schemas.openxmlformats.org/officeDocument/2006/relationships/slide" Target="slide2.xml"/><Relationship Id="rId4" Type="http://schemas.openxmlformats.org/officeDocument/2006/relationships/image" Target="../media/image28.emf"/></Relationships>
</file>

<file path=ppt/slides/_rels/slide9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86.xml"/><Relationship Id="rId1" Type="http://schemas.openxmlformats.org/officeDocument/2006/relationships/slideLayout" Target="../slideLayouts/slideLayout10.xml"/><Relationship Id="rId6" Type="http://schemas.openxmlformats.org/officeDocument/2006/relationships/slide" Target="slide2.xml"/><Relationship Id="rId5" Type="http://schemas.openxmlformats.org/officeDocument/2006/relationships/image" Target="../media/image153.jpeg"/><Relationship Id="rId4" Type="http://schemas.openxmlformats.org/officeDocument/2006/relationships/image" Target="../media/image28.emf"/></Relationships>
</file>

<file path=ppt/slides/_rels/slide9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87.xml"/><Relationship Id="rId1" Type="http://schemas.openxmlformats.org/officeDocument/2006/relationships/slideLayout" Target="../slideLayouts/slideLayout10.xml"/><Relationship Id="rId6" Type="http://schemas.openxmlformats.org/officeDocument/2006/relationships/slide" Target="slide2.xml"/><Relationship Id="rId5" Type="http://schemas.openxmlformats.org/officeDocument/2006/relationships/image" Target="../media/image154.png"/><Relationship Id="rId4" Type="http://schemas.openxmlformats.org/officeDocument/2006/relationships/image" Target="../media/image28.emf"/></Relationships>
</file>

<file path=ppt/slides/_rels/slide94.xml.rels><?xml version="1.0" encoding="UTF-8" standalone="yes"?>
<Relationships xmlns="http://schemas.openxmlformats.org/package/2006/relationships"><Relationship Id="rId2" Type="http://schemas.openxmlformats.org/officeDocument/2006/relationships/slide" Target="slide84.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512B9A9-6B5D-4602-BCA4-1C74EE95BC2C}"/>
              </a:ext>
            </a:extLst>
          </p:cNvPr>
          <p:cNvSpPr>
            <a:spLocks noGrp="1"/>
          </p:cNvSpPr>
          <p:nvPr>
            <p:ph type="title"/>
          </p:nvPr>
        </p:nvSpPr>
        <p:spPr>
          <a:xfrm>
            <a:off x="622300" y="2463141"/>
            <a:ext cx="5346700" cy="596196"/>
          </a:xfrm>
        </p:spPr>
        <p:txBody>
          <a:bodyPr/>
          <a:lstStyle/>
          <a:p>
            <a:r>
              <a:rPr lang="de-DE" dirty="0"/>
              <a:t>Sage HR Suite</a:t>
            </a:r>
          </a:p>
        </p:txBody>
      </p:sp>
      <p:sp>
        <p:nvSpPr>
          <p:cNvPr id="11" name="Textplatzhalter 10">
            <a:extLst>
              <a:ext uri="{FF2B5EF4-FFF2-40B4-BE49-F238E27FC236}">
                <a16:creationId xmlns:a16="http://schemas.microsoft.com/office/drawing/2014/main" id="{17F8A4A7-CC5D-4278-BAB4-AB71F3FCE6E6}"/>
              </a:ext>
            </a:extLst>
          </p:cNvPr>
          <p:cNvSpPr>
            <a:spLocks noGrp="1"/>
          </p:cNvSpPr>
          <p:nvPr>
            <p:ph type="body" sz="quarter" idx="15"/>
          </p:nvPr>
        </p:nvSpPr>
        <p:spPr>
          <a:xfrm>
            <a:off x="799739" y="3360321"/>
            <a:ext cx="4984461" cy="504911"/>
          </a:xfrm>
        </p:spPr>
        <p:txBody>
          <a:bodyPr/>
          <a:lstStyle/>
          <a:p>
            <a:r>
              <a:rPr lang="de-DE" dirty="0"/>
              <a:t>Sascha Breithecker</a:t>
            </a:r>
            <a:br>
              <a:rPr lang="de-DE" dirty="0"/>
            </a:br>
            <a:r>
              <a:rPr lang="de-DE" dirty="0"/>
              <a:t>Desk Software &amp; Consulting GmbH</a:t>
            </a:r>
          </a:p>
        </p:txBody>
      </p:sp>
      <p:sp>
        <p:nvSpPr>
          <p:cNvPr id="13" name="Textplatzhalter 12">
            <a:extLst>
              <a:ext uri="{FF2B5EF4-FFF2-40B4-BE49-F238E27FC236}">
                <a16:creationId xmlns:a16="http://schemas.microsoft.com/office/drawing/2014/main" id="{C6C6AD9F-921E-4C66-8F98-6DAD03956BE9}"/>
              </a:ext>
            </a:extLst>
          </p:cNvPr>
          <p:cNvSpPr>
            <a:spLocks noGrp="1"/>
          </p:cNvSpPr>
          <p:nvPr>
            <p:ph type="body" sz="quarter" idx="14"/>
          </p:nvPr>
        </p:nvSpPr>
        <p:spPr/>
        <p:txBody>
          <a:bodyPr/>
          <a:lstStyle/>
          <a:p>
            <a:endParaRPr lang="de-DE" dirty="0"/>
          </a:p>
        </p:txBody>
      </p:sp>
    </p:spTree>
    <p:extLst>
      <p:ext uri="{BB962C8B-B14F-4D97-AF65-F5344CB8AC3E}">
        <p14:creationId xmlns:p14="http://schemas.microsoft.com/office/powerpoint/2010/main" val="3843030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Screenshot, drinnen, Monitor, Computer enthält.&#10;&#10;Automatisch generierte Beschreibung">
            <a:extLst>
              <a:ext uri="{FF2B5EF4-FFF2-40B4-BE49-F238E27FC236}">
                <a16:creationId xmlns:a16="http://schemas.microsoft.com/office/drawing/2014/main" id="{0A80E294-0D55-44C4-B1CE-6BAD30FBBE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250"/>
            <a:ext cx="12192000" cy="6667500"/>
          </a:xfrm>
          <a:prstGeom prst="rect">
            <a:avLst/>
          </a:prstGeom>
        </p:spPr>
      </p:pic>
      <p:sp>
        <p:nvSpPr>
          <p:cNvPr id="8" name="Rechteck 7">
            <a:hlinkClick r:id="rId4" action="ppaction://hlinksldjump"/>
            <a:extLst>
              <a:ext uri="{FF2B5EF4-FFF2-40B4-BE49-F238E27FC236}">
                <a16:creationId xmlns:a16="http://schemas.microsoft.com/office/drawing/2014/main" id="{0C3E6981-25B4-4A56-A595-A06EBA71E52F}"/>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a:extLst>
              <a:ext uri="{FF2B5EF4-FFF2-40B4-BE49-F238E27FC236}">
                <a16:creationId xmlns:a16="http://schemas.microsoft.com/office/drawing/2014/main" id="{F10D8316-4A1F-46BF-8019-963F7F48B697}"/>
              </a:ext>
            </a:extLst>
          </p:cNvPr>
          <p:cNvSpPr/>
          <p:nvPr/>
        </p:nvSpPr>
        <p:spPr>
          <a:xfrm>
            <a:off x="1874519" y="0"/>
            <a:ext cx="8944293" cy="209550"/>
          </a:xfrm>
          <a:prstGeom prst="rect">
            <a:avLst/>
          </a:prstGeom>
          <a:solidFill>
            <a:srgbClr val="E2E2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pic>
        <p:nvPicPr>
          <p:cNvPr id="3" name="Grafik 2">
            <a:extLst>
              <a:ext uri="{FF2B5EF4-FFF2-40B4-BE49-F238E27FC236}">
                <a16:creationId xmlns:a16="http://schemas.microsoft.com/office/drawing/2014/main" id="{C13BF705-C20D-46D4-878B-6ACBB3ED864E}"/>
              </a:ext>
            </a:extLst>
          </p:cNvPr>
          <p:cNvPicPr>
            <a:picLocks noChangeAspect="1"/>
          </p:cNvPicPr>
          <p:nvPr/>
        </p:nvPicPr>
        <p:blipFill>
          <a:blip r:embed="rId5"/>
          <a:stretch>
            <a:fillRect/>
          </a:stretch>
        </p:blipFill>
        <p:spPr>
          <a:xfrm>
            <a:off x="766762" y="6602924"/>
            <a:ext cx="385021" cy="255076"/>
          </a:xfrm>
          <a:prstGeom prst="rect">
            <a:avLst/>
          </a:prstGeom>
        </p:spPr>
      </p:pic>
      <p:sp>
        <p:nvSpPr>
          <p:cNvPr id="9" name="Rechteck 8">
            <a:extLst>
              <a:ext uri="{FF2B5EF4-FFF2-40B4-BE49-F238E27FC236}">
                <a16:creationId xmlns:a16="http://schemas.microsoft.com/office/drawing/2014/main" id="{2E89E0BA-8620-42A6-A192-C94825FC81A4}"/>
              </a:ext>
            </a:extLst>
          </p:cNvPr>
          <p:cNvSpPr/>
          <p:nvPr/>
        </p:nvSpPr>
        <p:spPr>
          <a:xfrm>
            <a:off x="1151783" y="6607968"/>
            <a:ext cx="11040217" cy="250032"/>
          </a:xfrm>
          <a:prstGeom prst="rect">
            <a:avLst/>
          </a:prstGeom>
          <a:solidFill>
            <a:srgbClr val="A8C0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dirty="0"/>
          </a:p>
        </p:txBody>
      </p:sp>
      <p:pic>
        <p:nvPicPr>
          <p:cNvPr id="10" name="Grafik 9">
            <a:extLst>
              <a:ext uri="{FF2B5EF4-FFF2-40B4-BE49-F238E27FC236}">
                <a16:creationId xmlns:a16="http://schemas.microsoft.com/office/drawing/2014/main" id="{DF70D1E0-B469-4308-A11E-B980A26FE929}"/>
              </a:ext>
            </a:extLst>
          </p:cNvPr>
          <p:cNvPicPr preferRelativeResize="0">
            <a:picLocks noChangeAspect="1"/>
          </p:cNvPicPr>
          <p:nvPr/>
        </p:nvPicPr>
        <p:blipFill rotWithShape="1">
          <a:blip r:embed="rId6"/>
          <a:srcRect l="245" t="9175" r="3495" b="11849"/>
          <a:stretch/>
        </p:blipFill>
        <p:spPr>
          <a:xfrm>
            <a:off x="-1" y="6601661"/>
            <a:ext cx="12192000" cy="256338"/>
          </a:xfrm>
          <a:prstGeom prst="rect">
            <a:avLst/>
          </a:prstGeom>
        </p:spPr>
      </p:pic>
    </p:spTree>
    <p:extLst>
      <p:ext uri="{BB962C8B-B14F-4D97-AF65-F5344CB8AC3E}">
        <p14:creationId xmlns:p14="http://schemas.microsoft.com/office/powerpoint/2010/main" val="1419919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Screenshot enthält.&#10;&#10;Automatisch generierte Beschreibung">
            <a:extLst>
              <a:ext uri="{FF2B5EF4-FFF2-40B4-BE49-F238E27FC236}">
                <a16:creationId xmlns:a16="http://schemas.microsoft.com/office/drawing/2014/main" id="{9688C8E0-CA19-4108-9C30-3B6321D42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623050"/>
          </a:xfrm>
          <a:prstGeom prst="rect">
            <a:avLst/>
          </a:prstGeom>
        </p:spPr>
      </p:pic>
      <p:sp>
        <p:nvSpPr>
          <p:cNvPr id="8" name="Rechteck 7">
            <a:hlinkClick r:id="" action="ppaction://noaction"/>
            <a:extLst>
              <a:ext uri="{FF2B5EF4-FFF2-40B4-BE49-F238E27FC236}">
                <a16:creationId xmlns:a16="http://schemas.microsoft.com/office/drawing/2014/main" id="{0C3E6981-25B4-4A56-A595-A06EBA71E52F}"/>
              </a:ext>
            </a:extLst>
          </p:cNvPr>
          <p:cNvSpPr/>
          <p:nvPr/>
        </p:nvSpPr>
        <p:spPr>
          <a:xfrm>
            <a:off x="11898489" y="0"/>
            <a:ext cx="293511" cy="11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hlinkClick r:id="rId4" action="ppaction://hlinksldjump"/>
            <a:extLst>
              <a:ext uri="{FF2B5EF4-FFF2-40B4-BE49-F238E27FC236}">
                <a16:creationId xmlns:a16="http://schemas.microsoft.com/office/drawing/2014/main" id="{2B63195F-F512-4CE1-931C-85ADA686FA0F}"/>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a:extLst>
              <a:ext uri="{FF2B5EF4-FFF2-40B4-BE49-F238E27FC236}">
                <a16:creationId xmlns:a16="http://schemas.microsoft.com/office/drawing/2014/main" id="{BB584929-01B3-4C43-8094-5EE457BCC6CC}"/>
              </a:ext>
            </a:extLst>
          </p:cNvPr>
          <p:cNvPicPr>
            <a:picLocks noChangeAspect="1"/>
          </p:cNvPicPr>
          <p:nvPr/>
        </p:nvPicPr>
        <p:blipFill>
          <a:blip r:embed="rId5"/>
          <a:stretch>
            <a:fillRect/>
          </a:stretch>
        </p:blipFill>
        <p:spPr>
          <a:xfrm>
            <a:off x="9535886" y="6607174"/>
            <a:ext cx="2656114" cy="247649"/>
          </a:xfrm>
          <a:prstGeom prst="rect">
            <a:avLst/>
          </a:prstGeom>
        </p:spPr>
      </p:pic>
      <p:sp>
        <p:nvSpPr>
          <p:cNvPr id="6" name="Rechteck 5">
            <a:extLst>
              <a:ext uri="{FF2B5EF4-FFF2-40B4-BE49-F238E27FC236}">
                <a16:creationId xmlns:a16="http://schemas.microsoft.com/office/drawing/2014/main" id="{A10B1FA7-C2D6-4BF8-9BA9-970F5B83A864}"/>
              </a:ext>
            </a:extLst>
          </p:cNvPr>
          <p:cNvSpPr/>
          <p:nvPr/>
        </p:nvSpPr>
        <p:spPr>
          <a:xfrm>
            <a:off x="7617619" y="6607968"/>
            <a:ext cx="4574381" cy="25003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sp>
        <p:nvSpPr>
          <p:cNvPr id="4" name="Rechteck 3">
            <a:extLst>
              <a:ext uri="{FF2B5EF4-FFF2-40B4-BE49-F238E27FC236}">
                <a16:creationId xmlns:a16="http://schemas.microsoft.com/office/drawing/2014/main" id="{6663C2AD-8223-4948-873F-863E5FB54347}"/>
              </a:ext>
            </a:extLst>
          </p:cNvPr>
          <p:cNvSpPr/>
          <p:nvPr/>
        </p:nvSpPr>
        <p:spPr>
          <a:xfrm>
            <a:off x="6044694" y="0"/>
            <a:ext cx="1254919" cy="142875"/>
          </a:xfrm>
          <a:prstGeom prst="rect">
            <a:avLst/>
          </a:prstGeom>
          <a:solidFill>
            <a:schemeClr val="bg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grpSp>
        <p:nvGrpSpPr>
          <p:cNvPr id="10" name="Gruppieren 9">
            <a:extLst>
              <a:ext uri="{FF2B5EF4-FFF2-40B4-BE49-F238E27FC236}">
                <a16:creationId xmlns:a16="http://schemas.microsoft.com/office/drawing/2014/main" id="{19888E5D-3F09-4CD7-9990-2BE3DD05D5B7}"/>
              </a:ext>
            </a:extLst>
          </p:cNvPr>
          <p:cNvGrpSpPr/>
          <p:nvPr/>
        </p:nvGrpSpPr>
        <p:grpSpPr>
          <a:xfrm>
            <a:off x="-1" y="6591301"/>
            <a:ext cx="12192000" cy="266700"/>
            <a:chOff x="-1" y="6599559"/>
            <a:chExt cx="12192000" cy="258441"/>
          </a:xfrm>
        </p:grpSpPr>
        <p:pic>
          <p:nvPicPr>
            <p:cNvPr id="11" name="Grafik 10">
              <a:extLst>
                <a:ext uri="{FF2B5EF4-FFF2-40B4-BE49-F238E27FC236}">
                  <a16:creationId xmlns:a16="http://schemas.microsoft.com/office/drawing/2014/main" id="{AA71644F-ABC3-41B0-9C98-413C2E017515}"/>
                </a:ext>
              </a:extLst>
            </p:cNvPr>
            <p:cNvPicPr preferRelativeResize="0">
              <a:picLocks noChangeAspect="1"/>
            </p:cNvPicPr>
            <p:nvPr/>
          </p:nvPicPr>
          <p:blipFill rotWithShape="1">
            <a:blip r:embed="rId6"/>
            <a:srcRect l="245" t="9175" r="3495" b="11849"/>
            <a:stretch/>
          </p:blipFill>
          <p:spPr>
            <a:xfrm>
              <a:off x="-1" y="6601661"/>
              <a:ext cx="12192000" cy="256338"/>
            </a:xfrm>
            <a:prstGeom prst="rect">
              <a:avLst/>
            </a:prstGeom>
          </p:spPr>
        </p:pic>
        <p:pic>
          <p:nvPicPr>
            <p:cNvPr id="12" name="Grafik 11">
              <a:extLst>
                <a:ext uri="{FF2B5EF4-FFF2-40B4-BE49-F238E27FC236}">
                  <a16:creationId xmlns:a16="http://schemas.microsoft.com/office/drawing/2014/main" id="{A99F52B3-7CF2-459D-B845-96E5EEE80008}"/>
                </a:ext>
              </a:extLst>
            </p:cNvPr>
            <p:cNvPicPr>
              <a:picLocks noChangeAspect="1"/>
            </p:cNvPicPr>
            <p:nvPr/>
          </p:nvPicPr>
          <p:blipFill>
            <a:blip r:embed="rId7"/>
            <a:stretch>
              <a:fillRect/>
            </a:stretch>
          </p:blipFill>
          <p:spPr>
            <a:xfrm>
              <a:off x="289651" y="6599559"/>
              <a:ext cx="1050994" cy="258441"/>
            </a:xfrm>
            <a:prstGeom prst="rect">
              <a:avLst/>
            </a:prstGeom>
          </p:spPr>
        </p:pic>
      </p:grpSp>
      <p:sp>
        <p:nvSpPr>
          <p:cNvPr id="13" name="Rechteck 12">
            <a:extLst>
              <a:ext uri="{FF2B5EF4-FFF2-40B4-BE49-F238E27FC236}">
                <a16:creationId xmlns:a16="http://schemas.microsoft.com/office/drawing/2014/main" id="{338FC8EC-B23D-407A-B676-851FC40B4CE7}"/>
              </a:ext>
            </a:extLst>
          </p:cNvPr>
          <p:cNvSpPr/>
          <p:nvPr/>
        </p:nvSpPr>
        <p:spPr>
          <a:xfrm>
            <a:off x="11213432" y="142875"/>
            <a:ext cx="750770" cy="14287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dirty="0" err="1"/>
          </a:p>
        </p:txBody>
      </p:sp>
    </p:spTree>
    <p:extLst>
      <p:ext uri="{BB962C8B-B14F-4D97-AF65-F5344CB8AC3E}">
        <p14:creationId xmlns:p14="http://schemas.microsoft.com/office/powerpoint/2010/main" val="881882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3B091B-69CA-4A1D-9EF8-B0C64CFEA9AB}"/>
              </a:ext>
            </a:extLst>
          </p:cNvPr>
          <p:cNvSpPr>
            <a:spLocks noGrp="1"/>
          </p:cNvSpPr>
          <p:nvPr>
            <p:ph type="title"/>
          </p:nvPr>
        </p:nvSpPr>
        <p:spPr/>
        <p:txBody>
          <a:bodyPr/>
          <a:lstStyle/>
          <a:p>
            <a:r>
              <a:rPr lang="de-DE" dirty="0"/>
              <a:t>Personalwirtschaftliche Kennzahlen</a:t>
            </a:r>
            <a:br>
              <a:rPr lang="de-DE" dirty="0"/>
            </a:br>
            <a:r>
              <a:rPr lang="de-DE" dirty="0"/>
              <a:t>Sage HR Suite</a:t>
            </a:r>
          </a:p>
        </p:txBody>
      </p:sp>
      <p:sp>
        <p:nvSpPr>
          <p:cNvPr id="3" name="Inhaltsplatzhalter 2">
            <a:extLst>
              <a:ext uri="{FF2B5EF4-FFF2-40B4-BE49-F238E27FC236}">
                <a16:creationId xmlns:a16="http://schemas.microsoft.com/office/drawing/2014/main" id="{DB03EDA6-1DB9-4573-932F-126CF4A75586}"/>
              </a:ext>
            </a:extLst>
          </p:cNvPr>
          <p:cNvSpPr>
            <a:spLocks noGrp="1"/>
          </p:cNvSpPr>
          <p:nvPr>
            <p:ph type="body" sz="quarter" idx="12"/>
          </p:nvPr>
        </p:nvSpPr>
        <p:spPr/>
        <p:txBody>
          <a:bodyPr/>
          <a:lstStyle/>
          <a:p>
            <a:pPr>
              <a:spcBef>
                <a:spcPts val="200"/>
              </a:spcBef>
            </a:pPr>
            <a:r>
              <a:rPr lang="de-DE" u="sng" dirty="0"/>
              <a:t>Standardberichte</a:t>
            </a:r>
            <a:endParaRPr lang="de-DE" sz="1600" u="sng" dirty="0"/>
          </a:p>
          <a:p>
            <a:pPr>
              <a:spcBef>
                <a:spcPts val="200"/>
              </a:spcBef>
            </a:pPr>
            <a:r>
              <a:rPr lang="de-DE" sz="1600" dirty="0"/>
              <a:t>prozentualer Personalzugang </a:t>
            </a:r>
          </a:p>
          <a:p>
            <a:pPr>
              <a:spcBef>
                <a:spcPts val="200"/>
              </a:spcBef>
            </a:pPr>
            <a:r>
              <a:rPr lang="de-DE" sz="1600" dirty="0"/>
              <a:t>durchschnittliche Arbeitszeit  </a:t>
            </a:r>
          </a:p>
          <a:p>
            <a:pPr>
              <a:spcBef>
                <a:spcPts val="200"/>
              </a:spcBef>
            </a:pPr>
            <a:r>
              <a:rPr lang="de-DE" sz="1600" dirty="0"/>
              <a:t>Leistung der Mitarbeiter </a:t>
            </a:r>
          </a:p>
          <a:p>
            <a:pPr>
              <a:spcBef>
                <a:spcPts val="200"/>
              </a:spcBef>
            </a:pPr>
            <a:r>
              <a:rPr lang="de-DE" sz="1600" dirty="0"/>
              <a:t>Qualifikation der Mitarbeiter</a:t>
            </a:r>
          </a:p>
          <a:p>
            <a:pPr>
              <a:spcBef>
                <a:spcPts val="200"/>
              </a:spcBef>
            </a:pPr>
            <a:r>
              <a:rPr lang="de-DE" sz="1600" dirty="0"/>
              <a:t>Dauer der Betriebszugehörigkeit</a:t>
            </a:r>
          </a:p>
          <a:p>
            <a:pPr>
              <a:spcBef>
                <a:spcPts val="200"/>
              </a:spcBef>
            </a:pPr>
            <a:r>
              <a:rPr lang="de-DE" sz="1600" dirty="0"/>
              <a:t>durchschnittliche Dauer der Betriebszugehörigkeit</a:t>
            </a:r>
          </a:p>
          <a:p>
            <a:pPr>
              <a:spcBef>
                <a:spcPts val="200"/>
              </a:spcBef>
            </a:pPr>
            <a:r>
              <a:rPr lang="de-DE" sz="1600" dirty="0"/>
              <a:t>Geschlecht der Mitarbeiter</a:t>
            </a:r>
          </a:p>
          <a:p>
            <a:pPr>
              <a:spcBef>
                <a:spcPts val="200"/>
              </a:spcBef>
            </a:pPr>
            <a:r>
              <a:rPr lang="de-DE" sz="1600" dirty="0"/>
              <a:t>Alter der Mitarbeiter</a:t>
            </a:r>
          </a:p>
          <a:p>
            <a:pPr>
              <a:spcBef>
                <a:spcPts val="200"/>
              </a:spcBef>
            </a:pPr>
            <a:r>
              <a:rPr lang="de-DE" sz="1600" dirty="0"/>
              <a:t>Frauenquote</a:t>
            </a:r>
          </a:p>
          <a:p>
            <a:pPr>
              <a:spcBef>
                <a:spcPts val="200"/>
              </a:spcBef>
            </a:pPr>
            <a:r>
              <a:rPr lang="de-DE" sz="1600" dirty="0"/>
              <a:t>durchschnittliche Alter der Mitarbeiter</a:t>
            </a:r>
          </a:p>
          <a:p>
            <a:pPr>
              <a:spcBef>
                <a:spcPts val="200"/>
              </a:spcBef>
            </a:pPr>
            <a:r>
              <a:rPr lang="de-DE" sz="1600" dirty="0"/>
              <a:t>Anteil jüngerer Mitarbeiter (Mitarbeiter unter 25 Jahre)</a:t>
            </a:r>
          </a:p>
          <a:p>
            <a:pPr>
              <a:spcBef>
                <a:spcPts val="200"/>
              </a:spcBef>
            </a:pPr>
            <a:r>
              <a:rPr lang="de-DE" sz="1600" dirty="0"/>
              <a:t>Anteil älterer Mitarbeiter (Mitarbeiter über 50 Jahre)</a:t>
            </a:r>
          </a:p>
          <a:p>
            <a:pPr>
              <a:spcBef>
                <a:spcPts val="200"/>
              </a:spcBef>
            </a:pPr>
            <a:r>
              <a:rPr lang="de-DE" sz="1600" dirty="0"/>
              <a:t>Krankenquote  </a:t>
            </a:r>
          </a:p>
          <a:p>
            <a:pPr>
              <a:spcBef>
                <a:spcPts val="200"/>
              </a:spcBef>
            </a:pPr>
            <a:r>
              <a:rPr lang="de-DE" sz="1600" dirty="0"/>
              <a:t>Krankenstand </a:t>
            </a:r>
          </a:p>
          <a:p>
            <a:pPr>
              <a:spcBef>
                <a:spcPts val="200"/>
              </a:spcBef>
            </a:pPr>
            <a:r>
              <a:rPr lang="de-DE" sz="1600" dirty="0"/>
              <a:t>Krankheitsleistungen  </a:t>
            </a:r>
          </a:p>
          <a:p>
            <a:pPr>
              <a:spcBef>
                <a:spcPts val="200"/>
              </a:spcBef>
            </a:pPr>
            <a:r>
              <a:rPr lang="de-DE" sz="1600" dirty="0"/>
              <a:t> </a:t>
            </a:r>
          </a:p>
          <a:p>
            <a:pPr>
              <a:spcBef>
                <a:spcPts val="200"/>
              </a:spcBef>
            </a:pPr>
            <a:r>
              <a:rPr lang="de-DE" sz="1600" dirty="0"/>
              <a:t> </a:t>
            </a:r>
          </a:p>
          <a:p>
            <a:pPr>
              <a:spcBef>
                <a:spcPts val="200"/>
              </a:spcBef>
            </a:pPr>
            <a:endParaRPr lang="de-DE" sz="1600" dirty="0"/>
          </a:p>
          <a:p>
            <a:pPr>
              <a:spcBef>
                <a:spcPts val="200"/>
              </a:spcBef>
            </a:pPr>
            <a:endParaRPr lang="de-DE" sz="1600" dirty="0"/>
          </a:p>
        </p:txBody>
      </p:sp>
      <p:sp>
        <p:nvSpPr>
          <p:cNvPr id="4" name="Textplatzhalter 3">
            <a:extLst>
              <a:ext uri="{FF2B5EF4-FFF2-40B4-BE49-F238E27FC236}">
                <a16:creationId xmlns:a16="http://schemas.microsoft.com/office/drawing/2014/main" id="{288F1C66-7201-4CDC-9BE2-0E1BB090CF47}"/>
              </a:ext>
            </a:extLst>
          </p:cNvPr>
          <p:cNvSpPr>
            <a:spLocks noGrp="1"/>
          </p:cNvSpPr>
          <p:nvPr>
            <p:ph type="body" sz="quarter" idx="13"/>
          </p:nvPr>
        </p:nvSpPr>
        <p:spPr/>
        <p:txBody>
          <a:bodyPr/>
          <a:lstStyle/>
          <a:p>
            <a:pPr>
              <a:spcBef>
                <a:spcPts val="200"/>
              </a:spcBef>
            </a:pPr>
            <a:r>
              <a:rPr lang="de-DE" u="sng" dirty="0"/>
              <a:t>Standardberichte</a:t>
            </a:r>
          </a:p>
          <a:p>
            <a:pPr>
              <a:spcBef>
                <a:spcPts val="200"/>
              </a:spcBef>
            </a:pPr>
            <a:r>
              <a:rPr lang="de-DE" sz="1600" dirty="0"/>
              <a:t>prozentualer Personalabgang  </a:t>
            </a:r>
          </a:p>
          <a:p>
            <a:pPr>
              <a:spcBef>
                <a:spcPts val="200"/>
              </a:spcBef>
            </a:pPr>
            <a:r>
              <a:rPr lang="de-DE" sz="1600" dirty="0"/>
              <a:t>Fehlzeitenquote   </a:t>
            </a:r>
          </a:p>
          <a:p>
            <a:pPr>
              <a:spcBef>
                <a:spcPts val="200"/>
              </a:spcBef>
            </a:pPr>
            <a:r>
              <a:rPr lang="de-DE" sz="1600" dirty="0"/>
              <a:t>Fluktuationsquoten</a:t>
            </a:r>
          </a:p>
          <a:p>
            <a:pPr>
              <a:spcBef>
                <a:spcPts val="200"/>
              </a:spcBef>
            </a:pPr>
            <a:r>
              <a:rPr lang="de-DE" sz="1600" dirty="0"/>
              <a:t>Entlassungskoeffizient  </a:t>
            </a:r>
          </a:p>
          <a:p>
            <a:pPr>
              <a:spcBef>
                <a:spcPts val="200"/>
              </a:spcBef>
            </a:pPr>
            <a:r>
              <a:rPr lang="de-DE" sz="1600" dirty="0"/>
              <a:t> </a:t>
            </a:r>
          </a:p>
          <a:p>
            <a:pPr>
              <a:spcBef>
                <a:spcPts val="200"/>
              </a:spcBef>
            </a:pPr>
            <a:endParaRPr lang="de-DE" sz="1600" dirty="0"/>
          </a:p>
          <a:p>
            <a:pPr>
              <a:spcBef>
                <a:spcPts val="200"/>
              </a:spcBef>
            </a:pPr>
            <a:endParaRPr lang="de-DE" dirty="0"/>
          </a:p>
          <a:p>
            <a:pPr>
              <a:spcBef>
                <a:spcPts val="200"/>
              </a:spcBef>
            </a:pPr>
            <a:r>
              <a:rPr lang="de-DE" u="sng" dirty="0"/>
              <a:t>Controlling Auswertungen</a:t>
            </a:r>
            <a:r>
              <a:rPr lang="de-DE" sz="1600" u="sng" dirty="0"/>
              <a:t> </a:t>
            </a:r>
          </a:p>
          <a:p>
            <a:pPr>
              <a:spcBef>
                <a:spcPts val="200"/>
              </a:spcBef>
            </a:pPr>
            <a:r>
              <a:rPr lang="de-DE" sz="1600" dirty="0"/>
              <a:t>Abwesenheitsstruktur  </a:t>
            </a:r>
          </a:p>
          <a:p>
            <a:pPr>
              <a:spcBef>
                <a:spcPts val="200"/>
              </a:spcBef>
            </a:pPr>
            <a:r>
              <a:rPr lang="de-DE" sz="1600" dirty="0"/>
              <a:t>Beschäftigungsstruktur   </a:t>
            </a:r>
          </a:p>
          <a:p>
            <a:pPr>
              <a:spcBef>
                <a:spcPts val="200"/>
              </a:spcBef>
            </a:pPr>
            <a:r>
              <a:rPr lang="de-DE" sz="1600" dirty="0"/>
              <a:t>durchschnittlicher Stundenlohn  </a:t>
            </a:r>
          </a:p>
          <a:p>
            <a:pPr>
              <a:spcBef>
                <a:spcPts val="200"/>
              </a:spcBef>
            </a:pPr>
            <a:r>
              <a:rPr lang="de-DE" sz="1600" dirty="0"/>
              <a:t>durchschnittliche Anzahl an Krankheitstagen im Jahr</a:t>
            </a:r>
          </a:p>
          <a:p>
            <a:pPr>
              <a:spcBef>
                <a:spcPts val="200"/>
              </a:spcBef>
            </a:pPr>
            <a:r>
              <a:rPr lang="de-DE" sz="1600" dirty="0"/>
              <a:t>Anzahl der Personalzugänge</a:t>
            </a:r>
          </a:p>
          <a:p>
            <a:pPr>
              <a:spcBef>
                <a:spcPts val="200"/>
              </a:spcBef>
            </a:pPr>
            <a:r>
              <a:rPr lang="de-DE" sz="1600" dirty="0"/>
              <a:t>Anzahl der Personalabgänge</a:t>
            </a:r>
          </a:p>
          <a:p>
            <a:pPr>
              <a:spcBef>
                <a:spcPts val="200"/>
              </a:spcBef>
            </a:pPr>
            <a:r>
              <a:rPr lang="de-DE" sz="1600" b="1" i="1" dirty="0"/>
              <a:t>und diverse weitere Individualauswertungen</a:t>
            </a:r>
          </a:p>
          <a:p>
            <a:endParaRPr lang="de-DE" sz="1600" dirty="0"/>
          </a:p>
        </p:txBody>
      </p:sp>
      <p:sp>
        <p:nvSpPr>
          <p:cNvPr id="9" name="Rechteck 8">
            <a:hlinkClick r:id="rId2" action="ppaction://hlinksldjump"/>
            <a:extLst>
              <a:ext uri="{FF2B5EF4-FFF2-40B4-BE49-F238E27FC236}">
                <a16:creationId xmlns:a16="http://schemas.microsoft.com/office/drawing/2014/main" id="{BC1ADB6A-C940-4BA0-B7A2-F53F5D54EE34}"/>
              </a:ext>
            </a:extLst>
          </p:cNvPr>
          <p:cNvSpPr/>
          <p:nvPr/>
        </p:nvSpPr>
        <p:spPr>
          <a:xfrm>
            <a:off x="10486238" y="332769"/>
            <a:ext cx="1492402" cy="5961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spTree>
    <p:extLst>
      <p:ext uri="{BB962C8B-B14F-4D97-AF65-F5344CB8AC3E}">
        <p14:creationId xmlns:p14="http://schemas.microsoft.com/office/powerpoint/2010/main" val="643817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p:cNvSpPr txBox="1">
            <a:spLocks noGrp="1"/>
          </p:cNvSpPr>
          <p:nvPr>
            <p:ph type="title"/>
          </p:nvPr>
        </p:nvSpPr>
        <p:spPr>
          <a:xfrm>
            <a:off x="521505" y="332769"/>
            <a:ext cx="9740290" cy="618118"/>
          </a:xfrm>
          <a:prstGeom prst="rect">
            <a:avLst/>
          </a:prstGeom>
        </p:spPr>
        <p:txBody>
          <a:bodyPr vert="horz" wrap="square" lIns="0" tIns="0" rIns="0" bIns="0" rtlCol="0" anchor="t" anchorCtr="0">
            <a:spAutoFit/>
          </a:bodyPr>
          <a:lstStyle/>
          <a:p>
            <a:pPr marL="7701" marR="3081" indent="13862">
              <a:lnSpc>
                <a:spcPts val="5282"/>
              </a:lnSpc>
            </a:pPr>
            <a:r>
              <a:rPr lang="de-DE" spc="9">
                <a:solidFill>
                  <a:schemeClr val="bg1">
                    <a:lumMod val="95000"/>
                  </a:schemeClr>
                </a:solidFill>
                <a:latin typeface="Adelle Sans SAGE"/>
                <a:cs typeface="Adelle Sans SAGE"/>
              </a:rPr>
              <a:t>Modulare HR-Lösung</a:t>
            </a:r>
            <a:r>
              <a:rPr lang="de-DE" spc="-55">
                <a:solidFill>
                  <a:schemeClr val="bg1">
                    <a:lumMod val="95000"/>
                  </a:schemeClr>
                </a:solidFill>
                <a:latin typeface="Adelle Sans SAGE"/>
                <a:cs typeface="Adelle Sans SAGE"/>
              </a:rPr>
              <a:t> </a:t>
            </a:r>
            <a:endParaRPr lang="de-DE">
              <a:solidFill>
                <a:schemeClr val="bg1">
                  <a:lumMod val="95000"/>
                </a:schemeClr>
              </a:solidFill>
              <a:latin typeface="Adelle Sans SAGE"/>
              <a:cs typeface="Adelle Sans SAGE"/>
            </a:endParaRPr>
          </a:p>
        </p:txBody>
      </p:sp>
      <mc:AlternateContent xmlns:mc="http://schemas.openxmlformats.org/markup-compatibility/2006" xmlns:psez="http://schemas.microsoft.com/office/powerpoint/2016/sectionzoom">
        <mc:Choice Requires="psez">
          <p:graphicFrame>
            <p:nvGraphicFramePr>
              <p:cNvPr id="8" name="Abschnittszoom 7">
                <a:extLst>
                  <a:ext uri="{FF2B5EF4-FFF2-40B4-BE49-F238E27FC236}">
                    <a16:creationId xmlns:a16="http://schemas.microsoft.com/office/drawing/2014/main" id="{D012BFD8-143C-48C4-9B66-786F7F2FA0EC}"/>
                  </a:ext>
                </a:extLst>
              </p:cNvPr>
              <p:cNvGraphicFramePr>
                <a:graphicFrameLocks noChangeAspect="1"/>
              </p:cNvGraphicFramePr>
              <p:nvPr>
                <p:extLst>
                  <p:ext uri="{D42A27DB-BD31-4B8C-83A1-F6EECF244321}">
                    <p14:modId xmlns:p14="http://schemas.microsoft.com/office/powerpoint/2010/main" val="3779360948"/>
                  </p:ext>
                </p:extLst>
              </p:nvPr>
            </p:nvGraphicFramePr>
            <p:xfrm>
              <a:off x="521505" y="1638300"/>
              <a:ext cx="3026919" cy="3039533"/>
            </p:xfrm>
            <a:graphic>
              <a:graphicData uri="http://schemas.microsoft.com/office/powerpoint/2016/sectionzoom">
                <psez:sectionZm>
                  <psez:sectionZmObj sectionId="{DE9D3D68-7334-4089-A1C0-54FB32ABC7A9}">
                    <psez:zmPr id="{F8C8DBB1-2D9B-4BA8-8CDD-FCF185C8BFEC}" transitionDur="1000">
                      <p166:blipFill xmlns:p166="http://schemas.microsoft.com/office/powerpoint/2016/6/main">
                        <a:blip r:embed="rId3"/>
                        <a:stretch>
                          <a:fillRect/>
                        </a:stretch>
                      </p166:blipFill>
                      <p166:spPr xmlns:p166="http://schemas.microsoft.com/office/powerpoint/2016/6/main">
                        <a:xfrm>
                          <a:off x="0" y="0"/>
                          <a:ext cx="3026919" cy="3039533"/>
                        </a:xfrm>
                        <a:prstGeom prst="rect">
                          <a:avLst/>
                        </a:prstGeom>
                        <a:ln w="3175">
                          <a:solidFill>
                            <a:prstClr val="ltGray"/>
                          </a:solidFill>
                        </a:ln>
                      </p166:spPr>
                    </psez:zmPr>
                  </psez:sectionZmObj>
                </psez:sectionZm>
              </a:graphicData>
            </a:graphic>
          </p:graphicFrame>
        </mc:Choice>
        <mc:Fallback xmlns="">
          <p:pic>
            <p:nvPicPr>
              <p:cNvPr id="8" name="Abschnittszoom 7">
                <a:hlinkClick r:id="rId4" action="ppaction://hlinksldjump"/>
                <a:extLst>
                  <a:ext uri="{FF2B5EF4-FFF2-40B4-BE49-F238E27FC236}">
                    <a16:creationId xmlns:a16="http://schemas.microsoft.com/office/drawing/2014/main" id="{D012BFD8-143C-48C4-9B66-786F7F2FA0EC}"/>
                  </a:ext>
                </a:extLst>
              </p:cNvPr>
              <p:cNvPicPr>
                <a:picLocks noGrp="1" noRot="1" noChangeAspect="1" noMove="1" noResize="1" noEditPoints="1" noAdjustHandles="1" noChangeArrowheads="1" noChangeShapeType="1"/>
              </p:cNvPicPr>
              <p:nvPr/>
            </p:nvPicPr>
            <p:blipFill>
              <a:blip r:embed="rId5" cstate="print">
                <a:extLst>
                  <a:ext uri="{28A0092B-C50C-407E-A947-70E740481C1C}">
                    <a14:useLocalDpi xmlns:a14="http://schemas.microsoft.com/office/drawing/2010/main" val="0"/>
                  </a:ext>
                </a:extLst>
              </a:blip>
              <a:stretch>
                <a:fillRect/>
              </a:stretch>
            </p:blipFill>
            <p:spPr>
              <a:xfrm>
                <a:off x="521505" y="1638300"/>
                <a:ext cx="3026919" cy="3039533"/>
              </a:xfrm>
              <a:prstGeom prst="rect">
                <a:avLst/>
              </a:prstGeom>
              <a:ln w="3175">
                <a:solidFill>
                  <a:prstClr val="ltGray"/>
                </a:solidFill>
              </a:ln>
            </p:spPr>
          </p:pic>
        </mc:Fallback>
      </mc:AlternateContent>
      <p:sp>
        <p:nvSpPr>
          <p:cNvPr id="5" name="Textplatzhalter 1">
            <a:extLst>
              <a:ext uri="{FF2B5EF4-FFF2-40B4-BE49-F238E27FC236}">
                <a16:creationId xmlns:a16="http://schemas.microsoft.com/office/drawing/2014/main" id="{350B2BA0-21E9-4EEB-A31A-0372FF64F3C7}"/>
              </a:ext>
            </a:extLst>
          </p:cNvPr>
          <p:cNvSpPr txBox="1">
            <a:spLocks/>
          </p:cNvSpPr>
          <p:nvPr/>
        </p:nvSpPr>
        <p:spPr>
          <a:xfrm>
            <a:off x="4548189" y="1638300"/>
            <a:ext cx="7643811" cy="4267648"/>
          </a:xfrm>
          <a:prstGeom prst="rect">
            <a:avLst/>
          </a:prstGeom>
        </p:spPr>
        <p:txBody>
          <a:bodyPr/>
          <a:lstStyle>
            <a:lvl1pPr marL="0" indent="0" algn="l" defTabSz="228554" rtl="0" eaLnBrk="1" latinLnBrk="0" hangingPunct="1">
              <a:spcBef>
                <a:spcPts val="1600"/>
              </a:spcBef>
              <a:buFont typeface="Arial"/>
              <a:buNone/>
              <a:defRPr sz="2000" kern="1200">
                <a:solidFill>
                  <a:srgbClr val="666666"/>
                </a:solidFill>
                <a:latin typeface="+mn-lt"/>
                <a:ea typeface="+mn-ea"/>
                <a:cs typeface="Arial" panose="020B0604020202020204" pitchFamily="34" charset="0"/>
              </a:defRPr>
            </a:lvl1pPr>
            <a:lvl2pPr marL="360363" indent="-360363" algn="l" defTabSz="228554" rtl="0" eaLnBrk="1" latinLnBrk="0" hangingPunct="1">
              <a:spcBef>
                <a:spcPts val="1600"/>
              </a:spcBef>
              <a:buFont typeface="Arial" panose="020B0604020202020204" pitchFamily="34" charset="0"/>
              <a:buChar char="•"/>
              <a:tabLst>
                <a:tab pos="449263" algn="l"/>
              </a:tabLst>
              <a:defRPr sz="2000" kern="1200">
                <a:solidFill>
                  <a:srgbClr val="666666"/>
                </a:solidFill>
                <a:latin typeface="+mn-lt"/>
                <a:ea typeface="+mn-ea"/>
                <a:cs typeface="Arial" panose="020B0604020202020204" pitchFamily="34" charset="0"/>
              </a:defRPr>
            </a:lvl2pPr>
            <a:lvl3pPr marL="714375" indent="-354013" algn="l" defTabSz="228554" rtl="0" eaLnBrk="1" latinLnBrk="0" hangingPunct="1">
              <a:spcBef>
                <a:spcPts val="1600"/>
              </a:spcBef>
              <a:buFont typeface="Arial" panose="020B0604020202020204" pitchFamily="34" charset="0"/>
              <a:buChar char="–"/>
              <a:defRPr sz="2000" kern="1200">
                <a:solidFill>
                  <a:srgbClr val="666666"/>
                </a:solidFill>
                <a:latin typeface="+mn-lt"/>
                <a:ea typeface="+mn-ea"/>
                <a:cs typeface="Arial" panose="020B0604020202020204" pitchFamily="34" charset="0"/>
              </a:defRPr>
            </a:lvl3pPr>
            <a:lvl4pPr marL="1433513" indent="-360363" algn="l" defTabSz="228554" rtl="0" eaLnBrk="1" latinLnBrk="0" hangingPunct="1">
              <a:spcBef>
                <a:spcPts val="1600"/>
              </a:spcBef>
              <a:buFont typeface="Arial" panose="020B0604020202020204" pitchFamily="34" charset="0"/>
              <a:buChar char="•"/>
              <a:defRPr sz="1600" kern="1200">
                <a:solidFill>
                  <a:srgbClr val="666666"/>
                </a:solidFill>
                <a:latin typeface="+mn-lt"/>
                <a:ea typeface="+mn-ea"/>
                <a:cs typeface="Arial" panose="020B0604020202020204" pitchFamily="34" charset="0"/>
              </a:defRPr>
            </a:lvl4pPr>
            <a:lvl5pPr marL="2241550" indent="-312738" algn="l" defTabSz="228554" rtl="0" eaLnBrk="1" latinLnBrk="0" hangingPunct="1">
              <a:spcBef>
                <a:spcPts val="1600"/>
              </a:spcBef>
              <a:buFont typeface="Arial" panose="020B0604020202020204" pitchFamily="34" charset="0"/>
              <a:buChar char="•"/>
              <a:defRPr sz="1600" kern="1200">
                <a:solidFill>
                  <a:srgbClr val="666666"/>
                </a:solidFill>
                <a:latin typeface="+mn-lt"/>
                <a:ea typeface="+mn-ea"/>
                <a:cs typeface="Arial" panose="020B0604020202020204" pitchFamily="34" charset="0"/>
              </a:defRPr>
            </a:lvl5pPr>
            <a:lvl6pPr marL="1257049" indent="-114277" algn="l" defTabSz="228554" rtl="0" eaLnBrk="1" latinLnBrk="0" hangingPunct="1">
              <a:spcBef>
                <a:spcPct val="20000"/>
              </a:spcBef>
              <a:buFont typeface="Arial"/>
              <a:buChar char="•"/>
              <a:defRPr sz="1000" kern="1200">
                <a:solidFill>
                  <a:schemeClr val="tx1"/>
                </a:solidFill>
                <a:latin typeface="+mn-lt"/>
                <a:ea typeface="+mn-ea"/>
                <a:cs typeface="+mn-cs"/>
              </a:defRPr>
            </a:lvl6pPr>
            <a:lvl7pPr marL="1485603" indent="-114277" algn="l" defTabSz="228554" rtl="0" eaLnBrk="1" latinLnBrk="0" hangingPunct="1">
              <a:spcBef>
                <a:spcPct val="20000"/>
              </a:spcBef>
              <a:buFont typeface="Arial"/>
              <a:buChar char="•"/>
              <a:defRPr sz="1000" kern="1200">
                <a:solidFill>
                  <a:schemeClr val="tx1"/>
                </a:solidFill>
                <a:latin typeface="+mn-lt"/>
                <a:ea typeface="+mn-ea"/>
                <a:cs typeface="+mn-cs"/>
              </a:defRPr>
            </a:lvl7pPr>
            <a:lvl8pPr marL="1714157" indent="-114277" algn="l" defTabSz="228554" rtl="0" eaLnBrk="1" latinLnBrk="0" hangingPunct="1">
              <a:spcBef>
                <a:spcPct val="20000"/>
              </a:spcBef>
              <a:buFont typeface="Arial"/>
              <a:buChar char="•"/>
              <a:defRPr sz="1000" kern="1200">
                <a:solidFill>
                  <a:schemeClr val="tx1"/>
                </a:solidFill>
                <a:latin typeface="+mn-lt"/>
                <a:ea typeface="+mn-ea"/>
                <a:cs typeface="+mn-cs"/>
              </a:defRPr>
            </a:lvl8pPr>
            <a:lvl9pPr marL="1942711" indent="-114277" algn="l" defTabSz="228554" rtl="0" eaLnBrk="1" latinLnBrk="0" hangingPunct="1">
              <a:spcBef>
                <a:spcPct val="20000"/>
              </a:spcBef>
              <a:buFont typeface="Arial"/>
              <a:buChar char="•"/>
              <a:defRPr sz="1000" kern="1200">
                <a:solidFill>
                  <a:schemeClr val="tx1"/>
                </a:solidFill>
                <a:latin typeface="+mn-lt"/>
                <a:ea typeface="+mn-ea"/>
                <a:cs typeface="+mn-cs"/>
              </a:defRPr>
            </a:lvl9pPr>
          </a:lstStyle>
          <a:p>
            <a:pPr>
              <a:spcBef>
                <a:spcPts val="1200"/>
              </a:spcBef>
            </a:pPr>
            <a:r>
              <a:rPr lang="de-DE" dirty="0">
                <a:solidFill>
                  <a:schemeClr val="bg1"/>
                </a:solidFill>
              </a:rPr>
              <a:t>Höhere Datenqualität steigert Produktivität</a:t>
            </a:r>
          </a:p>
          <a:p>
            <a:pPr marL="285750" indent="-285750">
              <a:spcBef>
                <a:spcPts val="1200"/>
              </a:spcBef>
              <a:buFont typeface="Arial" panose="020B0604020202020204" pitchFamily="34" charset="0"/>
              <a:buChar char="•"/>
            </a:pPr>
            <a:r>
              <a:rPr lang="de-DE" sz="1600" dirty="0">
                <a:solidFill>
                  <a:schemeClr val="bg1">
                    <a:lumMod val="65000"/>
                  </a:schemeClr>
                </a:solidFill>
              </a:rPr>
              <a:t>Durchgängige A</a:t>
            </a:r>
            <a:r>
              <a:rPr lang="de-DE" sz="1600" dirty="0">
                <a:solidFill>
                  <a:schemeClr val="bg1">
                    <a:lumMod val="65000"/>
                  </a:schemeClr>
                </a:solidFill>
                <a:sym typeface="Wingdings" panose="05000000000000000000" pitchFamily="2" charset="2"/>
              </a:rPr>
              <a:t>bbildung des Mitarbeiter-Lebenszyklus</a:t>
            </a:r>
          </a:p>
          <a:p>
            <a:pPr marL="285750" indent="-285750">
              <a:spcBef>
                <a:spcPts val="1200"/>
              </a:spcBef>
              <a:buFont typeface="Arial" panose="020B0604020202020204" pitchFamily="34" charset="0"/>
              <a:buChar char="•"/>
            </a:pPr>
            <a:r>
              <a:rPr lang="de-DE" sz="1600" dirty="0">
                <a:solidFill>
                  <a:schemeClr val="bg1">
                    <a:lumMod val="65000"/>
                  </a:schemeClr>
                </a:solidFill>
                <a:sym typeface="Wingdings" panose="05000000000000000000" pitchFamily="2" charset="2"/>
              </a:rPr>
              <a:t>Verwendung einheitlicher Stammdaten durch komplett integrierte Lösung</a:t>
            </a:r>
          </a:p>
          <a:p>
            <a:pPr>
              <a:spcBef>
                <a:spcPts val="1200"/>
              </a:spcBef>
            </a:pPr>
            <a:r>
              <a:rPr lang="de-DE" dirty="0">
                <a:solidFill>
                  <a:schemeClr val="bg1"/>
                </a:solidFill>
              </a:rPr>
              <a:t>Übersichtlich, flexibel und modern</a:t>
            </a:r>
          </a:p>
          <a:p>
            <a:pPr marL="285750" indent="-285750">
              <a:spcBef>
                <a:spcPts val="1200"/>
              </a:spcBef>
              <a:buFont typeface="Arial" panose="020B0604020202020204" pitchFamily="34" charset="0"/>
              <a:buChar char="•"/>
            </a:pPr>
            <a:r>
              <a:rPr lang="de-DE" sz="1600" dirty="0">
                <a:solidFill>
                  <a:schemeClr val="bg1">
                    <a:lumMod val="65000"/>
                  </a:schemeClr>
                </a:solidFill>
              </a:rPr>
              <a:t>Intuitiv bedienbar und damit schnell zu erlernen</a:t>
            </a:r>
          </a:p>
          <a:p>
            <a:pPr marL="285750" indent="-285750">
              <a:spcBef>
                <a:spcPts val="1200"/>
              </a:spcBef>
              <a:buFont typeface="Arial" panose="020B0604020202020204" pitchFamily="34" charset="0"/>
              <a:buChar char="•"/>
            </a:pPr>
            <a:r>
              <a:rPr lang="de-DE" sz="1600" dirty="0">
                <a:solidFill>
                  <a:schemeClr val="bg1">
                    <a:lumMod val="65000"/>
                  </a:schemeClr>
                </a:solidFill>
                <a:sym typeface="Wingdings" panose="05000000000000000000" pitchFamily="2" charset="2"/>
              </a:rPr>
              <a:t>Einbindung von Führungskräften und Mitarbeitern in die HR-Prozesse</a:t>
            </a:r>
            <a:endParaRPr lang="de-DE" sz="1600" dirty="0">
              <a:solidFill>
                <a:schemeClr val="bg1">
                  <a:lumMod val="65000"/>
                </a:schemeClr>
              </a:solidFill>
            </a:endParaRPr>
          </a:p>
          <a:p>
            <a:pPr>
              <a:spcBef>
                <a:spcPts val="1200"/>
              </a:spcBef>
            </a:pPr>
            <a:r>
              <a:rPr lang="de-DE" dirty="0">
                <a:solidFill>
                  <a:schemeClr val="bg1"/>
                </a:solidFill>
              </a:rPr>
              <a:t>Stets auf aktuellem Stand und im Bilde</a:t>
            </a:r>
          </a:p>
          <a:p>
            <a:pPr marL="285750" indent="-285750">
              <a:spcBef>
                <a:spcPts val="1200"/>
              </a:spcBef>
              <a:buFont typeface="Arial" panose="020B0604020202020204" pitchFamily="34" charset="0"/>
              <a:buChar char="•"/>
            </a:pPr>
            <a:r>
              <a:rPr lang="de-DE" sz="1600" dirty="0">
                <a:solidFill>
                  <a:schemeClr val="bg1">
                    <a:lumMod val="65000"/>
                  </a:schemeClr>
                </a:solidFill>
                <a:sym typeface="Wingdings" panose="05000000000000000000" pitchFamily="2" charset="2"/>
              </a:rPr>
              <a:t>Zeitnahe Bereitstellung komfortabel umgesetzter gesetzlicher Vorgaben</a:t>
            </a:r>
          </a:p>
          <a:p>
            <a:pPr marL="285750" indent="-285750">
              <a:spcBef>
                <a:spcPts val="1200"/>
              </a:spcBef>
              <a:buFont typeface="Arial" panose="020B0604020202020204" pitchFamily="34" charset="0"/>
              <a:buChar char="•"/>
            </a:pPr>
            <a:r>
              <a:rPr lang="de-DE" sz="1600" dirty="0">
                <a:solidFill>
                  <a:schemeClr val="bg1">
                    <a:lumMod val="65000"/>
                  </a:schemeClr>
                </a:solidFill>
                <a:sym typeface="Wingdings" panose="05000000000000000000" pitchFamily="2" charset="2"/>
              </a:rPr>
              <a:t>Problemlose Identifizierung und Überwachung von HR Kennzahlen</a:t>
            </a:r>
            <a:endParaRPr lang="de-DE" sz="1600" dirty="0">
              <a:solidFill>
                <a:schemeClr val="bg1">
                  <a:lumMod val="65000"/>
                </a:schemeClr>
              </a:solidFill>
            </a:endParaRPr>
          </a:p>
        </p:txBody>
      </p:sp>
      <p:sp>
        <p:nvSpPr>
          <p:cNvPr id="10" name="Rechteck 9">
            <a:hlinkClick r:id="rId6" action="ppaction://hlinksldjump"/>
            <a:extLst>
              <a:ext uri="{FF2B5EF4-FFF2-40B4-BE49-F238E27FC236}">
                <a16:creationId xmlns:a16="http://schemas.microsoft.com/office/drawing/2014/main" id="{BAA41287-6A48-49F1-A08A-D9E4C55CA826}"/>
              </a:ext>
            </a:extLst>
          </p:cNvPr>
          <p:cNvSpPr/>
          <p:nvPr/>
        </p:nvSpPr>
        <p:spPr>
          <a:xfrm>
            <a:off x="10486238" y="332769"/>
            <a:ext cx="1492402" cy="5961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spTree>
    <p:extLst>
      <p:ext uri="{BB962C8B-B14F-4D97-AF65-F5344CB8AC3E}">
        <p14:creationId xmlns:p14="http://schemas.microsoft.com/office/powerpoint/2010/main" val="583173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3227F94-C876-4F6D-8676-3D5268C9648B}"/>
              </a:ext>
            </a:extLst>
          </p:cNvPr>
          <p:cNvSpPr>
            <a:spLocks noGrp="1"/>
          </p:cNvSpPr>
          <p:nvPr>
            <p:ph type="title"/>
          </p:nvPr>
        </p:nvSpPr>
        <p:spPr/>
        <p:txBody>
          <a:bodyPr anchor="ctr"/>
          <a:lstStyle/>
          <a:p>
            <a:r>
              <a:rPr lang="de-DE"/>
              <a:t>Mitarbeiter - Lebenszyklus</a:t>
            </a:r>
          </a:p>
        </p:txBody>
      </p:sp>
      <p:pic>
        <p:nvPicPr>
          <p:cNvPr id="6" name="Grafik 5">
            <a:extLst>
              <a:ext uri="{FF2B5EF4-FFF2-40B4-BE49-F238E27FC236}">
                <a16:creationId xmlns:a16="http://schemas.microsoft.com/office/drawing/2014/main" id="{23CB827A-0F10-4E11-B51E-5E946F970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85" y="1224000"/>
            <a:ext cx="11326500" cy="5400000"/>
          </a:xfrm>
          <a:prstGeom prst="rect">
            <a:avLst/>
          </a:prstGeom>
        </p:spPr>
      </p:pic>
      <p:sp>
        <p:nvSpPr>
          <p:cNvPr id="10" name="Rechteck 9">
            <a:hlinkClick r:id="rId4" action="ppaction://hlinksldjump"/>
            <a:extLst>
              <a:ext uri="{FF2B5EF4-FFF2-40B4-BE49-F238E27FC236}">
                <a16:creationId xmlns:a16="http://schemas.microsoft.com/office/drawing/2014/main" id="{4234F555-E023-4F89-9F62-2EFDCB7D3E5D}"/>
              </a:ext>
            </a:extLst>
          </p:cNvPr>
          <p:cNvSpPr/>
          <p:nvPr/>
        </p:nvSpPr>
        <p:spPr>
          <a:xfrm>
            <a:off x="10399923" y="319489"/>
            <a:ext cx="1399142" cy="60592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hteck 13">
            <a:hlinkClick r:id="rId5" action="ppaction://hlinksldjump"/>
            <a:extLst>
              <a:ext uri="{FF2B5EF4-FFF2-40B4-BE49-F238E27FC236}">
                <a16:creationId xmlns:a16="http://schemas.microsoft.com/office/drawing/2014/main" id="{1AC9E66E-B69A-46D4-BAB0-31F5A7941638}"/>
              </a:ext>
            </a:extLst>
          </p:cNvPr>
          <p:cNvSpPr/>
          <p:nvPr/>
        </p:nvSpPr>
        <p:spPr>
          <a:xfrm>
            <a:off x="10486238" y="332769"/>
            <a:ext cx="1492402" cy="5961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sp>
        <p:nvSpPr>
          <p:cNvPr id="15" name="Ellipse 14">
            <a:hlinkClick r:id="rId6" action="ppaction://hlinksldjump"/>
            <a:extLst>
              <a:ext uri="{FF2B5EF4-FFF2-40B4-BE49-F238E27FC236}">
                <a16:creationId xmlns:a16="http://schemas.microsoft.com/office/drawing/2014/main" id="{DCC52387-8E42-4299-A43C-0152499B6BB1}"/>
              </a:ext>
            </a:extLst>
          </p:cNvPr>
          <p:cNvSpPr/>
          <p:nvPr/>
        </p:nvSpPr>
        <p:spPr>
          <a:xfrm>
            <a:off x="7065340" y="1566861"/>
            <a:ext cx="1597461" cy="159705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50" i="0" dirty="0"/>
          </a:p>
        </p:txBody>
      </p:sp>
      <p:sp>
        <p:nvSpPr>
          <p:cNvPr id="16" name="Ellipse 15">
            <a:hlinkClick r:id="rId7" action="ppaction://hlinksldjump"/>
            <a:extLst>
              <a:ext uri="{FF2B5EF4-FFF2-40B4-BE49-F238E27FC236}">
                <a16:creationId xmlns:a16="http://schemas.microsoft.com/office/drawing/2014/main" id="{1DCBC718-2E9C-4DA9-AAC8-5FE817A6057E}"/>
              </a:ext>
            </a:extLst>
          </p:cNvPr>
          <p:cNvSpPr/>
          <p:nvPr/>
        </p:nvSpPr>
        <p:spPr>
          <a:xfrm>
            <a:off x="7065339" y="4709041"/>
            <a:ext cx="1597461" cy="159705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50" i="0" dirty="0"/>
          </a:p>
        </p:txBody>
      </p:sp>
      <p:sp>
        <p:nvSpPr>
          <p:cNvPr id="17" name="Ellipse 16">
            <a:hlinkClick r:id="rId8" action="ppaction://hlinksldjump"/>
            <a:extLst>
              <a:ext uri="{FF2B5EF4-FFF2-40B4-BE49-F238E27FC236}">
                <a16:creationId xmlns:a16="http://schemas.microsoft.com/office/drawing/2014/main" id="{D6A64076-95D0-47A3-8E22-3C22A33C18C0}"/>
              </a:ext>
            </a:extLst>
          </p:cNvPr>
          <p:cNvSpPr/>
          <p:nvPr/>
        </p:nvSpPr>
        <p:spPr>
          <a:xfrm>
            <a:off x="3943708" y="4709041"/>
            <a:ext cx="1597461" cy="159705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50" i="0" dirty="0"/>
          </a:p>
        </p:txBody>
      </p:sp>
      <p:sp>
        <p:nvSpPr>
          <p:cNvPr id="11" name="Ellipse 10">
            <a:hlinkClick r:id="rId9" action="ppaction://hlinksldjump"/>
            <a:extLst>
              <a:ext uri="{FF2B5EF4-FFF2-40B4-BE49-F238E27FC236}">
                <a16:creationId xmlns:a16="http://schemas.microsoft.com/office/drawing/2014/main" id="{95132CC3-A5A6-41BD-B458-F7A14FCAE34D}"/>
              </a:ext>
            </a:extLst>
          </p:cNvPr>
          <p:cNvSpPr/>
          <p:nvPr/>
        </p:nvSpPr>
        <p:spPr>
          <a:xfrm>
            <a:off x="3943708" y="1566861"/>
            <a:ext cx="1597461" cy="1597056"/>
          </a:xfrm>
          <a:prstGeom prst="ellipse">
            <a:avLst/>
          </a:prstGeom>
          <a:solidFill>
            <a:srgbClr val="30A0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50" i="0" dirty="0"/>
              <a:t>finden</a:t>
            </a:r>
          </a:p>
        </p:txBody>
      </p:sp>
    </p:spTree>
    <p:extLst>
      <p:ext uri="{BB962C8B-B14F-4D97-AF65-F5344CB8AC3E}">
        <p14:creationId xmlns:p14="http://schemas.microsoft.com/office/powerpoint/2010/main" val="2371860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hlinkClick r:id="rId3" action="ppaction://hlinksldjump"/>
            <a:extLst>
              <a:ext uri="{FF2B5EF4-FFF2-40B4-BE49-F238E27FC236}">
                <a16:creationId xmlns:a16="http://schemas.microsoft.com/office/drawing/2014/main" id="{591C79D7-13AB-4981-87D4-27E72ACA43BA}"/>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a:extLst>
              <a:ext uri="{FF2B5EF4-FFF2-40B4-BE49-F238E27FC236}">
                <a16:creationId xmlns:a16="http://schemas.microsoft.com/office/drawing/2014/main" id="{F78CA9B5-8CAB-41D1-AD51-A09766E743CC}"/>
              </a:ext>
            </a:extLst>
          </p:cNvPr>
          <p:cNvPicPr>
            <a:picLocks noChangeAspect="1"/>
          </p:cNvPicPr>
          <p:nvPr/>
        </p:nvPicPr>
        <p:blipFill rotWithShape="1">
          <a:blip r:embed="rId4"/>
          <a:srcRect t="-1" b="1154"/>
          <a:stretch/>
        </p:blipFill>
        <p:spPr>
          <a:xfrm>
            <a:off x="508000" y="1233488"/>
            <a:ext cx="11179696" cy="4700968"/>
          </a:xfrm>
          <a:prstGeom prst="rect">
            <a:avLst/>
          </a:prstGeom>
        </p:spPr>
      </p:pic>
      <p:sp>
        <p:nvSpPr>
          <p:cNvPr id="2" name="Rechteck 1">
            <a:extLst>
              <a:ext uri="{FF2B5EF4-FFF2-40B4-BE49-F238E27FC236}">
                <a16:creationId xmlns:a16="http://schemas.microsoft.com/office/drawing/2014/main" id="{084BBCBB-D1A6-466F-87BD-F9246EF1EF82}"/>
              </a:ext>
            </a:extLst>
          </p:cNvPr>
          <p:cNvSpPr/>
          <p:nvPr/>
        </p:nvSpPr>
        <p:spPr>
          <a:xfrm>
            <a:off x="3619500" y="4279900"/>
            <a:ext cx="2476500" cy="596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dirty="0" err="1"/>
          </a:p>
        </p:txBody>
      </p:sp>
    </p:spTree>
    <p:extLst>
      <p:ext uri="{BB962C8B-B14F-4D97-AF65-F5344CB8AC3E}">
        <p14:creationId xmlns:p14="http://schemas.microsoft.com/office/powerpoint/2010/main" val="1060673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Screenshot, Computer, Laptop, Monitor enthält.&#10;&#10;Automatisch generierte Beschreibung">
            <a:extLst>
              <a:ext uri="{FF2B5EF4-FFF2-40B4-BE49-F238E27FC236}">
                <a16:creationId xmlns:a16="http://schemas.microsoft.com/office/drawing/2014/main" id="{3A86BC6F-30C7-4829-ACC9-7E5BCBA0C1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hteck 7">
            <a:hlinkClick r:id="" action="ppaction://noaction"/>
            <a:extLst>
              <a:ext uri="{FF2B5EF4-FFF2-40B4-BE49-F238E27FC236}">
                <a16:creationId xmlns:a16="http://schemas.microsoft.com/office/drawing/2014/main" id="{0C3E6981-25B4-4A56-A595-A06EBA71E52F}"/>
              </a:ext>
            </a:extLst>
          </p:cNvPr>
          <p:cNvSpPr/>
          <p:nvPr/>
        </p:nvSpPr>
        <p:spPr>
          <a:xfrm>
            <a:off x="11898489" y="0"/>
            <a:ext cx="293511" cy="11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hlinkClick r:id="rId4" action="ppaction://hlinksldjump"/>
            <a:extLst>
              <a:ext uri="{FF2B5EF4-FFF2-40B4-BE49-F238E27FC236}">
                <a16:creationId xmlns:a16="http://schemas.microsoft.com/office/drawing/2014/main" id="{DFBF518F-BBB1-4987-A430-E1E894E8871E}"/>
              </a:ext>
            </a:extLst>
          </p:cNvPr>
          <p:cNvSpPr/>
          <p:nvPr/>
        </p:nvSpPr>
        <p:spPr>
          <a:xfrm>
            <a:off x="11898489" y="-1"/>
            <a:ext cx="293511" cy="196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6CD8C48A-8B67-4AE3-BCAC-78AA01307195}"/>
              </a:ext>
            </a:extLst>
          </p:cNvPr>
          <p:cNvPicPr preferRelativeResize="0">
            <a:picLocks noChangeAspect="1"/>
          </p:cNvPicPr>
          <p:nvPr/>
        </p:nvPicPr>
        <p:blipFill rotWithShape="1">
          <a:blip r:embed="rId5"/>
          <a:srcRect l="245" t="9175" r="3495" b="11849"/>
          <a:stretch/>
        </p:blipFill>
        <p:spPr>
          <a:xfrm>
            <a:off x="-1" y="6601661"/>
            <a:ext cx="12192000" cy="256338"/>
          </a:xfrm>
          <a:prstGeom prst="rect">
            <a:avLst/>
          </a:prstGeom>
        </p:spPr>
      </p:pic>
    </p:spTree>
    <p:extLst>
      <p:ext uri="{BB962C8B-B14F-4D97-AF65-F5344CB8AC3E}">
        <p14:creationId xmlns:p14="http://schemas.microsoft.com/office/powerpoint/2010/main" val="313891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Ein Bild, das Screenshot enthält.&#10;&#10;Automatisch generierte Beschreibung">
            <a:extLst>
              <a:ext uri="{FF2B5EF4-FFF2-40B4-BE49-F238E27FC236}">
                <a16:creationId xmlns:a16="http://schemas.microsoft.com/office/drawing/2014/main" id="{FE172B9A-F8A8-445C-949F-42E614D9D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5" y="196850"/>
            <a:ext cx="12277733" cy="6692292"/>
          </a:xfrm>
          <a:prstGeom prst="rect">
            <a:avLst/>
          </a:prstGeom>
        </p:spPr>
      </p:pic>
      <p:grpSp>
        <p:nvGrpSpPr>
          <p:cNvPr id="4" name="Gruppieren 3">
            <a:extLst>
              <a:ext uri="{FF2B5EF4-FFF2-40B4-BE49-F238E27FC236}">
                <a16:creationId xmlns:a16="http://schemas.microsoft.com/office/drawing/2014/main" id="{132CC6BA-0EB4-4360-B110-D4DB733058ED}"/>
              </a:ext>
            </a:extLst>
          </p:cNvPr>
          <p:cNvGrpSpPr/>
          <p:nvPr/>
        </p:nvGrpSpPr>
        <p:grpSpPr>
          <a:xfrm>
            <a:off x="-1" y="0"/>
            <a:ext cx="12192001" cy="6888479"/>
            <a:chOff x="-1" y="0"/>
            <a:chExt cx="12192001" cy="6888479"/>
          </a:xfrm>
        </p:grpSpPr>
        <p:pic>
          <p:nvPicPr>
            <p:cNvPr id="3" name="Grafik 2" descr="Ein Bild, das Screenshot enthält.&#10;&#10;Mit sehr hoher Zuverlässigkeit generierte Beschreibung">
              <a:extLst>
                <a:ext uri="{FF2B5EF4-FFF2-40B4-BE49-F238E27FC236}">
                  <a16:creationId xmlns:a16="http://schemas.microsoft.com/office/drawing/2014/main" id="{5E2092BD-8E9F-4478-8D88-51518F2B333B}"/>
                </a:ext>
              </a:extLst>
            </p:cNvPr>
            <p:cNvPicPr>
              <a:picLocks noChangeAspect="1"/>
            </p:cNvPicPr>
            <p:nvPr/>
          </p:nvPicPr>
          <p:blipFill rotWithShape="1">
            <a:blip r:embed="rId4">
              <a:extLst>
                <a:ext uri="{28A0092B-C50C-407E-A947-70E740481C1C}">
                  <a14:useLocalDpi xmlns:a14="http://schemas.microsoft.com/office/drawing/2010/main" val="0"/>
                </a:ext>
              </a:extLst>
            </a:blip>
            <a:srcRect b="89237"/>
            <a:stretch/>
          </p:blipFill>
          <p:spPr>
            <a:xfrm>
              <a:off x="0" y="0"/>
              <a:ext cx="12192000" cy="738130"/>
            </a:xfrm>
            <a:prstGeom prst="rect">
              <a:avLst/>
            </a:prstGeom>
          </p:spPr>
        </p:pic>
        <p:pic>
          <p:nvPicPr>
            <p:cNvPr id="17" name="Grafik 16">
              <a:extLst>
                <a:ext uri="{FF2B5EF4-FFF2-40B4-BE49-F238E27FC236}">
                  <a16:creationId xmlns:a16="http://schemas.microsoft.com/office/drawing/2014/main" id="{78AAF924-99FC-407B-9C11-C7FFEC16EA10}"/>
                </a:ext>
              </a:extLst>
            </p:cNvPr>
            <p:cNvPicPr preferRelativeResize="0">
              <a:picLocks noChangeAspect="1"/>
            </p:cNvPicPr>
            <p:nvPr/>
          </p:nvPicPr>
          <p:blipFill rotWithShape="1">
            <a:blip r:embed="rId5"/>
            <a:srcRect l="245" t="9175" r="3495" b="11849"/>
            <a:stretch/>
          </p:blipFill>
          <p:spPr>
            <a:xfrm>
              <a:off x="-1" y="6632141"/>
              <a:ext cx="12192000" cy="256338"/>
            </a:xfrm>
            <a:prstGeom prst="rect">
              <a:avLst/>
            </a:prstGeom>
          </p:spPr>
        </p:pic>
      </p:grpSp>
      <p:sp>
        <p:nvSpPr>
          <p:cNvPr id="8" name="Rechteck 7">
            <a:hlinkClick r:id="" action="ppaction://noaction"/>
            <a:extLst>
              <a:ext uri="{FF2B5EF4-FFF2-40B4-BE49-F238E27FC236}">
                <a16:creationId xmlns:a16="http://schemas.microsoft.com/office/drawing/2014/main" id="{0C3E6981-25B4-4A56-A595-A06EBA71E52F}"/>
              </a:ext>
            </a:extLst>
          </p:cNvPr>
          <p:cNvSpPr/>
          <p:nvPr/>
        </p:nvSpPr>
        <p:spPr>
          <a:xfrm>
            <a:off x="11898489" y="0"/>
            <a:ext cx="293511" cy="11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hlinkClick r:id="rId6" action="ppaction://hlinksldjump"/>
            <a:extLst>
              <a:ext uri="{FF2B5EF4-FFF2-40B4-BE49-F238E27FC236}">
                <a16:creationId xmlns:a16="http://schemas.microsoft.com/office/drawing/2014/main" id="{0086D2AF-AD8B-4701-807F-E313437D3AF7}"/>
              </a:ext>
            </a:extLst>
          </p:cNvPr>
          <p:cNvSpPr/>
          <p:nvPr/>
        </p:nvSpPr>
        <p:spPr>
          <a:xfrm>
            <a:off x="11898488" y="0"/>
            <a:ext cx="293511" cy="196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407F9C1B-A29F-4ECC-B8BD-F0611ABC91E2}"/>
              </a:ext>
            </a:extLst>
          </p:cNvPr>
          <p:cNvSpPr/>
          <p:nvPr/>
        </p:nvSpPr>
        <p:spPr>
          <a:xfrm>
            <a:off x="8146255" y="2993457"/>
            <a:ext cx="3998119" cy="164081"/>
          </a:xfrm>
          <a:prstGeom prst="rect">
            <a:avLst/>
          </a:prstGeom>
          <a:solidFill>
            <a:srgbClr val="30A0DA">
              <a:alpha val="28000"/>
            </a:srgbClr>
          </a:solidFill>
          <a:ln>
            <a:solidFill>
              <a:srgbClr val="30A0D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dirty="0" err="1"/>
          </a:p>
        </p:txBody>
      </p:sp>
    </p:spTree>
    <p:extLst>
      <p:ext uri="{BB962C8B-B14F-4D97-AF65-F5344CB8AC3E}">
        <p14:creationId xmlns:p14="http://schemas.microsoft.com/office/powerpoint/2010/main" val="49317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pic>
        <p:nvPicPr>
          <p:cNvPr id="6" name="Picture 10">
            <a:hlinkClick r:id="rId4" action="ppaction://hlinksldjump"/>
            <a:extLst>
              <a:ext uri="{FF2B5EF4-FFF2-40B4-BE49-F238E27FC236}">
                <a16:creationId xmlns:a16="http://schemas.microsoft.com/office/drawing/2014/main" id="{F1A439EE-810C-4113-8F88-BA06910477B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gray">
          <a:xfrm>
            <a:off x="10818813" y="492119"/>
            <a:ext cx="865187" cy="331095"/>
          </a:xfrm>
          <a:prstGeom prst="rect">
            <a:avLst/>
          </a:prstGeom>
          <a:noFill/>
          <a:ln>
            <a:noFill/>
          </a:ln>
        </p:spPr>
      </p:pic>
      <p:sp>
        <p:nvSpPr>
          <p:cNvPr id="8" name="Rechteck 7">
            <a:hlinkClick r:id="rId4" action="ppaction://hlinksldjump"/>
            <a:extLst>
              <a:ext uri="{FF2B5EF4-FFF2-40B4-BE49-F238E27FC236}">
                <a16:creationId xmlns:a16="http://schemas.microsoft.com/office/drawing/2014/main" id="{25912C7F-16CC-4D7F-8DC8-F6E0DF5A93FF}"/>
              </a:ext>
            </a:extLst>
          </p:cNvPr>
          <p:cNvSpPr/>
          <p:nvPr/>
        </p:nvSpPr>
        <p:spPr>
          <a:xfrm>
            <a:off x="10486238" y="332769"/>
            <a:ext cx="1492402" cy="5961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spTree>
    <p:extLst>
      <p:ext uri="{BB962C8B-B14F-4D97-AF65-F5344CB8AC3E}">
        <p14:creationId xmlns:p14="http://schemas.microsoft.com/office/powerpoint/2010/main" val="2138237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Screenshot enthält.&#10;&#10;Mit sehr hoher Zuverlässigkeit generierte Beschreibung">
            <a:extLst>
              <a:ext uri="{FF2B5EF4-FFF2-40B4-BE49-F238E27FC236}">
                <a16:creationId xmlns:a16="http://schemas.microsoft.com/office/drawing/2014/main" id="{DF788C23-5CB7-40D4-93E9-90FF925194AE}"/>
              </a:ext>
            </a:extLst>
          </p:cNvPr>
          <p:cNvPicPr>
            <a:picLocks noChangeAspect="1"/>
          </p:cNvPicPr>
          <p:nvPr/>
        </p:nvPicPr>
        <p:blipFill rotWithShape="1">
          <a:blip r:embed="rId3">
            <a:extLst>
              <a:ext uri="{28A0092B-C50C-407E-A947-70E740481C1C}">
                <a14:useLocalDpi xmlns:a14="http://schemas.microsoft.com/office/drawing/2010/main" val="0"/>
              </a:ext>
            </a:extLst>
          </a:blip>
          <a:srcRect b="85555"/>
          <a:stretch/>
        </p:blipFill>
        <p:spPr>
          <a:xfrm>
            <a:off x="0" y="1"/>
            <a:ext cx="12192000" cy="990600"/>
          </a:xfrm>
          <a:prstGeom prst="rect">
            <a:avLst/>
          </a:prstGeom>
        </p:spPr>
      </p:pic>
      <p:pic>
        <p:nvPicPr>
          <p:cNvPr id="5" name="Grafik 4" descr="Ein Bild, das Screenshot enthält.&#10;&#10;Automatisch generierte Beschreibung">
            <a:extLst>
              <a:ext uri="{FF2B5EF4-FFF2-40B4-BE49-F238E27FC236}">
                <a16:creationId xmlns:a16="http://schemas.microsoft.com/office/drawing/2014/main" id="{5A8B6B33-D90A-4F60-B0B0-3170199D92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8714"/>
            <a:ext cx="12192000" cy="6648450"/>
          </a:xfrm>
          <a:prstGeom prst="rect">
            <a:avLst/>
          </a:prstGeom>
        </p:spPr>
      </p:pic>
      <p:sp>
        <p:nvSpPr>
          <p:cNvPr id="4" name="Rechteck 3">
            <a:hlinkClick r:id="rId5" action="ppaction://hlinksldjump"/>
            <a:extLst>
              <a:ext uri="{FF2B5EF4-FFF2-40B4-BE49-F238E27FC236}">
                <a16:creationId xmlns:a16="http://schemas.microsoft.com/office/drawing/2014/main" id="{83895C8F-C0FD-42D5-99EA-5463BC7BB235}"/>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86005B69-4A4E-406D-80D8-46A799D4827A}"/>
              </a:ext>
            </a:extLst>
          </p:cNvPr>
          <p:cNvPicPr preferRelativeResize="0">
            <a:picLocks noChangeAspect="1"/>
          </p:cNvPicPr>
          <p:nvPr/>
        </p:nvPicPr>
        <p:blipFill rotWithShape="1">
          <a:blip r:embed="rId6"/>
          <a:srcRect l="245" t="9175" r="3495" b="11849"/>
          <a:stretch/>
        </p:blipFill>
        <p:spPr>
          <a:xfrm>
            <a:off x="-1" y="6601661"/>
            <a:ext cx="12192000" cy="256338"/>
          </a:xfrm>
          <a:prstGeom prst="rect">
            <a:avLst/>
          </a:prstGeom>
        </p:spPr>
      </p:pic>
      <p:pic>
        <p:nvPicPr>
          <p:cNvPr id="7" name="Grafik 6">
            <a:extLst>
              <a:ext uri="{FF2B5EF4-FFF2-40B4-BE49-F238E27FC236}">
                <a16:creationId xmlns:a16="http://schemas.microsoft.com/office/drawing/2014/main" id="{8A733E57-1B56-4117-8D4B-28489EE7DDF8}"/>
              </a:ext>
            </a:extLst>
          </p:cNvPr>
          <p:cNvPicPr preferRelativeResize="0">
            <a:picLocks noChangeAspect="1"/>
          </p:cNvPicPr>
          <p:nvPr/>
        </p:nvPicPr>
        <p:blipFill rotWithShape="1">
          <a:blip r:embed="rId6"/>
          <a:srcRect l="245" t="9175" r="3495" b="11849"/>
          <a:stretch/>
        </p:blipFill>
        <p:spPr>
          <a:xfrm>
            <a:off x="0" y="6632358"/>
            <a:ext cx="12192000" cy="256338"/>
          </a:xfrm>
          <a:prstGeom prst="rect">
            <a:avLst/>
          </a:prstGeom>
        </p:spPr>
      </p:pic>
      <p:sp>
        <p:nvSpPr>
          <p:cNvPr id="6" name="Rechteck 5">
            <a:extLst>
              <a:ext uri="{FF2B5EF4-FFF2-40B4-BE49-F238E27FC236}">
                <a16:creationId xmlns:a16="http://schemas.microsoft.com/office/drawing/2014/main" id="{FA778EDB-F068-4F98-AE96-9E75EEDCE79C}"/>
              </a:ext>
            </a:extLst>
          </p:cNvPr>
          <p:cNvSpPr/>
          <p:nvPr/>
        </p:nvSpPr>
        <p:spPr>
          <a:xfrm>
            <a:off x="2552700" y="0"/>
            <a:ext cx="5399617" cy="184150"/>
          </a:xfrm>
          <a:prstGeom prst="rect">
            <a:avLst/>
          </a:prstGeom>
          <a:solidFill>
            <a:srgbClr val="E2E2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dirty="0" err="1"/>
          </a:p>
        </p:txBody>
      </p:sp>
    </p:spTree>
    <p:extLst>
      <p:ext uri="{BB962C8B-B14F-4D97-AF65-F5344CB8AC3E}">
        <p14:creationId xmlns:p14="http://schemas.microsoft.com/office/powerpoint/2010/main" val="2374888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E6285309-B5F3-4B7A-936C-CC00B4D295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531" b="9368"/>
          <a:stretch/>
        </p:blipFill>
        <p:spPr>
          <a:xfrm>
            <a:off x="661477" y="1016001"/>
            <a:ext cx="11177804" cy="5842001"/>
          </a:xfrm>
          <a:prstGeom prst="rect">
            <a:avLst/>
          </a:prstGeom>
        </p:spPr>
      </p:pic>
      <mc:AlternateContent xmlns:mc="http://schemas.openxmlformats.org/markup-compatibility/2006">
        <mc:Choice xmlns:psuz="http://schemas.microsoft.com/office/powerpoint/2016/summaryzoom" Requires="psuz">
          <p:graphicFrame>
            <p:nvGraphicFramePr>
              <p:cNvPr id="22" name="Zusammenfassungszoom 21">
                <a:extLst>
                  <a:ext uri="{FF2B5EF4-FFF2-40B4-BE49-F238E27FC236}">
                    <a16:creationId xmlns:a16="http://schemas.microsoft.com/office/drawing/2014/main" id="{B7C0030C-E2E7-4433-9DD8-882F89A89B1E}"/>
                  </a:ext>
                </a:extLst>
              </p:cNvPr>
              <p:cNvGraphicFramePr>
                <a:graphicFrameLocks noChangeAspect="1"/>
              </p:cNvGraphicFramePr>
              <p:nvPr>
                <p:extLst>
                  <p:ext uri="{D42A27DB-BD31-4B8C-83A1-F6EECF244321}">
                    <p14:modId xmlns:p14="http://schemas.microsoft.com/office/powerpoint/2010/main" val="2080348458"/>
                  </p:ext>
                </p:extLst>
              </p:nvPr>
            </p:nvGraphicFramePr>
            <p:xfrm>
              <a:off x="1953114" y="1584960"/>
              <a:ext cx="8533124" cy="4690110"/>
            </p:xfrm>
            <a:graphic>
              <a:graphicData uri="http://schemas.microsoft.com/office/powerpoint/2016/summaryzoom">
                <psuz:summaryZm>
                  <psuz:summaryZmObj sectionId="{45652011-BA35-4CA6-A280-34027403B784}" offsetFactorY="-33868">
                    <psuz:zmPr id="{34707AD0-8F21-4D0A-9882-F62C9FEFF51F}" transitionDur="1000">
                      <p166:blipFill xmlns:p166="http://schemas.microsoft.com/office/powerpoint/2016/6/main">
                        <a:blip r:embed="rId4"/>
                        <a:stretch>
                          <a:fillRect/>
                        </a:stretch>
                      </p166:blipFill>
                      <p166:spPr xmlns:p166="http://schemas.microsoft.com/office/powerpoint/2016/6/main">
                        <a:xfrm>
                          <a:off x="318659" y="287333"/>
                          <a:ext cx="1919953" cy="1079973"/>
                        </a:xfrm>
                        <a:prstGeom prst="rect">
                          <a:avLst/>
                        </a:prstGeom>
                        <a:ln w="3175">
                          <a:solidFill>
                            <a:prstClr val="ltGray"/>
                          </a:solidFill>
                        </a:ln>
                      </p166:spPr>
                    </psuz:zmPr>
                  </psuz:summaryZmObj>
                  <psuz:summaryZmObj sectionId="{B7FDD8C8-167E-457B-A387-CA84B600DCF2}" offsetFactorY="-33868">
                    <psuz:zmPr id="{FD191847-1017-4ABE-BD7F-FACB90EAB099}" transitionDur="1000">
                      <p166:blipFill xmlns:p166="http://schemas.microsoft.com/office/powerpoint/2016/6/main">
                        <a:blip r:embed="rId5"/>
                        <a:stretch>
                          <a:fillRect/>
                        </a:stretch>
                      </p166:blipFill>
                      <p166:spPr xmlns:p166="http://schemas.microsoft.com/office/powerpoint/2016/6/main">
                        <a:xfrm>
                          <a:off x="2310610" y="287333"/>
                          <a:ext cx="1919953" cy="1079973"/>
                        </a:xfrm>
                        <a:prstGeom prst="rect">
                          <a:avLst/>
                        </a:prstGeom>
                        <a:ln w="3175">
                          <a:solidFill>
                            <a:prstClr val="ltGray"/>
                          </a:solidFill>
                        </a:ln>
                      </p166:spPr>
                    </psuz:zmPr>
                  </psuz:summaryZmObj>
                  <psuz:summaryZmObj sectionId="{DE9D3D68-7334-4089-A1C0-54FB32ABC7A9}" offsetFactorY="-33868">
                    <psuz:zmPr id="{6B33006D-E980-42CE-802F-BBD72B0F6A0D}" transitionDur="1000">
                      <p166:blipFill xmlns:p166="http://schemas.microsoft.com/office/powerpoint/2016/6/main">
                        <a:blip r:embed="rId6"/>
                        <a:stretch>
                          <a:fillRect/>
                        </a:stretch>
                      </p166:blipFill>
                      <p166:spPr xmlns:p166="http://schemas.microsoft.com/office/powerpoint/2016/6/main">
                        <a:xfrm>
                          <a:off x="4302561" y="287333"/>
                          <a:ext cx="1919953" cy="1079973"/>
                        </a:xfrm>
                        <a:prstGeom prst="rect">
                          <a:avLst/>
                        </a:prstGeom>
                        <a:ln w="3175">
                          <a:solidFill>
                            <a:prstClr val="ltGray"/>
                          </a:solidFill>
                        </a:ln>
                      </p166:spPr>
                    </psuz:zmPr>
                  </psuz:summaryZmObj>
                  <psuz:summaryZmObj sectionId="{C45A0C35-0CEF-4A51-A15C-AAB233771F75}" offsetFactorY="-33868">
                    <psuz:zmPr id="{FBCC8BFA-E7A0-46B1-A859-DE85C28BAE70}" transitionDur="1000">
                      <p166:blipFill xmlns:p166="http://schemas.microsoft.com/office/powerpoint/2016/6/main">
                        <a:blip r:embed="rId7"/>
                        <a:stretch>
                          <a:fillRect/>
                        </a:stretch>
                      </p166:blipFill>
                      <p166:spPr xmlns:p166="http://schemas.microsoft.com/office/powerpoint/2016/6/main">
                        <a:xfrm>
                          <a:off x="6294512" y="287333"/>
                          <a:ext cx="1919953" cy="1079973"/>
                        </a:xfrm>
                        <a:prstGeom prst="rect">
                          <a:avLst/>
                        </a:prstGeom>
                        <a:ln w="3175">
                          <a:solidFill>
                            <a:prstClr val="ltGray"/>
                          </a:solidFill>
                        </a:ln>
                      </p166:spPr>
                    </psuz:zmPr>
                  </psuz:summaryZmObj>
                  <psuz:summaryZmObj sectionId="{11087123-7971-4070-8F66-CE7A63C83069}" offsetFactorY="6350">
                    <psuz:zmPr id="{CE89294A-58BC-455F-8351-47D6A876A451}" transitionDur="1000">
                      <p166:blipFill xmlns:p166="http://schemas.microsoft.com/office/powerpoint/2016/6/main">
                        <a:blip r:embed="rId8"/>
                        <a:stretch>
                          <a:fillRect/>
                        </a:stretch>
                      </p166:blipFill>
                      <p166:spPr xmlns:p166="http://schemas.microsoft.com/office/powerpoint/2016/6/main">
                        <a:xfrm>
                          <a:off x="318659" y="1873647"/>
                          <a:ext cx="1919953" cy="1079973"/>
                        </a:xfrm>
                        <a:prstGeom prst="rect">
                          <a:avLst/>
                        </a:prstGeom>
                        <a:ln w="3175">
                          <a:solidFill>
                            <a:prstClr val="ltGray"/>
                          </a:solidFill>
                        </a:ln>
                      </p166:spPr>
                    </psuz:zmPr>
                  </psuz:summaryZmObj>
                  <psuz:summaryZmObj sectionId="{EE675E98-3B6E-4B42-8631-62E330BF88CD}" offsetFactorY="6350">
                    <psuz:zmPr id="{88299BD6-8C77-4A5C-A8C8-C0C3ABAD58B7}" transitionDur="1000">
                      <p166:blipFill xmlns:p166="http://schemas.microsoft.com/office/powerpoint/2016/6/main">
                        <a:blip r:embed="rId9"/>
                        <a:stretch>
                          <a:fillRect/>
                        </a:stretch>
                      </p166:blipFill>
                      <p166:spPr xmlns:p166="http://schemas.microsoft.com/office/powerpoint/2016/6/main">
                        <a:xfrm>
                          <a:off x="2310610" y="1873647"/>
                          <a:ext cx="1919953" cy="1079973"/>
                        </a:xfrm>
                        <a:prstGeom prst="rect">
                          <a:avLst/>
                        </a:prstGeom>
                        <a:ln w="3175">
                          <a:solidFill>
                            <a:prstClr val="ltGray"/>
                          </a:solidFill>
                        </a:ln>
                      </p166:spPr>
                    </psuz:zmPr>
                  </psuz:summaryZmObj>
                  <psuz:summaryZmObj sectionId="{DB6299AF-D612-40B3-A23F-67DAD5C1554A}" offsetFactorY="6350">
                    <psuz:zmPr id="{EC577D89-79AD-420D-B6BC-5B4E2AEEE7E7}" transitionDur="1000">
                      <p166:blipFill xmlns:p166="http://schemas.microsoft.com/office/powerpoint/2016/6/main">
                        <a:blip r:embed="rId10"/>
                        <a:stretch>
                          <a:fillRect/>
                        </a:stretch>
                      </p166:blipFill>
                      <p166:spPr xmlns:p166="http://schemas.microsoft.com/office/powerpoint/2016/6/main">
                        <a:xfrm>
                          <a:off x="4302561" y="1873647"/>
                          <a:ext cx="1919953" cy="1079973"/>
                        </a:xfrm>
                        <a:prstGeom prst="rect">
                          <a:avLst/>
                        </a:prstGeom>
                        <a:ln w="3175">
                          <a:solidFill>
                            <a:prstClr val="ltGray"/>
                          </a:solidFill>
                        </a:ln>
                      </p166:spPr>
                    </psuz:zmPr>
                  </psuz:summaryZmObj>
                  <psuz:summaryZmObj sectionId="{92A96C5C-8D07-4ADB-A705-F7972D24404B}" offsetFactorY="6350">
                    <psuz:zmPr id="{80C9A95B-E1EB-4449-91E5-0F3C429CC516}" transitionDur="1000">
                      <p166:blipFill xmlns:p166="http://schemas.microsoft.com/office/powerpoint/2016/6/main">
                        <a:blip r:embed="rId11"/>
                        <a:stretch>
                          <a:fillRect/>
                        </a:stretch>
                      </p166:blipFill>
                      <p166:spPr xmlns:p166="http://schemas.microsoft.com/office/powerpoint/2016/6/main">
                        <a:xfrm>
                          <a:off x="6294512" y="1873647"/>
                          <a:ext cx="1919953" cy="1079973"/>
                        </a:xfrm>
                        <a:prstGeom prst="rect">
                          <a:avLst/>
                        </a:prstGeom>
                        <a:ln w="3175">
                          <a:solidFill>
                            <a:prstClr val="ltGray"/>
                          </a:solidFill>
                        </a:ln>
                      </p166:spPr>
                    </psuz:zmPr>
                  </psuz:summaryZmObj>
                  <psuz:summaryZmObj sectionId="{976BD003-34BA-4FB6-B814-FC98C34A589C}" offsetFactorY="46494">
                    <psuz:zmPr id="{B8C3BC68-59B4-4442-880F-65BF8FC15F6B}" transitionDur="1000">
                      <p166:blipFill xmlns:p166="http://schemas.microsoft.com/office/powerpoint/2016/6/main">
                        <a:blip r:embed="rId12"/>
                        <a:stretch>
                          <a:fillRect/>
                        </a:stretch>
                      </p166:blipFill>
                      <p166:spPr xmlns:p166="http://schemas.microsoft.com/office/powerpoint/2016/6/main">
                        <a:xfrm>
                          <a:off x="318659" y="3459163"/>
                          <a:ext cx="1919953" cy="1079973"/>
                        </a:xfrm>
                        <a:prstGeom prst="rect">
                          <a:avLst/>
                        </a:prstGeom>
                        <a:ln w="3175">
                          <a:solidFill>
                            <a:prstClr val="ltGray"/>
                          </a:solidFill>
                        </a:ln>
                      </p166:spPr>
                    </psuz:zmPr>
                  </psuz:summaryZmObj>
                  <psuz:summaryZmObj sectionId="{4DFBDF6C-A7A5-4FA8-8707-EA5369EB817E}" offsetFactorY="46494">
                    <psuz:zmPr id="{C43826A8-8579-4649-8D14-E23A8AB363DA}" transitionDur="1000">
                      <p166:blipFill xmlns:p166="http://schemas.microsoft.com/office/powerpoint/2016/6/main">
                        <a:blip r:embed="rId13"/>
                        <a:stretch>
                          <a:fillRect/>
                        </a:stretch>
                      </p166:blipFill>
                      <p166:spPr xmlns:p166="http://schemas.microsoft.com/office/powerpoint/2016/6/main">
                        <a:xfrm>
                          <a:off x="2310610" y="3459163"/>
                          <a:ext cx="1919953" cy="1079973"/>
                        </a:xfrm>
                        <a:prstGeom prst="rect">
                          <a:avLst/>
                        </a:prstGeom>
                        <a:ln w="3175">
                          <a:solidFill>
                            <a:prstClr val="ltGray"/>
                          </a:solidFill>
                        </a:ln>
                      </p166:spPr>
                    </psuz:zmPr>
                  </psuz:summaryZmObj>
                  <psuz:summaryZmObj sectionId="{FC4A9F35-4DBF-45E6-BC6B-ECD51458E695}" offsetFactorY="46494">
                    <psuz:zmPr id="{D3552700-BCC6-49A4-87AD-7F9F0C5B4526}" transitionDur="1000">
                      <p166:blipFill xmlns:p166="http://schemas.microsoft.com/office/powerpoint/2016/6/main">
                        <a:blip r:embed="rId14"/>
                        <a:stretch>
                          <a:fillRect/>
                        </a:stretch>
                      </p166:blipFill>
                      <p166:spPr xmlns:p166="http://schemas.microsoft.com/office/powerpoint/2016/6/main">
                        <a:xfrm>
                          <a:off x="4302561" y="3459163"/>
                          <a:ext cx="1919953" cy="1079973"/>
                        </a:xfrm>
                        <a:prstGeom prst="rect">
                          <a:avLst/>
                        </a:prstGeom>
                        <a:ln w="3175">
                          <a:solidFill>
                            <a:prstClr val="ltGray"/>
                          </a:solidFill>
                        </a:ln>
                      </p166:spPr>
                    </psuz:zmPr>
                  </psuz:summaryZmObj>
                  <psuz:summaryZmObj sectionId="{961C8AFB-45BE-42EF-B820-22D3B64B4CAE}" offsetFactorY="46494">
                    <psuz:zmPr id="{BEDE5DBA-B709-4EE3-907A-C837785D9ECF}" transitionDur="1000">
                      <p166:blipFill xmlns:p166="http://schemas.microsoft.com/office/powerpoint/2016/6/main">
                        <a:blip r:embed="rId15"/>
                        <a:stretch>
                          <a:fillRect/>
                        </a:stretch>
                      </p166:blipFill>
                      <p166:spPr xmlns:p166="http://schemas.microsoft.com/office/powerpoint/2016/6/main">
                        <a:xfrm>
                          <a:off x="6294512" y="3459163"/>
                          <a:ext cx="1919953" cy="1079973"/>
                        </a:xfrm>
                        <a:prstGeom prst="rect">
                          <a:avLst/>
                        </a:prstGeom>
                        <a:ln w="3175">
                          <a:solidFill>
                            <a:prstClr val="ltGray"/>
                          </a:solidFill>
                        </a:ln>
                      </p166:spPr>
                    </psuz:zmPr>
                  </psuz:summaryZmObj>
                  <psuz:gridLayout/>
                </psuz:summaryZm>
              </a:graphicData>
            </a:graphic>
          </p:graphicFrame>
        </mc:Choice>
        <mc:Fallback>
          <p:grpSp>
            <p:nvGrpSpPr>
              <p:cNvPr id="22" name="Zusammenfassungszoom 21">
                <a:extLst>
                  <a:ext uri="{FF2B5EF4-FFF2-40B4-BE49-F238E27FC236}">
                    <a16:creationId xmlns:a16="http://schemas.microsoft.com/office/drawing/2014/main" id="{B7C0030C-E2E7-4433-9DD8-882F89A89B1E}"/>
                  </a:ext>
                </a:extLst>
              </p:cNvPr>
              <p:cNvGrpSpPr>
                <a:grpSpLocks noGrp="1" noUngrp="1" noRot="1" noChangeAspect="1" noMove="1" noResize="1"/>
              </p:cNvGrpSpPr>
              <p:nvPr/>
            </p:nvGrpSpPr>
            <p:grpSpPr>
              <a:xfrm>
                <a:off x="1953114" y="1584960"/>
                <a:ext cx="8533124" cy="4690110"/>
                <a:chOff x="1953114" y="1584960"/>
                <a:chExt cx="8533124" cy="4690110"/>
              </a:xfrm>
            </p:grpSpPr>
            <p:pic>
              <p:nvPicPr>
                <p:cNvPr id="2" name="Grafik 2">
                  <a:hlinkClick r:id="rId16"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2271773" y="1872293"/>
                  <a:ext cx="1919953" cy="1079973"/>
                </a:xfrm>
                <a:prstGeom prst="rect">
                  <a:avLst/>
                </a:prstGeom>
                <a:ln w="3175">
                  <a:solidFill>
                    <a:prstClr val="ltGray"/>
                  </a:solidFill>
                </a:ln>
              </p:spPr>
            </p:pic>
            <p:pic>
              <p:nvPicPr>
                <p:cNvPr id="3" name="Grafik 3">
                  <a:hlinkClick r:id="rId17"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4263724" y="1872293"/>
                  <a:ext cx="1919953" cy="1079973"/>
                </a:xfrm>
                <a:prstGeom prst="rect">
                  <a:avLst/>
                </a:prstGeom>
                <a:ln w="3175">
                  <a:solidFill>
                    <a:prstClr val="ltGray"/>
                  </a:solidFill>
                </a:ln>
              </p:spPr>
            </p:pic>
            <p:pic>
              <p:nvPicPr>
                <p:cNvPr id="4" name="Grafik 4">
                  <a:hlinkClick r:id="rId18"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6255675" y="1872293"/>
                  <a:ext cx="1919953" cy="1079973"/>
                </a:xfrm>
                <a:prstGeom prst="rect">
                  <a:avLst/>
                </a:prstGeom>
                <a:ln w="3175">
                  <a:solidFill>
                    <a:prstClr val="ltGray"/>
                  </a:solidFill>
                </a:ln>
              </p:spPr>
            </p:pic>
            <p:pic>
              <p:nvPicPr>
                <p:cNvPr id="5" name="Grafik 5">
                  <a:hlinkClick r:id="rId19"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8247626" y="1872293"/>
                  <a:ext cx="1919953" cy="1079973"/>
                </a:xfrm>
                <a:prstGeom prst="rect">
                  <a:avLst/>
                </a:prstGeom>
                <a:ln w="3175">
                  <a:solidFill>
                    <a:prstClr val="ltGray"/>
                  </a:solidFill>
                </a:ln>
              </p:spPr>
            </p:pic>
            <p:pic>
              <p:nvPicPr>
                <p:cNvPr id="6" name="Grafik 6">
                  <a:hlinkClick r:id="rId20" action="ppaction://hlinksldjump"/>
                </p:cNvPr>
                <p:cNvPicPr>
                  <a:picLocks noSelect="1" noRot="1" noChangeAspect="1" noMove="1" noResize="1" noEditPoints="1" noAdjustHandles="1" noChangeArrowheads="1" noChangeShapeType="1"/>
                </p:cNvPicPr>
                <p:nvPr/>
              </p:nvPicPr>
              <p:blipFill>
                <a:blip r:embed="rId8"/>
                <a:stretch>
                  <a:fillRect/>
                </a:stretch>
              </p:blipFill>
              <p:spPr>
                <a:xfrm>
                  <a:off x="2271773" y="3458607"/>
                  <a:ext cx="1919953" cy="1079973"/>
                </a:xfrm>
                <a:prstGeom prst="rect">
                  <a:avLst/>
                </a:prstGeom>
                <a:ln w="3175">
                  <a:solidFill>
                    <a:prstClr val="ltGray"/>
                  </a:solidFill>
                </a:ln>
              </p:spPr>
            </p:pic>
            <p:pic>
              <p:nvPicPr>
                <p:cNvPr id="8" name="Grafik 8">
                  <a:hlinkClick r:id="rId21" action="ppaction://hlinksldjump"/>
                </p:cNvPr>
                <p:cNvPicPr>
                  <a:picLocks noSelect="1" noRot="1" noChangeAspect="1" noMove="1" noResize="1" noEditPoints="1" noAdjustHandles="1" noChangeArrowheads="1" noChangeShapeType="1"/>
                </p:cNvPicPr>
                <p:nvPr/>
              </p:nvPicPr>
              <p:blipFill>
                <a:blip r:embed="rId9"/>
                <a:stretch>
                  <a:fillRect/>
                </a:stretch>
              </p:blipFill>
              <p:spPr>
                <a:xfrm>
                  <a:off x="4263724" y="3458607"/>
                  <a:ext cx="1919953" cy="1079973"/>
                </a:xfrm>
                <a:prstGeom prst="rect">
                  <a:avLst/>
                </a:prstGeom>
                <a:ln w="3175">
                  <a:solidFill>
                    <a:prstClr val="ltGray"/>
                  </a:solidFill>
                </a:ln>
              </p:spPr>
            </p:pic>
            <p:pic>
              <p:nvPicPr>
                <p:cNvPr id="23" name="Grafik 23">
                  <a:hlinkClick r:id="rId22" action="ppaction://hlinksldjump"/>
                </p:cNvPr>
                <p:cNvPicPr>
                  <a:picLocks noSelect="1" noRot="1" noChangeAspect="1" noMove="1" noResize="1" noEditPoints="1" noAdjustHandles="1" noChangeArrowheads="1" noChangeShapeType="1"/>
                </p:cNvPicPr>
                <p:nvPr/>
              </p:nvPicPr>
              <p:blipFill>
                <a:blip r:embed="rId10"/>
                <a:stretch>
                  <a:fillRect/>
                </a:stretch>
              </p:blipFill>
              <p:spPr>
                <a:xfrm>
                  <a:off x="6255675" y="3458607"/>
                  <a:ext cx="1919953" cy="1079973"/>
                </a:xfrm>
                <a:prstGeom prst="rect">
                  <a:avLst/>
                </a:prstGeom>
                <a:ln w="3175">
                  <a:solidFill>
                    <a:prstClr val="ltGray"/>
                  </a:solidFill>
                </a:ln>
              </p:spPr>
            </p:pic>
            <p:pic>
              <p:nvPicPr>
                <p:cNvPr id="25" name="Grafik 25">
                  <a:hlinkClick r:id="rId23" action="ppaction://hlinksldjump"/>
                </p:cNvPr>
                <p:cNvPicPr>
                  <a:picLocks noSelect="1" noRot="1" noChangeAspect="1" noMove="1" noResize="1" noEditPoints="1" noAdjustHandles="1" noChangeArrowheads="1" noChangeShapeType="1"/>
                </p:cNvPicPr>
                <p:nvPr/>
              </p:nvPicPr>
              <p:blipFill>
                <a:blip r:embed="rId11"/>
                <a:stretch>
                  <a:fillRect/>
                </a:stretch>
              </p:blipFill>
              <p:spPr>
                <a:xfrm>
                  <a:off x="8247626" y="3458607"/>
                  <a:ext cx="1919953" cy="1079973"/>
                </a:xfrm>
                <a:prstGeom prst="rect">
                  <a:avLst/>
                </a:prstGeom>
                <a:ln w="3175">
                  <a:solidFill>
                    <a:prstClr val="ltGray"/>
                  </a:solidFill>
                </a:ln>
              </p:spPr>
            </p:pic>
            <p:pic>
              <p:nvPicPr>
                <p:cNvPr id="26" name="Grafik 26">
                  <a:hlinkClick r:id="rId24" action="ppaction://hlinksldjump"/>
                </p:cNvPr>
                <p:cNvPicPr>
                  <a:picLocks noSelect="1" noRot="1" noChangeAspect="1" noMove="1" noResize="1" noEditPoints="1" noAdjustHandles="1" noChangeArrowheads="1" noChangeShapeType="1"/>
                </p:cNvPicPr>
                <p:nvPr/>
              </p:nvPicPr>
              <p:blipFill>
                <a:blip r:embed="rId12"/>
                <a:stretch>
                  <a:fillRect/>
                </a:stretch>
              </p:blipFill>
              <p:spPr>
                <a:xfrm>
                  <a:off x="2271773" y="5044123"/>
                  <a:ext cx="1919953" cy="1079973"/>
                </a:xfrm>
                <a:prstGeom prst="rect">
                  <a:avLst/>
                </a:prstGeom>
                <a:ln w="3175">
                  <a:solidFill>
                    <a:prstClr val="ltGray"/>
                  </a:solidFill>
                </a:ln>
              </p:spPr>
            </p:pic>
            <p:pic>
              <p:nvPicPr>
                <p:cNvPr id="27" name="Grafik 27">
                  <a:hlinkClick r:id="rId25" action="ppaction://hlinksldjump"/>
                </p:cNvPr>
                <p:cNvPicPr>
                  <a:picLocks noSelect="1" noRot="1" noChangeAspect="1" noMove="1" noResize="1" noEditPoints="1" noAdjustHandles="1" noChangeArrowheads="1" noChangeShapeType="1"/>
                </p:cNvPicPr>
                <p:nvPr/>
              </p:nvPicPr>
              <p:blipFill>
                <a:blip r:embed="rId13"/>
                <a:stretch>
                  <a:fillRect/>
                </a:stretch>
              </p:blipFill>
              <p:spPr>
                <a:xfrm>
                  <a:off x="4263724" y="5044123"/>
                  <a:ext cx="1919953" cy="1079973"/>
                </a:xfrm>
                <a:prstGeom prst="rect">
                  <a:avLst/>
                </a:prstGeom>
                <a:ln w="3175">
                  <a:solidFill>
                    <a:prstClr val="ltGray"/>
                  </a:solidFill>
                </a:ln>
              </p:spPr>
            </p:pic>
            <p:pic>
              <p:nvPicPr>
                <p:cNvPr id="28" name="Grafik 28">
                  <a:hlinkClick r:id="rId26" action="ppaction://hlinksldjump"/>
                </p:cNvPr>
                <p:cNvPicPr>
                  <a:picLocks noSelect="1" noRot="1" noChangeAspect="1" noMove="1" noResize="1" noEditPoints="1" noAdjustHandles="1" noChangeArrowheads="1" noChangeShapeType="1"/>
                </p:cNvPicPr>
                <p:nvPr/>
              </p:nvPicPr>
              <p:blipFill>
                <a:blip r:embed="rId14"/>
                <a:stretch>
                  <a:fillRect/>
                </a:stretch>
              </p:blipFill>
              <p:spPr>
                <a:xfrm>
                  <a:off x="6255675" y="5044123"/>
                  <a:ext cx="1919953" cy="1079973"/>
                </a:xfrm>
                <a:prstGeom prst="rect">
                  <a:avLst/>
                </a:prstGeom>
                <a:ln w="3175">
                  <a:solidFill>
                    <a:prstClr val="ltGray"/>
                  </a:solidFill>
                </a:ln>
              </p:spPr>
            </p:pic>
            <p:pic>
              <p:nvPicPr>
                <p:cNvPr id="29" name="Grafik 29">
                  <a:hlinkClick r:id="rId27" action="ppaction://hlinksldjump"/>
                </p:cNvPr>
                <p:cNvPicPr>
                  <a:picLocks noSelect="1" noRot="1" noChangeAspect="1" noMove="1" noResize="1" noEditPoints="1" noAdjustHandles="1" noChangeArrowheads="1" noChangeShapeType="1"/>
                </p:cNvPicPr>
                <p:nvPr/>
              </p:nvPicPr>
              <p:blipFill>
                <a:blip r:embed="rId15"/>
                <a:stretch>
                  <a:fillRect/>
                </a:stretch>
              </p:blipFill>
              <p:spPr>
                <a:xfrm>
                  <a:off x="8247626" y="5044123"/>
                  <a:ext cx="1919953" cy="1079973"/>
                </a:xfrm>
                <a:prstGeom prst="rect">
                  <a:avLst/>
                </a:prstGeom>
                <a:ln w="3175">
                  <a:solidFill>
                    <a:prstClr val="ltGray"/>
                  </a:solidFill>
                </a:ln>
              </p:spPr>
            </p:pic>
          </p:grpSp>
        </mc:Fallback>
      </mc:AlternateContent>
      <p:sp>
        <p:nvSpPr>
          <p:cNvPr id="9" name="Textfeld 8">
            <a:extLst>
              <a:ext uri="{FF2B5EF4-FFF2-40B4-BE49-F238E27FC236}">
                <a16:creationId xmlns:a16="http://schemas.microsoft.com/office/drawing/2014/main" id="{F38CE80E-1396-4B12-B8AC-17AC0DE0B26D}"/>
              </a:ext>
            </a:extLst>
          </p:cNvPr>
          <p:cNvSpPr txBox="1"/>
          <p:nvPr/>
        </p:nvSpPr>
        <p:spPr>
          <a:xfrm>
            <a:off x="2271713" y="4536280"/>
            <a:ext cx="1913731" cy="504825"/>
          </a:xfrm>
          <a:prstGeom prst="rect">
            <a:avLst/>
          </a:prstGeom>
          <a:noFill/>
        </p:spPr>
        <p:txBody>
          <a:bodyPr wrap="square" rtlCol="0" anchor="b">
            <a:noAutofit/>
          </a:bodyPr>
          <a:lstStyle>
            <a:defPPr marL="0" marR="0" indent="0" algn="l" defTabSz="45710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1600" i="0">
                <a:solidFill>
                  <a:schemeClr val="tx2"/>
                </a:solidFill>
              </a:defRPr>
            </a:lvl1pPr>
          </a:lstStyle>
          <a:p>
            <a:pPr algn="ctr"/>
            <a:r>
              <a:rPr lang="de-DE" sz="1200" b="1">
                <a:solidFill>
                  <a:srgbClr val="003349"/>
                </a:solidFill>
              </a:rPr>
              <a:t>Wissenswertes</a:t>
            </a:r>
            <a:endParaRPr lang="de-DE" sz="1200" b="1" strike="sngStrike">
              <a:solidFill>
                <a:srgbClr val="003349"/>
              </a:solidFill>
            </a:endParaRPr>
          </a:p>
        </p:txBody>
      </p:sp>
      <p:sp>
        <p:nvSpPr>
          <p:cNvPr id="10" name="Textfeld 9">
            <a:extLst>
              <a:ext uri="{FF2B5EF4-FFF2-40B4-BE49-F238E27FC236}">
                <a16:creationId xmlns:a16="http://schemas.microsoft.com/office/drawing/2014/main" id="{1E241015-4CB1-470B-A57F-DA6D8DF97086}"/>
              </a:ext>
            </a:extLst>
          </p:cNvPr>
          <p:cNvSpPr txBox="1"/>
          <p:nvPr/>
        </p:nvSpPr>
        <p:spPr>
          <a:xfrm>
            <a:off x="4270374" y="4536280"/>
            <a:ext cx="1913731" cy="504825"/>
          </a:xfrm>
          <a:prstGeom prst="rect">
            <a:avLst/>
          </a:prstGeom>
          <a:noFill/>
        </p:spPr>
        <p:txBody>
          <a:bodyPr wrap="square" rtlCol="0" anchor="b">
            <a:noAutofit/>
          </a:bodyPr>
          <a:lstStyle>
            <a:defPPr marL="0" marR="0" indent="0" algn="l" defTabSz="45710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1600" i="0">
                <a:solidFill>
                  <a:schemeClr val="tx2"/>
                </a:solidFill>
              </a:defRPr>
            </a:lvl1pPr>
          </a:lstStyle>
          <a:p>
            <a:pPr algn="ctr"/>
            <a:r>
              <a:rPr lang="de-DE" sz="1200" b="1">
                <a:solidFill>
                  <a:srgbClr val="003349"/>
                </a:solidFill>
              </a:rPr>
              <a:t>Nächste Schritte</a:t>
            </a:r>
            <a:endParaRPr lang="de-DE" sz="1200" b="1" strike="sngStrike">
              <a:solidFill>
                <a:srgbClr val="003349"/>
              </a:solidFill>
            </a:endParaRPr>
          </a:p>
        </p:txBody>
      </p:sp>
      <p:sp>
        <p:nvSpPr>
          <p:cNvPr id="11" name="Textfeld 10">
            <a:extLst>
              <a:ext uri="{FF2B5EF4-FFF2-40B4-BE49-F238E27FC236}">
                <a16:creationId xmlns:a16="http://schemas.microsoft.com/office/drawing/2014/main" id="{1A064EE9-BF2A-4B67-AC54-6A2181766E0B}"/>
              </a:ext>
            </a:extLst>
          </p:cNvPr>
          <p:cNvSpPr txBox="1"/>
          <p:nvPr/>
        </p:nvSpPr>
        <p:spPr>
          <a:xfrm>
            <a:off x="6250781" y="4536280"/>
            <a:ext cx="1924049" cy="504825"/>
          </a:xfrm>
          <a:prstGeom prst="rect">
            <a:avLst/>
          </a:prstGeom>
          <a:noFill/>
        </p:spPr>
        <p:txBody>
          <a:bodyPr wrap="square" rtlCol="0" anchor="b">
            <a:noAutofit/>
          </a:bodyPr>
          <a:lstStyle>
            <a:defPPr marL="0" marR="0" indent="0" algn="l" defTabSz="45710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1600" i="0">
                <a:solidFill>
                  <a:schemeClr val="tx2"/>
                </a:solidFill>
              </a:defRPr>
            </a:lvl1pPr>
          </a:lstStyle>
          <a:p>
            <a:pPr algn="ctr"/>
            <a:r>
              <a:rPr lang="de-DE" sz="1200" b="1">
                <a:solidFill>
                  <a:srgbClr val="003349"/>
                </a:solidFill>
              </a:rPr>
              <a:t>Projektverlauf</a:t>
            </a:r>
          </a:p>
        </p:txBody>
      </p:sp>
      <p:sp>
        <p:nvSpPr>
          <p:cNvPr id="12" name="Textfeld 11">
            <a:extLst>
              <a:ext uri="{FF2B5EF4-FFF2-40B4-BE49-F238E27FC236}">
                <a16:creationId xmlns:a16="http://schemas.microsoft.com/office/drawing/2014/main" id="{A71F24A0-4D64-4BF2-B549-71F69574D56D}"/>
              </a:ext>
            </a:extLst>
          </p:cNvPr>
          <p:cNvSpPr txBox="1"/>
          <p:nvPr/>
        </p:nvSpPr>
        <p:spPr>
          <a:xfrm>
            <a:off x="8242300" y="4536281"/>
            <a:ext cx="1921670" cy="504825"/>
          </a:xfrm>
          <a:prstGeom prst="rect">
            <a:avLst/>
          </a:prstGeom>
          <a:noFill/>
        </p:spPr>
        <p:txBody>
          <a:bodyPr wrap="square" rtlCol="0" anchor="b">
            <a:noAutofit/>
          </a:bodyPr>
          <a:lstStyle>
            <a:defPPr marL="0" marR="0" indent="0" algn="l" defTabSz="45710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1600" i="0">
                <a:solidFill>
                  <a:schemeClr val="tx2"/>
                </a:solidFill>
              </a:defRPr>
            </a:lvl1pPr>
          </a:lstStyle>
          <a:p>
            <a:pPr algn="ctr"/>
            <a:r>
              <a:rPr lang="de-DE" sz="1200" b="1">
                <a:solidFill>
                  <a:srgbClr val="003349"/>
                </a:solidFill>
              </a:rPr>
              <a:t>Referenzen</a:t>
            </a:r>
            <a:endParaRPr lang="de-DE" sz="1200" b="1" strike="sngStrike">
              <a:solidFill>
                <a:srgbClr val="003349"/>
              </a:solidFill>
            </a:endParaRPr>
          </a:p>
        </p:txBody>
      </p:sp>
      <p:sp>
        <p:nvSpPr>
          <p:cNvPr id="13" name="Textfeld 12">
            <a:extLst>
              <a:ext uri="{FF2B5EF4-FFF2-40B4-BE49-F238E27FC236}">
                <a16:creationId xmlns:a16="http://schemas.microsoft.com/office/drawing/2014/main" id="{3561754D-36B0-4056-AB24-92384436F110}"/>
              </a:ext>
            </a:extLst>
          </p:cNvPr>
          <p:cNvSpPr txBox="1"/>
          <p:nvPr/>
        </p:nvSpPr>
        <p:spPr>
          <a:xfrm>
            <a:off x="8246268" y="2952749"/>
            <a:ext cx="1921670" cy="504825"/>
          </a:xfrm>
          <a:prstGeom prst="rect">
            <a:avLst/>
          </a:prstGeom>
          <a:noFill/>
        </p:spPr>
        <p:txBody>
          <a:bodyPr wrap="square" rtlCol="0" anchor="b">
            <a:noAutofit/>
          </a:bodyPr>
          <a:lstStyle>
            <a:defPPr marL="0" marR="0" indent="0" algn="l" defTabSz="45710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1600" i="0">
                <a:solidFill>
                  <a:schemeClr val="tx2"/>
                </a:solidFill>
              </a:defRPr>
            </a:lvl1pPr>
          </a:lstStyle>
          <a:p>
            <a:pPr algn="ctr"/>
            <a:r>
              <a:rPr lang="de-DE" sz="1200" b="1">
                <a:solidFill>
                  <a:srgbClr val="003349"/>
                </a:solidFill>
              </a:rPr>
              <a:t>Personalabrechnung</a:t>
            </a:r>
          </a:p>
        </p:txBody>
      </p:sp>
      <p:sp>
        <p:nvSpPr>
          <p:cNvPr id="14" name="Textfeld 13">
            <a:extLst>
              <a:ext uri="{FF2B5EF4-FFF2-40B4-BE49-F238E27FC236}">
                <a16:creationId xmlns:a16="http://schemas.microsoft.com/office/drawing/2014/main" id="{F9688ACB-9A1A-4C01-90F3-8C1E2E936E17}"/>
              </a:ext>
            </a:extLst>
          </p:cNvPr>
          <p:cNvSpPr txBox="1"/>
          <p:nvPr/>
        </p:nvSpPr>
        <p:spPr>
          <a:xfrm>
            <a:off x="6256663" y="2952749"/>
            <a:ext cx="1908829" cy="504825"/>
          </a:xfrm>
          <a:prstGeom prst="rect">
            <a:avLst/>
          </a:prstGeom>
          <a:noFill/>
        </p:spPr>
        <p:txBody>
          <a:bodyPr wrap="square" rtlCol="0" anchor="b">
            <a:noAutofit/>
          </a:bodyPr>
          <a:lstStyle>
            <a:defPPr marL="0" marR="0" indent="0" algn="l" defTabSz="45710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1600" i="0">
                <a:solidFill>
                  <a:schemeClr val="tx2"/>
                </a:solidFill>
              </a:defRPr>
            </a:lvl1pPr>
          </a:lstStyle>
          <a:p>
            <a:pPr algn="ctr"/>
            <a:r>
              <a:rPr lang="de-DE" sz="1200" b="1">
                <a:solidFill>
                  <a:srgbClr val="003349"/>
                </a:solidFill>
              </a:rPr>
              <a:t>Zeitmanagement</a:t>
            </a:r>
          </a:p>
        </p:txBody>
      </p:sp>
      <p:sp>
        <p:nvSpPr>
          <p:cNvPr id="15" name="Textfeld 14">
            <a:extLst>
              <a:ext uri="{FF2B5EF4-FFF2-40B4-BE49-F238E27FC236}">
                <a16:creationId xmlns:a16="http://schemas.microsoft.com/office/drawing/2014/main" id="{C43BBEF6-1E78-407B-8E63-29321DA32F50}"/>
              </a:ext>
            </a:extLst>
          </p:cNvPr>
          <p:cNvSpPr txBox="1"/>
          <p:nvPr/>
        </p:nvSpPr>
        <p:spPr>
          <a:xfrm>
            <a:off x="4267199" y="2952749"/>
            <a:ext cx="1916907" cy="504825"/>
          </a:xfrm>
          <a:prstGeom prst="rect">
            <a:avLst/>
          </a:prstGeom>
          <a:noFill/>
        </p:spPr>
        <p:txBody>
          <a:bodyPr wrap="square" rtlCol="0" anchor="b">
            <a:noAutofit/>
          </a:bodyPr>
          <a:lstStyle>
            <a:defPPr marL="0" marR="0" indent="0" algn="l" defTabSz="45710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1600" i="0">
                <a:solidFill>
                  <a:schemeClr val="tx2"/>
                </a:solidFill>
              </a:defRPr>
            </a:lvl1pPr>
          </a:lstStyle>
          <a:p>
            <a:pPr algn="ctr"/>
            <a:r>
              <a:rPr lang="de-DE" sz="1200" b="1">
                <a:solidFill>
                  <a:srgbClr val="003349"/>
                </a:solidFill>
              </a:rPr>
              <a:t>Personalmanagement</a:t>
            </a:r>
          </a:p>
        </p:txBody>
      </p:sp>
      <p:sp>
        <p:nvSpPr>
          <p:cNvPr id="16" name="Textfeld 15">
            <a:extLst>
              <a:ext uri="{FF2B5EF4-FFF2-40B4-BE49-F238E27FC236}">
                <a16:creationId xmlns:a16="http://schemas.microsoft.com/office/drawing/2014/main" id="{909943FC-5B46-449F-9499-789DB83904AC}"/>
              </a:ext>
            </a:extLst>
          </p:cNvPr>
          <p:cNvSpPr txBox="1"/>
          <p:nvPr/>
        </p:nvSpPr>
        <p:spPr>
          <a:xfrm>
            <a:off x="2276475" y="2952749"/>
            <a:ext cx="1908969" cy="504825"/>
          </a:xfrm>
          <a:prstGeom prst="rect">
            <a:avLst/>
          </a:prstGeom>
          <a:noFill/>
        </p:spPr>
        <p:txBody>
          <a:bodyPr wrap="square" rtlCol="0" anchor="b">
            <a:noAutofit/>
          </a:bodyPr>
          <a:lstStyle>
            <a:defPPr marL="0" marR="0" indent="0" algn="l" defTabSz="45710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1600" i="0">
                <a:solidFill>
                  <a:schemeClr val="tx2"/>
                </a:solidFill>
              </a:defRPr>
            </a:lvl1pPr>
          </a:lstStyle>
          <a:p>
            <a:pPr algn="ctr"/>
            <a:r>
              <a:rPr lang="de-DE" sz="1200" b="1">
                <a:solidFill>
                  <a:srgbClr val="003349"/>
                </a:solidFill>
              </a:rPr>
              <a:t>Bewerbermanagement</a:t>
            </a:r>
          </a:p>
        </p:txBody>
      </p:sp>
      <p:sp>
        <p:nvSpPr>
          <p:cNvPr id="17" name="Textfeld 16">
            <a:extLst>
              <a:ext uri="{FF2B5EF4-FFF2-40B4-BE49-F238E27FC236}">
                <a16:creationId xmlns:a16="http://schemas.microsoft.com/office/drawing/2014/main" id="{AA521C02-7DAB-45CA-9451-F6C6A142982F}"/>
              </a:ext>
            </a:extLst>
          </p:cNvPr>
          <p:cNvSpPr txBox="1"/>
          <p:nvPr/>
        </p:nvSpPr>
        <p:spPr>
          <a:xfrm>
            <a:off x="2276475" y="1419860"/>
            <a:ext cx="1908969" cy="453903"/>
          </a:xfrm>
          <a:prstGeom prst="rect">
            <a:avLst/>
          </a:prstGeom>
          <a:noFill/>
        </p:spPr>
        <p:txBody>
          <a:bodyPr wrap="square" rtlCol="0" anchor="b">
            <a:noAutofit/>
          </a:bodyPr>
          <a:lstStyle>
            <a:defPPr marL="0" marR="0" indent="0" algn="l" defTabSz="45710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1600" i="0">
                <a:solidFill>
                  <a:schemeClr val="tx2"/>
                </a:solidFill>
              </a:defRPr>
            </a:lvl1pPr>
          </a:lstStyle>
          <a:p>
            <a:pPr algn="ctr"/>
            <a:r>
              <a:rPr lang="de-DE" sz="1200" b="1">
                <a:solidFill>
                  <a:srgbClr val="003349"/>
                </a:solidFill>
              </a:rPr>
              <a:t>Sage</a:t>
            </a:r>
            <a:endParaRPr lang="de-DE" sz="1200" b="1" strike="sngStrike">
              <a:solidFill>
                <a:srgbClr val="003349"/>
              </a:solidFill>
            </a:endParaRPr>
          </a:p>
        </p:txBody>
      </p:sp>
      <p:sp>
        <p:nvSpPr>
          <p:cNvPr id="18" name="Textfeld 17">
            <a:extLst>
              <a:ext uri="{FF2B5EF4-FFF2-40B4-BE49-F238E27FC236}">
                <a16:creationId xmlns:a16="http://schemas.microsoft.com/office/drawing/2014/main" id="{969FB388-599C-4097-96E9-D5F1BEBA225D}"/>
              </a:ext>
            </a:extLst>
          </p:cNvPr>
          <p:cNvSpPr txBox="1"/>
          <p:nvPr/>
        </p:nvSpPr>
        <p:spPr>
          <a:xfrm>
            <a:off x="4254267" y="1419860"/>
            <a:ext cx="1925590" cy="453903"/>
          </a:xfrm>
          <a:prstGeom prst="rect">
            <a:avLst/>
          </a:prstGeom>
          <a:noFill/>
        </p:spPr>
        <p:txBody>
          <a:bodyPr wrap="square" rtlCol="0" anchor="b">
            <a:noAutofit/>
          </a:bodyPr>
          <a:lstStyle>
            <a:defPPr marL="0" marR="0" indent="0" algn="l" defTabSz="45710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1600" i="0">
                <a:solidFill>
                  <a:schemeClr val="tx2"/>
                </a:solidFill>
              </a:defRPr>
            </a:lvl1pPr>
          </a:lstStyle>
          <a:p>
            <a:pPr algn="ctr"/>
            <a:r>
              <a:rPr lang="de-DE" sz="1200" b="1" dirty="0">
                <a:solidFill>
                  <a:srgbClr val="003349"/>
                </a:solidFill>
              </a:rPr>
              <a:t>Sage HR Suite</a:t>
            </a:r>
            <a:endParaRPr lang="de-DE" sz="1200" b="1" strike="sngStrike" dirty="0">
              <a:solidFill>
                <a:srgbClr val="003349"/>
              </a:solidFill>
            </a:endParaRPr>
          </a:p>
        </p:txBody>
      </p:sp>
      <p:sp>
        <p:nvSpPr>
          <p:cNvPr id="19" name="Textfeld 18">
            <a:extLst>
              <a:ext uri="{FF2B5EF4-FFF2-40B4-BE49-F238E27FC236}">
                <a16:creationId xmlns:a16="http://schemas.microsoft.com/office/drawing/2014/main" id="{F3F5B3F2-6B56-4703-B2FA-F0A5B5EB64E6}"/>
              </a:ext>
            </a:extLst>
          </p:cNvPr>
          <p:cNvSpPr txBox="1"/>
          <p:nvPr/>
        </p:nvSpPr>
        <p:spPr>
          <a:xfrm>
            <a:off x="6256664" y="1419860"/>
            <a:ext cx="1908829" cy="453903"/>
          </a:xfrm>
          <a:prstGeom prst="rect">
            <a:avLst/>
          </a:prstGeom>
          <a:noFill/>
        </p:spPr>
        <p:txBody>
          <a:bodyPr wrap="square" rtlCol="0" anchor="b">
            <a:noAutofit/>
          </a:bodyPr>
          <a:lstStyle>
            <a:defPPr marL="0" marR="0" indent="0" algn="l" defTabSz="45710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1600" i="0">
                <a:solidFill>
                  <a:schemeClr val="tx2"/>
                </a:solidFill>
              </a:defRPr>
            </a:lvl1pPr>
          </a:lstStyle>
          <a:p>
            <a:pPr algn="ctr"/>
            <a:r>
              <a:rPr lang="de-DE" sz="1200" b="1" dirty="0">
                <a:solidFill>
                  <a:srgbClr val="003349"/>
                </a:solidFill>
              </a:rPr>
              <a:t>Mitarbeiter-Lebenszyklus</a:t>
            </a:r>
            <a:endParaRPr lang="de-DE" sz="1200" b="1" strike="sngStrike" dirty="0">
              <a:solidFill>
                <a:srgbClr val="003349"/>
              </a:solidFill>
            </a:endParaRPr>
          </a:p>
        </p:txBody>
      </p:sp>
      <p:sp>
        <p:nvSpPr>
          <p:cNvPr id="20" name="Textfeld 19">
            <a:extLst>
              <a:ext uri="{FF2B5EF4-FFF2-40B4-BE49-F238E27FC236}">
                <a16:creationId xmlns:a16="http://schemas.microsoft.com/office/drawing/2014/main" id="{68A05112-2F20-43B5-9F5C-FF1F038DF632}"/>
              </a:ext>
            </a:extLst>
          </p:cNvPr>
          <p:cNvSpPr txBox="1"/>
          <p:nvPr/>
        </p:nvSpPr>
        <p:spPr>
          <a:xfrm>
            <a:off x="8242300" y="1419860"/>
            <a:ext cx="1908828" cy="453903"/>
          </a:xfrm>
          <a:prstGeom prst="rect">
            <a:avLst/>
          </a:prstGeom>
          <a:noFill/>
        </p:spPr>
        <p:txBody>
          <a:bodyPr wrap="square" rtlCol="0" anchor="b">
            <a:noAutofit/>
          </a:bodyPr>
          <a:lstStyle>
            <a:defPPr marL="0" marR="0" indent="0" algn="l" defTabSz="45710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1600" i="0">
                <a:solidFill>
                  <a:schemeClr val="tx2"/>
                </a:solidFill>
              </a:defRPr>
            </a:lvl1pPr>
          </a:lstStyle>
          <a:p>
            <a:pPr algn="ctr"/>
            <a:r>
              <a:rPr lang="de-DE" sz="1200" b="1" dirty="0">
                <a:solidFill>
                  <a:srgbClr val="003349"/>
                </a:solidFill>
              </a:rPr>
              <a:t>Modulare HR-Lösung</a:t>
            </a:r>
          </a:p>
        </p:txBody>
      </p:sp>
      <p:sp>
        <p:nvSpPr>
          <p:cNvPr id="21" name="Titel 20">
            <a:extLst>
              <a:ext uri="{FF2B5EF4-FFF2-40B4-BE49-F238E27FC236}">
                <a16:creationId xmlns:a16="http://schemas.microsoft.com/office/drawing/2014/main" id="{942299F6-AB55-4CAF-8605-C61A877698DE}"/>
              </a:ext>
            </a:extLst>
          </p:cNvPr>
          <p:cNvSpPr>
            <a:spLocks noGrp="1"/>
          </p:cNvSpPr>
          <p:nvPr>
            <p:ph type="title"/>
          </p:nvPr>
        </p:nvSpPr>
        <p:spPr/>
        <p:txBody>
          <a:bodyPr/>
          <a:lstStyle/>
          <a:p>
            <a:r>
              <a:rPr lang="en-US" dirty="0"/>
              <a:t>Sage HR Suite</a:t>
            </a:r>
            <a:endParaRPr lang="de-DE" dirty="0"/>
          </a:p>
        </p:txBody>
      </p:sp>
      <p:sp>
        <p:nvSpPr>
          <p:cNvPr id="24" name="Rechteck 23">
            <a:hlinkClick r:id="rId28" action="ppaction://hlinksldjump"/>
            <a:extLst>
              <a:ext uri="{FF2B5EF4-FFF2-40B4-BE49-F238E27FC236}">
                <a16:creationId xmlns:a16="http://schemas.microsoft.com/office/drawing/2014/main" id="{34F3F8FB-B8F9-459F-A45F-E978A62DC50C}"/>
              </a:ext>
            </a:extLst>
          </p:cNvPr>
          <p:cNvSpPr/>
          <p:nvPr/>
        </p:nvSpPr>
        <p:spPr>
          <a:xfrm>
            <a:off x="10486238" y="332769"/>
            <a:ext cx="1492402" cy="5961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spTree>
    <p:extLst>
      <p:ext uri="{BB962C8B-B14F-4D97-AF65-F5344CB8AC3E}">
        <p14:creationId xmlns:p14="http://schemas.microsoft.com/office/powerpoint/2010/main" val="113934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hlinkClick r:id="" action="ppaction://noaction"/>
            <a:extLst>
              <a:ext uri="{FF2B5EF4-FFF2-40B4-BE49-F238E27FC236}">
                <a16:creationId xmlns:a16="http://schemas.microsoft.com/office/drawing/2014/main" id="{0C3E6981-25B4-4A56-A595-A06EBA71E52F}"/>
              </a:ext>
            </a:extLst>
          </p:cNvPr>
          <p:cNvSpPr/>
          <p:nvPr/>
        </p:nvSpPr>
        <p:spPr>
          <a:xfrm>
            <a:off x="11898489" y="0"/>
            <a:ext cx="293511" cy="11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descr="Ein Bild, das Screenshot enthält.&#10;&#10;Mit sehr hoher Zuverlässigkeit generierte Beschreibung">
            <a:extLst>
              <a:ext uri="{FF2B5EF4-FFF2-40B4-BE49-F238E27FC236}">
                <a16:creationId xmlns:a16="http://schemas.microsoft.com/office/drawing/2014/main" id="{8B1A8262-D4EE-4B66-B2D4-670CF14C6F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hteck 3">
            <a:hlinkClick r:id="rId4" action="ppaction://hlinksldjump"/>
            <a:extLst>
              <a:ext uri="{FF2B5EF4-FFF2-40B4-BE49-F238E27FC236}">
                <a16:creationId xmlns:a16="http://schemas.microsoft.com/office/drawing/2014/main" id="{38DBA8BA-FCBA-4F14-8670-F8885203F1DA}"/>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9D3EDAEE-644D-45A4-81A3-3D12A21B63D7}"/>
              </a:ext>
            </a:extLst>
          </p:cNvPr>
          <p:cNvPicPr preferRelativeResize="0">
            <a:picLocks noChangeAspect="1"/>
          </p:cNvPicPr>
          <p:nvPr/>
        </p:nvPicPr>
        <p:blipFill rotWithShape="1">
          <a:blip r:embed="rId5"/>
          <a:srcRect l="245" t="9175" r="3495" b="11849"/>
          <a:stretch/>
        </p:blipFill>
        <p:spPr>
          <a:xfrm>
            <a:off x="-1" y="6601661"/>
            <a:ext cx="12192000" cy="256338"/>
          </a:xfrm>
          <a:prstGeom prst="rect">
            <a:avLst/>
          </a:prstGeom>
        </p:spPr>
      </p:pic>
    </p:spTree>
    <p:extLst>
      <p:ext uri="{BB962C8B-B14F-4D97-AF65-F5344CB8AC3E}">
        <p14:creationId xmlns:p14="http://schemas.microsoft.com/office/powerpoint/2010/main" val="1891747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Screenshot, Computer, Laptop, LKW enthält.&#10;&#10;Automatisch generierte Beschreibung">
            <a:extLst>
              <a:ext uri="{FF2B5EF4-FFF2-40B4-BE49-F238E27FC236}">
                <a16:creationId xmlns:a16="http://schemas.microsoft.com/office/drawing/2014/main" id="{099FF81A-66A2-4E64-8A42-4D546B517A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hteck 7">
            <a:hlinkClick r:id="" action="ppaction://noaction"/>
            <a:extLst>
              <a:ext uri="{FF2B5EF4-FFF2-40B4-BE49-F238E27FC236}">
                <a16:creationId xmlns:a16="http://schemas.microsoft.com/office/drawing/2014/main" id="{0C3E6981-25B4-4A56-A595-A06EBA71E52F}"/>
              </a:ext>
            </a:extLst>
          </p:cNvPr>
          <p:cNvSpPr/>
          <p:nvPr/>
        </p:nvSpPr>
        <p:spPr>
          <a:xfrm>
            <a:off x="11898489" y="0"/>
            <a:ext cx="293511" cy="11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hlinkClick r:id="rId4" action="ppaction://hlinksldjump"/>
            <a:extLst>
              <a:ext uri="{FF2B5EF4-FFF2-40B4-BE49-F238E27FC236}">
                <a16:creationId xmlns:a16="http://schemas.microsoft.com/office/drawing/2014/main" id="{259F2625-DD53-40CC-A7C3-5241B7858CAD}"/>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 name="Gruppieren 6">
            <a:extLst>
              <a:ext uri="{FF2B5EF4-FFF2-40B4-BE49-F238E27FC236}">
                <a16:creationId xmlns:a16="http://schemas.microsoft.com/office/drawing/2014/main" id="{83A49F48-6E88-430A-A5AD-3F0B214BBEB4}"/>
              </a:ext>
            </a:extLst>
          </p:cNvPr>
          <p:cNvGrpSpPr/>
          <p:nvPr/>
        </p:nvGrpSpPr>
        <p:grpSpPr>
          <a:xfrm>
            <a:off x="-1" y="6601660"/>
            <a:ext cx="12192000" cy="270777"/>
            <a:chOff x="-1" y="6601661"/>
            <a:chExt cx="12192000" cy="256338"/>
          </a:xfrm>
        </p:grpSpPr>
        <p:pic>
          <p:nvPicPr>
            <p:cNvPr id="12" name="Grafik 11">
              <a:extLst>
                <a:ext uri="{FF2B5EF4-FFF2-40B4-BE49-F238E27FC236}">
                  <a16:creationId xmlns:a16="http://schemas.microsoft.com/office/drawing/2014/main" id="{FF5C7E88-4072-4570-AD80-1F025703F0CC}"/>
                </a:ext>
              </a:extLst>
            </p:cNvPr>
            <p:cNvPicPr preferRelativeResize="0">
              <a:picLocks noChangeAspect="1"/>
            </p:cNvPicPr>
            <p:nvPr/>
          </p:nvPicPr>
          <p:blipFill rotWithShape="1">
            <a:blip r:embed="rId5"/>
            <a:srcRect l="245" t="9175" r="3495" b="11849"/>
            <a:stretch/>
          </p:blipFill>
          <p:spPr>
            <a:xfrm>
              <a:off x="-1" y="6601661"/>
              <a:ext cx="12192000" cy="256338"/>
            </a:xfrm>
            <a:prstGeom prst="rect">
              <a:avLst/>
            </a:prstGeom>
          </p:spPr>
        </p:pic>
        <p:pic>
          <p:nvPicPr>
            <p:cNvPr id="6" name="Grafik 5">
              <a:extLst>
                <a:ext uri="{FF2B5EF4-FFF2-40B4-BE49-F238E27FC236}">
                  <a16:creationId xmlns:a16="http://schemas.microsoft.com/office/drawing/2014/main" id="{0E0C6479-FE98-443C-8B8F-9E8CB67C3258}"/>
                </a:ext>
              </a:extLst>
            </p:cNvPr>
            <p:cNvPicPr>
              <a:picLocks noChangeAspect="1"/>
            </p:cNvPicPr>
            <p:nvPr/>
          </p:nvPicPr>
          <p:blipFill rotWithShape="1">
            <a:blip r:embed="rId6"/>
            <a:srcRect t="2913" r="1706"/>
            <a:stretch/>
          </p:blipFill>
          <p:spPr>
            <a:xfrm>
              <a:off x="290490" y="6601661"/>
              <a:ext cx="326254" cy="256338"/>
            </a:xfrm>
            <a:prstGeom prst="rect">
              <a:avLst/>
            </a:prstGeom>
          </p:spPr>
        </p:pic>
      </p:grpSp>
    </p:spTree>
    <p:extLst>
      <p:ext uri="{BB962C8B-B14F-4D97-AF65-F5344CB8AC3E}">
        <p14:creationId xmlns:p14="http://schemas.microsoft.com/office/powerpoint/2010/main" val="3345592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hlinkClick r:id="" action="ppaction://noaction"/>
            <a:extLst>
              <a:ext uri="{FF2B5EF4-FFF2-40B4-BE49-F238E27FC236}">
                <a16:creationId xmlns:a16="http://schemas.microsoft.com/office/drawing/2014/main" id="{0C3E6981-25B4-4A56-A595-A06EBA71E52F}"/>
              </a:ext>
            </a:extLst>
          </p:cNvPr>
          <p:cNvSpPr/>
          <p:nvPr/>
        </p:nvSpPr>
        <p:spPr>
          <a:xfrm>
            <a:off x="11898489" y="0"/>
            <a:ext cx="293511" cy="11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descr="Ein Bild, das Karte, Screenshot enthält.&#10;&#10;Mit sehr hoher Zuverlässigkeit generierte Beschreibung">
            <a:extLst>
              <a:ext uri="{FF2B5EF4-FFF2-40B4-BE49-F238E27FC236}">
                <a16:creationId xmlns:a16="http://schemas.microsoft.com/office/drawing/2014/main" id="{C8413E44-8448-4C02-9A59-132C075F40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hteck 3">
            <a:hlinkClick r:id="rId4" action="ppaction://hlinksldjump"/>
            <a:extLst>
              <a:ext uri="{FF2B5EF4-FFF2-40B4-BE49-F238E27FC236}">
                <a16:creationId xmlns:a16="http://schemas.microsoft.com/office/drawing/2014/main" id="{259F2625-DD53-40CC-A7C3-5241B7858CAD}"/>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 name="Gruppieren 8">
            <a:extLst>
              <a:ext uri="{FF2B5EF4-FFF2-40B4-BE49-F238E27FC236}">
                <a16:creationId xmlns:a16="http://schemas.microsoft.com/office/drawing/2014/main" id="{00098987-372C-42CC-AA13-78187E2468B2}"/>
              </a:ext>
            </a:extLst>
          </p:cNvPr>
          <p:cNvGrpSpPr/>
          <p:nvPr/>
        </p:nvGrpSpPr>
        <p:grpSpPr>
          <a:xfrm>
            <a:off x="-1" y="6601661"/>
            <a:ext cx="12192000" cy="256338"/>
            <a:chOff x="-1" y="6601661"/>
            <a:chExt cx="12192000" cy="256338"/>
          </a:xfrm>
        </p:grpSpPr>
        <p:pic>
          <p:nvPicPr>
            <p:cNvPr id="10" name="Grafik 9">
              <a:extLst>
                <a:ext uri="{FF2B5EF4-FFF2-40B4-BE49-F238E27FC236}">
                  <a16:creationId xmlns:a16="http://schemas.microsoft.com/office/drawing/2014/main" id="{158BBD4C-16C0-4F2D-B05C-55A9ED6F25EC}"/>
                </a:ext>
              </a:extLst>
            </p:cNvPr>
            <p:cNvPicPr preferRelativeResize="0">
              <a:picLocks noChangeAspect="1"/>
            </p:cNvPicPr>
            <p:nvPr/>
          </p:nvPicPr>
          <p:blipFill rotWithShape="1">
            <a:blip r:embed="rId5"/>
            <a:srcRect l="245" t="9175" r="3495" b="11849"/>
            <a:stretch/>
          </p:blipFill>
          <p:spPr>
            <a:xfrm>
              <a:off x="-1" y="6601661"/>
              <a:ext cx="12192000" cy="256338"/>
            </a:xfrm>
            <a:prstGeom prst="rect">
              <a:avLst/>
            </a:prstGeom>
          </p:spPr>
        </p:pic>
        <p:pic>
          <p:nvPicPr>
            <p:cNvPr id="11" name="Grafik 10">
              <a:extLst>
                <a:ext uri="{FF2B5EF4-FFF2-40B4-BE49-F238E27FC236}">
                  <a16:creationId xmlns:a16="http://schemas.microsoft.com/office/drawing/2014/main" id="{7B5AE6B0-4877-4A26-96C1-F7FC32135A16}"/>
                </a:ext>
              </a:extLst>
            </p:cNvPr>
            <p:cNvPicPr>
              <a:picLocks noChangeAspect="1"/>
            </p:cNvPicPr>
            <p:nvPr/>
          </p:nvPicPr>
          <p:blipFill rotWithShape="1">
            <a:blip r:embed="rId6"/>
            <a:srcRect t="2913" r="1706"/>
            <a:stretch/>
          </p:blipFill>
          <p:spPr>
            <a:xfrm>
              <a:off x="290490" y="6601661"/>
              <a:ext cx="326254" cy="256338"/>
            </a:xfrm>
            <a:prstGeom prst="rect">
              <a:avLst/>
            </a:prstGeom>
          </p:spPr>
        </p:pic>
      </p:grpSp>
    </p:spTree>
    <p:extLst>
      <p:ext uri="{BB962C8B-B14F-4D97-AF65-F5344CB8AC3E}">
        <p14:creationId xmlns:p14="http://schemas.microsoft.com/office/powerpoint/2010/main" val="574484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hlinkClick r:id="" action="ppaction://noaction"/>
            <a:extLst>
              <a:ext uri="{FF2B5EF4-FFF2-40B4-BE49-F238E27FC236}">
                <a16:creationId xmlns:a16="http://schemas.microsoft.com/office/drawing/2014/main" id="{0C3E6981-25B4-4A56-A595-A06EBA71E52F}"/>
              </a:ext>
            </a:extLst>
          </p:cNvPr>
          <p:cNvSpPr/>
          <p:nvPr/>
        </p:nvSpPr>
        <p:spPr>
          <a:xfrm>
            <a:off x="11898489" y="0"/>
            <a:ext cx="293511" cy="11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hlinkClick r:id="rId3" action="ppaction://hlinksldjump"/>
            <a:extLst>
              <a:ext uri="{FF2B5EF4-FFF2-40B4-BE49-F238E27FC236}">
                <a16:creationId xmlns:a16="http://schemas.microsoft.com/office/drawing/2014/main" id="{DFBF518F-BBB1-4987-A430-E1E894E8871E}"/>
              </a:ext>
            </a:extLst>
          </p:cNvPr>
          <p:cNvSpPr/>
          <p:nvPr/>
        </p:nvSpPr>
        <p:spPr>
          <a:xfrm>
            <a:off x="11898489" y="-1"/>
            <a:ext cx="293511" cy="196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2E5B85C0-5749-448E-B43C-324CFBCE2E0C}"/>
              </a:ext>
            </a:extLst>
          </p:cNvPr>
          <p:cNvSpPr/>
          <p:nvPr/>
        </p:nvSpPr>
        <p:spPr>
          <a:xfrm>
            <a:off x="5276850" y="6603206"/>
            <a:ext cx="6915150" cy="25479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grpSp>
        <p:nvGrpSpPr>
          <p:cNvPr id="2" name="Gruppieren 1">
            <a:extLst>
              <a:ext uri="{FF2B5EF4-FFF2-40B4-BE49-F238E27FC236}">
                <a16:creationId xmlns:a16="http://schemas.microsoft.com/office/drawing/2014/main" id="{64FFCD37-65B1-4484-BC95-8A58C0F7CB85}"/>
              </a:ext>
            </a:extLst>
          </p:cNvPr>
          <p:cNvGrpSpPr/>
          <p:nvPr/>
        </p:nvGrpSpPr>
        <p:grpSpPr>
          <a:xfrm>
            <a:off x="-1" y="0"/>
            <a:ext cx="12192001" cy="6858000"/>
            <a:chOff x="-1" y="0"/>
            <a:chExt cx="12192001" cy="6858000"/>
          </a:xfrm>
        </p:grpSpPr>
        <p:pic>
          <p:nvPicPr>
            <p:cNvPr id="3" name="Grafik 2" descr="Ein Bild, das Screenshot enthält.&#10;&#10;Mit sehr hoher Zuverlässigkeit generierte Beschreibung">
              <a:extLst>
                <a:ext uri="{FF2B5EF4-FFF2-40B4-BE49-F238E27FC236}">
                  <a16:creationId xmlns:a16="http://schemas.microsoft.com/office/drawing/2014/main" id="{B136BA8B-25D3-434E-9D1C-25EAD4C581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Grafik 11">
              <a:extLst>
                <a:ext uri="{FF2B5EF4-FFF2-40B4-BE49-F238E27FC236}">
                  <a16:creationId xmlns:a16="http://schemas.microsoft.com/office/drawing/2014/main" id="{256AE4B6-C728-4555-814C-4338BE25B7FF}"/>
                </a:ext>
              </a:extLst>
            </p:cNvPr>
            <p:cNvPicPr preferRelativeResize="0">
              <a:picLocks noChangeAspect="1"/>
            </p:cNvPicPr>
            <p:nvPr/>
          </p:nvPicPr>
          <p:blipFill rotWithShape="1">
            <a:blip r:embed="rId5"/>
            <a:srcRect l="245" t="9175" r="3495" b="11849"/>
            <a:stretch/>
          </p:blipFill>
          <p:spPr>
            <a:xfrm>
              <a:off x="-1" y="6601661"/>
              <a:ext cx="12192000" cy="256338"/>
            </a:xfrm>
            <a:prstGeom prst="rect">
              <a:avLst/>
            </a:prstGeom>
          </p:spPr>
        </p:pic>
      </p:grpSp>
    </p:spTree>
    <p:extLst>
      <p:ext uri="{BB962C8B-B14F-4D97-AF65-F5344CB8AC3E}">
        <p14:creationId xmlns:p14="http://schemas.microsoft.com/office/powerpoint/2010/main" val="1662938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ieren 9">
            <a:extLst>
              <a:ext uri="{FF2B5EF4-FFF2-40B4-BE49-F238E27FC236}">
                <a16:creationId xmlns:a16="http://schemas.microsoft.com/office/drawing/2014/main" id="{1D983D7F-3057-4FB5-8729-F365CB75E285}"/>
              </a:ext>
            </a:extLst>
          </p:cNvPr>
          <p:cNvGrpSpPr/>
          <p:nvPr/>
        </p:nvGrpSpPr>
        <p:grpSpPr>
          <a:xfrm>
            <a:off x="521504" y="1638300"/>
            <a:ext cx="3691465" cy="2076449"/>
            <a:chOff x="-1" y="0"/>
            <a:chExt cx="12192001" cy="6858000"/>
          </a:xfrm>
        </p:grpSpPr>
        <p:pic>
          <p:nvPicPr>
            <p:cNvPr id="12" name="Grafik 11" descr="Ein Bild, das Screenshot enthält.&#10;&#10;Mit sehr hoher Zuverlässigkeit generierte Beschreibung">
              <a:extLst>
                <a:ext uri="{FF2B5EF4-FFF2-40B4-BE49-F238E27FC236}">
                  <a16:creationId xmlns:a16="http://schemas.microsoft.com/office/drawing/2014/main" id="{52AA5507-D8D7-41D7-BFC8-813ECB0132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Grafik 12">
              <a:extLst>
                <a:ext uri="{FF2B5EF4-FFF2-40B4-BE49-F238E27FC236}">
                  <a16:creationId xmlns:a16="http://schemas.microsoft.com/office/drawing/2014/main" id="{30A31013-B8A5-4759-9FDC-4F0ADEF8E1A6}"/>
                </a:ext>
              </a:extLst>
            </p:cNvPr>
            <p:cNvPicPr preferRelativeResize="0">
              <a:picLocks noChangeAspect="1"/>
            </p:cNvPicPr>
            <p:nvPr/>
          </p:nvPicPr>
          <p:blipFill rotWithShape="1">
            <a:blip r:embed="rId4"/>
            <a:srcRect l="245" t="9175" r="3495" b="11849"/>
            <a:stretch/>
          </p:blipFill>
          <p:spPr>
            <a:xfrm>
              <a:off x="-1" y="6601661"/>
              <a:ext cx="12192000" cy="256338"/>
            </a:xfrm>
            <a:prstGeom prst="rect">
              <a:avLst/>
            </a:prstGeom>
          </p:spPr>
        </p:pic>
      </p:grpSp>
      <p:sp>
        <p:nvSpPr>
          <p:cNvPr id="7" name="object 4"/>
          <p:cNvSpPr txBox="1">
            <a:spLocks noGrp="1"/>
          </p:cNvSpPr>
          <p:nvPr>
            <p:ph type="title"/>
          </p:nvPr>
        </p:nvSpPr>
        <p:spPr>
          <a:xfrm>
            <a:off x="521505" y="332769"/>
            <a:ext cx="9740290" cy="596196"/>
          </a:xfrm>
          <a:prstGeom prst="rect">
            <a:avLst/>
          </a:prstGeom>
        </p:spPr>
        <p:txBody>
          <a:bodyPr vert="horz" wrap="square" lIns="0" tIns="0" rIns="0" bIns="0" rtlCol="0" anchor="t" anchorCtr="0">
            <a:spAutoFit/>
          </a:bodyPr>
          <a:lstStyle/>
          <a:p>
            <a:pPr marL="7701" marR="3081" indent="13862">
              <a:lnSpc>
                <a:spcPts val="5282"/>
              </a:lnSpc>
            </a:pPr>
            <a:r>
              <a:rPr lang="de-DE" spc="-55">
                <a:solidFill>
                  <a:schemeClr val="bg1">
                    <a:lumMod val="95000"/>
                  </a:schemeClr>
                </a:solidFill>
                <a:latin typeface="Adelle Sans SAGE"/>
                <a:cs typeface="Adelle Sans SAGE"/>
              </a:rPr>
              <a:t>Bewerbermanagement</a:t>
            </a:r>
            <a:endParaRPr lang="de-DE">
              <a:solidFill>
                <a:schemeClr val="bg1">
                  <a:lumMod val="95000"/>
                </a:schemeClr>
              </a:solidFill>
              <a:latin typeface="Adelle Sans SAGE"/>
              <a:cs typeface="Adelle Sans SAGE"/>
            </a:endParaRPr>
          </a:p>
        </p:txBody>
      </p:sp>
      <p:sp>
        <p:nvSpPr>
          <p:cNvPr id="3" name="Inhaltsplatzhalter 2">
            <a:extLst>
              <a:ext uri="{FF2B5EF4-FFF2-40B4-BE49-F238E27FC236}">
                <a16:creationId xmlns:a16="http://schemas.microsoft.com/office/drawing/2014/main" id="{C5BEDC0F-187F-412E-830D-03F7958FADDD}"/>
              </a:ext>
            </a:extLst>
          </p:cNvPr>
          <p:cNvSpPr>
            <a:spLocks noGrp="1"/>
          </p:cNvSpPr>
          <p:nvPr>
            <p:ph type="body" sz="quarter" idx="12"/>
          </p:nvPr>
        </p:nvSpPr>
        <p:spPr/>
        <p:txBody>
          <a:bodyPr/>
          <a:lstStyle/>
          <a:p>
            <a:pPr marL="457200" indent="-457200">
              <a:buFont typeface="+mj-lt"/>
              <a:buAutoNum type="arabicPeriod"/>
            </a:pPr>
            <a:endParaRPr lang="de-DE" sz="2400" spc="-3">
              <a:solidFill>
                <a:schemeClr val="bg1">
                  <a:lumMod val="85000"/>
                </a:schemeClr>
              </a:solidFill>
              <a:latin typeface="AdelleSansSAGELt"/>
              <a:cs typeface="AdelleSansSAGELt"/>
            </a:endParaRPr>
          </a:p>
          <a:p>
            <a:pPr marL="457200" indent="-457200">
              <a:buFont typeface="+mj-lt"/>
              <a:buAutoNum type="arabicPeriod"/>
            </a:pPr>
            <a:endParaRPr lang="de-DE" sz="2400" spc="-3">
              <a:solidFill>
                <a:schemeClr val="bg1">
                  <a:lumMod val="85000"/>
                </a:schemeClr>
              </a:solidFill>
              <a:latin typeface="AdelleSansSAGELt"/>
              <a:cs typeface="AdelleSansSAGELt"/>
            </a:endParaRPr>
          </a:p>
          <a:p>
            <a:pPr marL="457200" indent="-457200">
              <a:buFont typeface="+mj-lt"/>
              <a:buAutoNum type="arabicPeriod"/>
            </a:pPr>
            <a:endParaRPr lang="de-DE" sz="2400" spc="-3">
              <a:solidFill>
                <a:schemeClr val="bg1">
                  <a:lumMod val="85000"/>
                </a:schemeClr>
              </a:solidFill>
              <a:latin typeface="AdelleSansSAGELt"/>
              <a:cs typeface="AdelleSansSAGELt"/>
            </a:endParaRPr>
          </a:p>
          <a:p>
            <a:pPr marL="457200" indent="-457200">
              <a:buFont typeface="+mj-lt"/>
              <a:buAutoNum type="arabicPeriod"/>
            </a:pPr>
            <a:endParaRPr lang="de-DE" sz="2400" spc="-3">
              <a:solidFill>
                <a:schemeClr val="bg1">
                  <a:lumMod val="85000"/>
                </a:schemeClr>
              </a:solidFill>
              <a:latin typeface="AdelleSansSAGELt"/>
              <a:cs typeface="AdelleSansSAGELt"/>
            </a:endParaRPr>
          </a:p>
          <a:p>
            <a:pPr marL="457200" indent="-457200">
              <a:buFont typeface="+mj-lt"/>
              <a:buAutoNum type="arabicPeriod"/>
            </a:pPr>
            <a:endParaRPr lang="de-DE"/>
          </a:p>
          <a:p>
            <a:pPr marL="457200" indent="-457200">
              <a:buFont typeface="+mj-lt"/>
              <a:buAutoNum type="arabicPeriod"/>
            </a:pPr>
            <a:endParaRPr lang="de-DE"/>
          </a:p>
        </p:txBody>
      </p:sp>
      <p:sp>
        <p:nvSpPr>
          <p:cNvPr id="9" name="Textplatzhalter 1">
            <a:extLst>
              <a:ext uri="{FF2B5EF4-FFF2-40B4-BE49-F238E27FC236}">
                <a16:creationId xmlns:a16="http://schemas.microsoft.com/office/drawing/2014/main" id="{52A3C7E1-C469-49C4-B9F0-A24313096A6C}"/>
              </a:ext>
            </a:extLst>
          </p:cNvPr>
          <p:cNvSpPr txBox="1">
            <a:spLocks/>
          </p:cNvSpPr>
          <p:nvPr/>
        </p:nvSpPr>
        <p:spPr>
          <a:xfrm>
            <a:off x="4548189" y="1638300"/>
            <a:ext cx="7643811" cy="4267648"/>
          </a:xfrm>
          <a:prstGeom prst="rect">
            <a:avLst/>
          </a:prstGeom>
        </p:spPr>
        <p:txBody>
          <a:bodyPr/>
          <a:lstStyle>
            <a:lvl1pPr marL="0" indent="0" algn="l" defTabSz="228554" rtl="0" eaLnBrk="1" latinLnBrk="0" hangingPunct="1">
              <a:spcBef>
                <a:spcPts val="1600"/>
              </a:spcBef>
              <a:buFont typeface="Arial"/>
              <a:buNone/>
              <a:defRPr sz="2000" kern="1200">
                <a:solidFill>
                  <a:srgbClr val="666666"/>
                </a:solidFill>
                <a:latin typeface="+mn-lt"/>
                <a:ea typeface="+mn-ea"/>
                <a:cs typeface="Arial" panose="020B0604020202020204" pitchFamily="34" charset="0"/>
              </a:defRPr>
            </a:lvl1pPr>
            <a:lvl2pPr marL="360363" indent="-360363" algn="l" defTabSz="228554" rtl="0" eaLnBrk="1" latinLnBrk="0" hangingPunct="1">
              <a:spcBef>
                <a:spcPts val="1600"/>
              </a:spcBef>
              <a:buFont typeface="Arial" panose="020B0604020202020204" pitchFamily="34" charset="0"/>
              <a:buChar char="•"/>
              <a:tabLst>
                <a:tab pos="449263" algn="l"/>
              </a:tabLst>
              <a:defRPr sz="2000" kern="1200">
                <a:solidFill>
                  <a:srgbClr val="666666"/>
                </a:solidFill>
                <a:latin typeface="+mn-lt"/>
                <a:ea typeface="+mn-ea"/>
                <a:cs typeface="Arial" panose="020B0604020202020204" pitchFamily="34" charset="0"/>
              </a:defRPr>
            </a:lvl2pPr>
            <a:lvl3pPr marL="714375" indent="-354013" algn="l" defTabSz="228554" rtl="0" eaLnBrk="1" latinLnBrk="0" hangingPunct="1">
              <a:spcBef>
                <a:spcPts val="1600"/>
              </a:spcBef>
              <a:buFont typeface="Arial" panose="020B0604020202020204" pitchFamily="34" charset="0"/>
              <a:buChar char="–"/>
              <a:defRPr sz="2000" kern="1200">
                <a:solidFill>
                  <a:srgbClr val="666666"/>
                </a:solidFill>
                <a:latin typeface="+mn-lt"/>
                <a:ea typeface="+mn-ea"/>
                <a:cs typeface="Arial" panose="020B0604020202020204" pitchFamily="34" charset="0"/>
              </a:defRPr>
            </a:lvl3pPr>
            <a:lvl4pPr marL="1433513" indent="-360363" algn="l" defTabSz="228554" rtl="0" eaLnBrk="1" latinLnBrk="0" hangingPunct="1">
              <a:spcBef>
                <a:spcPts val="1600"/>
              </a:spcBef>
              <a:buFont typeface="Arial" panose="020B0604020202020204" pitchFamily="34" charset="0"/>
              <a:buChar char="•"/>
              <a:defRPr sz="1600" kern="1200">
                <a:solidFill>
                  <a:srgbClr val="666666"/>
                </a:solidFill>
                <a:latin typeface="+mn-lt"/>
                <a:ea typeface="+mn-ea"/>
                <a:cs typeface="Arial" panose="020B0604020202020204" pitchFamily="34" charset="0"/>
              </a:defRPr>
            </a:lvl4pPr>
            <a:lvl5pPr marL="2241550" indent="-312738" algn="l" defTabSz="228554" rtl="0" eaLnBrk="1" latinLnBrk="0" hangingPunct="1">
              <a:spcBef>
                <a:spcPts val="1600"/>
              </a:spcBef>
              <a:buFont typeface="Arial" panose="020B0604020202020204" pitchFamily="34" charset="0"/>
              <a:buChar char="•"/>
              <a:defRPr sz="1600" kern="1200">
                <a:solidFill>
                  <a:srgbClr val="666666"/>
                </a:solidFill>
                <a:latin typeface="+mn-lt"/>
                <a:ea typeface="+mn-ea"/>
                <a:cs typeface="Arial" panose="020B0604020202020204" pitchFamily="34" charset="0"/>
              </a:defRPr>
            </a:lvl5pPr>
            <a:lvl6pPr marL="1257049" indent="-114277" algn="l" defTabSz="228554" rtl="0" eaLnBrk="1" latinLnBrk="0" hangingPunct="1">
              <a:spcBef>
                <a:spcPct val="20000"/>
              </a:spcBef>
              <a:buFont typeface="Arial"/>
              <a:buChar char="•"/>
              <a:defRPr sz="1000" kern="1200">
                <a:solidFill>
                  <a:schemeClr val="tx1"/>
                </a:solidFill>
                <a:latin typeface="+mn-lt"/>
                <a:ea typeface="+mn-ea"/>
                <a:cs typeface="+mn-cs"/>
              </a:defRPr>
            </a:lvl6pPr>
            <a:lvl7pPr marL="1485603" indent="-114277" algn="l" defTabSz="228554" rtl="0" eaLnBrk="1" latinLnBrk="0" hangingPunct="1">
              <a:spcBef>
                <a:spcPct val="20000"/>
              </a:spcBef>
              <a:buFont typeface="Arial"/>
              <a:buChar char="•"/>
              <a:defRPr sz="1000" kern="1200">
                <a:solidFill>
                  <a:schemeClr val="tx1"/>
                </a:solidFill>
                <a:latin typeface="+mn-lt"/>
                <a:ea typeface="+mn-ea"/>
                <a:cs typeface="+mn-cs"/>
              </a:defRPr>
            </a:lvl7pPr>
            <a:lvl8pPr marL="1714157" indent="-114277" algn="l" defTabSz="228554" rtl="0" eaLnBrk="1" latinLnBrk="0" hangingPunct="1">
              <a:spcBef>
                <a:spcPct val="20000"/>
              </a:spcBef>
              <a:buFont typeface="Arial"/>
              <a:buChar char="•"/>
              <a:defRPr sz="1000" kern="1200">
                <a:solidFill>
                  <a:schemeClr val="tx1"/>
                </a:solidFill>
                <a:latin typeface="+mn-lt"/>
                <a:ea typeface="+mn-ea"/>
                <a:cs typeface="+mn-cs"/>
              </a:defRPr>
            </a:lvl8pPr>
            <a:lvl9pPr marL="1942711" indent="-114277" algn="l" defTabSz="228554" rtl="0" eaLnBrk="1" latinLnBrk="0" hangingPunct="1">
              <a:spcBef>
                <a:spcPct val="20000"/>
              </a:spcBef>
              <a:buFont typeface="Arial"/>
              <a:buChar char="•"/>
              <a:defRPr sz="1000" kern="1200">
                <a:solidFill>
                  <a:schemeClr val="tx1"/>
                </a:solidFill>
                <a:latin typeface="+mn-lt"/>
                <a:ea typeface="+mn-ea"/>
                <a:cs typeface="+mn-cs"/>
              </a:defRPr>
            </a:lvl9pPr>
          </a:lstStyle>
          <a:p>
            <a:pPr>
              <a:spcBef>
                <a:spcPts val="1200"/>
              </a:spcBef>
            </a:pPr>
            <a:r>
              <a:rPr lang="de-DE">
                <a:solidFill>
                  <a:schemeClr val="bg1"/>
                </a:solidFill>
              </a:rPr>
              <a:t>Zielgerichtetes Ausschreiben vakanter Stellen </a:t>
            </a:r>
          </a:p>
          <a:p>
            <a:pPr marL="285750" indent="-285750">
              <a:spcBef>
                <a:spcPts val="1200"/>
              </a:spcBef>
              <a:buFont typeface="Arial" panose="020B0604020202020204" pitchFamily="34" charset="0"/>
              <a:buChar char="•"/>
            </a:pPr>
            <a:r>
              <a:rPr lang="de-DE" sz="1600">
                <a:solidFill>
                  <a:schemeClr val="bg1">
                    <a:lumMod val="65000"/>
                  </a:schemeClr>
                </a:solidFill>
                <a:sym typeface="Wingdings" panose="05000000000000000000" pitchFamily="2" charset="2"/>
              </a:rPr>
              <a:t>Recruiting-Kampagnen maßgeschneidert gestalten</a:t>
            </a:r>
          </a:p>
          <a:p>
            <a:pPr marL="285750" indent="-285750">
              <a:spcBef>
                <a:spcPts val="1200"/>
              </a:spcBef>
              <a:buFont typeface="Arial" panose="020B0604020202020204" pitchFamily="34" charset="0"/>
              <a:buChar char="•"/>
            </a:pPr>
            <a:r>
              <a:rPr lang="de-DE" sz="1600">
                <a:solidFill>
                  <a:schemeClr val="bg1">
                    <a:lumMod val="65000"/>
                  </a:schemeClr>
                </a:solidFill>
              </a:rPr>
              <a:t>Ausschreibungen mit wenigen Klicks im gewünschten Kanal veröffentlichen</a:t>
            </a:r>
            <a:endParaRPr lang="de-DE" sz="1600">
              <a:solidFill>
                <a:schemeClr val="bg1">
                  <a:lumMod val="65000"/>
                </a:schemeClr>
              </a:solidFill>
              <a:sym typeface="Wingdings" panose="05000000000000000000" pitchFamily="2" charset="2"/>
            </a:endParaRPr>
          </a:p>
          <a:p>
            <a:pPr>
              <a:spcBef>
                <a:spcPts val="1200"/>
              </a:spcBef>
            </a:pPr>
            <a:r>
              <a:rPr lang="de-DE">
                <a:solidFill>
                  <a:schemeClr val="bg1"/>
                </a:solidFill>
              </a:rPr>
              <a:t>Zum Wunschkandidaten mit geringem administrativen Aufwand</a:t>
            </a:r>
          </a:p>
          <a:p>
            <a:pPr marL="285750" indent="-285750">
              <a:lnSpc>
                <a:spcPts val="2700"/>
              </a:lnSpc>
              <a:spcBef>
                <a:spcPts val="1200"/>
              </a:spcBef>
              <a:buFont typeface="Arial" panose="020B0604020202020204" pitchFamily="34" charset="0"/>
              <a:buChar char="•"/>
              <a:tabLst>
                <a:tab pos="268288" algn="l"/>
                <a:tab pos="358775" algn="l"/>
              </a:tabLst>
            </a:pPr>
            <a:r>
              <a:rPr lang="de-DE" sz="1600">
                <a:solidFill>
                  <a:schemeClr val="bg1">
                    <a:lumMod val="65000"/>
                  </a:schemeClr>
                </a:solidFill>
              </a:rPr>
              <a:t>Risikominimierung von Fehlbesetzungen durch Einbindung interner Entscheider </a:t>
            </a:r>
          </a:p>
          <a:p>
            <a:pPr marL="285750" indent="-285750">
              <a:lnSpc>
                <a:spcPts val="2700"/>
              </a:lnSpc>
              <a:spcBef>
                <a:spcPts val="1200"/>
              </a:spcBef>
              <a:buFont typeface="Arial" panose="020B0604020202020204" pitchFamily="34" charset="0"/>
              <a:buChar char="•"/>
              <a:tabLst>
                <a:tab pos="268288" algn="l"/>
                <a:tab pos="358775" algn="l"/>
              </a:tabLst>
            </a:pPr>
            <a:r>
              <a:rPr lang="de-DE" sz="1600">
                <a:solidFill>
                  <a:schemeClr val="bg1">
                    <a:lumMod val="65000"/>
                  </a:schemeClr>
                </a:solidFill>
              </a:rPr>
              <a:t>Alle Informationen zum Recruiting-Prozess stets aktuell an zentraler Stelle</a:t>
            </a:r>
          </a:p>
          <a:p>
            <a:pPr>
              <a:spcBef>
                <a:spcPts val="1200"/>
              </a:spcBef>
            </a:pPr>
            <a:r>
              <a:rPr lang="de-DE">
                <a:solidFill>
                  <a:schemeClr val="bg1"/>
                </a:solidFill>
              </a:rPr>
              <a:t>Neue Mitarbeiter finden, gewinnen und binden</a:t>
            </a:r>
          </a:p>
          <a:p>
            <a:pPr marL="285750" indent="-285750">
              <a:spcBef>
                <a:spcPts val="1200"/>
              </a:spcBef>
              <a:buFont typeface="Arial" panose="020B0604020202020204" pitchFamily="34" charset="0"/>
              <a:buChar char="•"/>
            </a:pPr>
            <a:r>
              <a:rPr lang="de-DE" sz="1600">
                <a:solidFill>
                  <a:schemeClr val="bg1">
                    <a:lumMod val="65000"/>
                  </a:schemeClr>
                </a:solidFill>
                <a:sym typeface="Wingdings" panose="05000000000000000000" pitchFamily="2" charset="2"/>
              </a:rPr>
              <a:t>Mehr Kandidaten dank größerer Reichweite der Ausschreibungen und optimierter Außendarstellung des Unternehmens </a:t>
            </a:r>
          </a:p>
          <a:p>
            <a:pPr marL="285750" indent="-285750">
              <a:spcBef>
                <a:spcPts val="1200"/>
              </a:spcBef>
              <a:buFont typeface="Arial" panose="020B0604020202020204" pitchFamily="34" charset="0"/>
              <a:buChar char="•"/>
            </a:pPr>
            <a:r>
              <a:rPr lang="de-DE" sz="1600">
                <a:solidFill>
                  <a:schemeClr val="bg1">
                    <a:lumMod val="65000"/>
                  </a:schemeClr>
                </a:solidFill>
                <a:sym typeface="Wingdings" panose="05000000000000000000" pitchFamily="2" charset="2"/>
              </a:rPr>
              <a:t>Automatisierte Prozesse erleichtern das „An Board holen“ der neuen Mitarbeiter</a:t>
            </a:r>
            <a:endParaRPr lang="de-DE" sz="1600">
              <a:solidFill>
                <a:schemeClr val="bg1">
                  <a:lumMod val="65000"/>
                </a:schemeClr>
              </a:solidFill>
            </a:endParaRPr>
          </a:p>
        </p:txBody>
      </p:sp>
      <p:sp>
        <p:nvSpPr>
          <p:cNvPr id="11" name="Rechteck 10">
            <a:hlinkClick r:id="rId5" action="ppaction://hlinksldjump"/>
            <a:extLst>
              <a:ext uri="{FF2B5EF4-FFF2-40B4-BE49-F238E27FC236}">
                <a16:creationId xmlns:a16="http://schemas.microsoft.com/office/drawing/2014/main" id="{4C470722-62B1-4294-869C-E8987F341DEE}"/>
              </a:ext>
            </a:extLst>
          </p:cNvPr>
          <p:cNvSpPr/>
          <p:nvPr/>
        </p:nvSpPr>
        <p:spPr>
          <a:xfrm>
            <a:off x="10486238" y="332769"/>
            <a:ext cx="1492402" cy="5961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spTree>
    <p:extLst>
      <p:ext uri="{BB962C8B-B14F-4D97-AF65-F5344CB8AC3E}">
        <p14:creationId xmlns:p14="http://schemas.microsoft.com/office/powerpoint/2010/main" val="2021717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3227F94-C876-4F6D-8676-3D5268C9648B}"/>
              </a:ext>
            </a:extLst>
          </p:cNvPr>
          <p:cNvSpPr>
            <a:spLocks noGrp="1"/>
          </p:cNvSpPr>
          <p:nvPr>
            <p:ph type="title"/>
          </p:nvPr>
        </p:nvSpPr>
        <p:spPr/>
        <p:txBody>
          <a:bodyPr anchor="ctr"/>
          <a:lstStyle/>
          <a:p>
            <a:r>
              <a:rPr lang="de-DE"/>
              <a:t>Mitarbeiter - Lebenszyklus</a:t>
            </a:r>
          </a:p>
        </p:txBody>
      </p:sp>
      <p:pic>
        <p:nvPicPr>
          <p:cNvPr id="6" name="Grafik 5">
            <a:extLst>
              <a:ext uri="{FF2B5EF4-FFF2-40B4-BE49-F238E27FC236}">
                <a16:creationId xmlns:a16="http://schemas.microsoft.com/office/drawing/2014/main" id="{23CB827A-0F10-4E11-B51E-5E946F970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85" y="1224000"/>
            <a:ext cx="11326500" cy="5400000"/>
          </a:xfrm>
          <a:prstGeom prst="rect">
            <a:avLst/>
          </a:prstGeom>
        </p:spPr>
      </p:pic>
      <p:sp>
        <p:nvSpPr>
          <p:cNvPr id="10" name="Rechteck 9">
            <a:hlinkClick r:id="rId4" action="ppaction://hlinksldjump"/>
            <a:extLst>
              <a:ext uri="{FF2B5EF4-FFF2-40B4-BE49-F238E27FC236}">
                <a16:creationId xmlns:a16="http://schemas.microsoft.com/office/drawing/2014/main" id="{4234F555-E023-4F89-9F62-2EFDCB7D3E5D}"/>
              </a:ext>
            </a:extLst>
          </p:cNvPr>
          <p:cNvSpPr/>
          <p:nvPr/>
        </p:nvSpPr>
        <p:spPr>
          <a:xfrm>
            <a:off x="10399923" y="319489"/>
            <a:ext cx="1399142" cy="60592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hteck 13">
            <a:hlinkClick r:id="rId5" action="ppaction://hlinksldjump"/>
            <a:extLst>
              <a:ext uri="{FF2B5EF4-FFF2-40B4-BE49-F238E27FC236}">
                <a16:creationId xmlns:a16="http://schemas.microsoft.com/office/drawing/2014/main" id="{1AC9E66E-B69A-46D4-BAB0-31F5A7941638}"/>
              </a:ext>
            </a:extLst>
          </p:cNvPr>
          <p:cNvSpPr/>
          <p:nvPr/>
        </p:nvSpPr>
        <p:spPr>
          <a:xfrm>
            <a:off x="10486238" y="332769"/>
            <a:ext cx="1492402" cy="5961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sp>
        <p:nvSpPr>
          <p:cNvPr id="12" name="Ellipse 11">
            <a:hlinkClick r:id="rId6" action="ppaction://hlinksldjump"/>
            <a:extLst>
              <a:ext uri="{FF2B5EF4-FFF2-40B4-BE49-F238E27FC236}">
                <a16:creationId xmlns:a16="http://schemas.microsoft.com/office/drawing/2014/main" id="{3BE084A2-340E-4912-A9F9-56E9DFDF2419}"/>
              </a:ext>
            </a:extLst>
          </p:cNvPr>
          <p:cNvSpPr/>
          <p:nvPr/>
        </p:nvSpPr>
        <p:spPr>
          <a:xfrm>
            <a:off x="3943708" y="1566861"/>
            <a:ext cx="1597461" cy="159705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50" i="0" dirty="0"/>
          </a:p>
        </p:txBody>
      </p:sp>
      <p:sp>
        <p:nvSpPr>
          <p:cNvPr id="16" name="Ellipse 15">
            <a:hlinkClick r:id="rId7" action="ppaction://hlinksldjump"/>
            <a:extLst>
              <a:ext uri="{FF2B5EF4-FFF2-40B4-BE49-F238E27FC236}">
                <a16:creationId xmlns:a16="http://schemas.microsoft.com/office/drawing/2014/main" id="{1DCBC718-2E9C-4DA9-AAC8-5FE817A6057E}"/>
              </a:ext>
            </a:extLst>
          </p:cNvPr>
          <p:cNvSpPr/>
          <p:nvPr/>
        </p:nvSpPr>
        <p:spPr>
          <a:xfrm>
            <a:off x="7065339" y="4709041"/>
            <a:ext cx="1597461" cy="159705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50" i="0" dirty="0"/>
          </a:p>
        </p:txBody>
      </p:sp>
      <p:sp>
        <p:nvSpPr>
          <p:cNvPr id="17" name="Ellipse 16">
            <a:hlinkClick r:id="rId8" action="ppaction://hlinksldjump"/>
            <a:extLst>
              <a:ext uri="{FF2B5EF4-FFF2-40B4-BE49-F238E27FC236}">
                <a16:creationId xmlns:a16="http://schemas.microsoft.com/office/drawing/2014/main" id="{D6A64076-95D0-47A3-8E22-3C22A33C18C0}"/>
              </a:ext>
            </a:extLst>
          </p:cNvPr>
          <p:cNvSpPr/>
          <p:nvPr/>
        </p:nvSpPr>
        <p:spPr>
          <a:xfrm>
            <a:off x="3943708" y="4709041"/>
            <a:ext cx="1597461" cy="159705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50" i="0" dirty="0"/>
          </a:p>
        </p:txBody>
      </p:sp>
      <p:sp>
        <p:nvSpPr>
          <p:cNvPr id="13" name="Ellipse 12">
            <a:hlinkClick r:id="rId9" action="ppaction://hlinksldjump"/>
            <a:extLst>
              <a:ext uri="{FF2B5EF4-FFF2-40B4-BE49-F238E27FC236}">
                <a16:creationId xmlns:a16="http://schemas.microsoft.com/office/drawing/2014/main" id="{C5EC7A32-0AB2-4CEB-80A8-C8ED8FBD1D52}"/>
              </a:ext>
            </a:extLst>
          </p:cNvPr>
          <p:cNvSpPr/>
          <p:nvPr/>
        </p:nvSpPr>
        <p:spPr>
          <a:xfrm>
            <a:off x="7068972" y="1556577"/>
            <a:ext cx="1598400" cy="1598400"/>
          </a:xfrm>
          <a:prstGeom prst="ellipse">
            <a:avLst/>
          </a:prstGeom>
          <a:solidFill>
            <a:srgbClr val="4D37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dirty="0"/>
              <a:t>b</a:t>
            </a:r>
            <a:r>
              <a:rPr lang="de-DE" sz="1600" i="0" dirty="0"/>
              <a:t>inden &amp; entwickeln</a:t>
            </a:r>
          </a:p>
        </p:txBody>
      </p:sp>
    </p:spTree>
    <p:extLst>
      <p:ext uri="{BB962C8B-B14F-4D97-AF65-F5344CB8AC3E}">
        <p14:creationId xmlns:p14="http://schemas.microsoft.com/office/powerpoint/2010/main" val="721318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hlinkClick r:id="" action="ppaction://noaction"/>
            <a:extLst>
              <a:ext uri="{FF2B5EF4-FFF2-40B4-BE49-F238E27FC236}">
                <a16:creationId xmlns:a16="http://schemas.microsoft.com/office/drawing/2014/main" id="{0C3E6981-25B4-4A56-A595-A06EBA71E52F}"/>
              </a:ext>
            </a:extLst>
          </p:cNvPr>
          <p:cNvSpPr/>
          <p:nvPr/>
        </p:nvSpPr>
        <p:spPr>
          <a:xfrm>
            <a:off x="11898489" y="0"/>
            <a:ext cx="293511" cy="11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descr="Ein Bild, das Screenshot enthält.&#10;&#10;Mit sehr hoher Zuverlässigkeit generierte Beschreibung">
            <a:extLst>
              <a:ext uri="{FF2B5EF4-FFF2-40B4-BE49-F238E27FC236}">
                <a16:creationId xmlns:a16="http://schemas.microsoft.com/office/drawing/2014/main" id="{DEE8EEAD-D75B-4930-886A-955E2A120C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hteck 3">
            <a:hlinkClick r:id="rId4" action="ppaction://hlinksldjump"/>
            <a:extLst>
              <a:ext uri="{FF2B5EF4-FFF2-40B4-BE49-F238E27FC236}">
                <a16:creationId xmlns:a16="http://schemas.microsoft.com/office/drawing/2014/main" id="{202E5198-BB18-43A0-9851-5C96000525F6}"/>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a:extLst>
              <a:ext uri="{FF2B5EF4-FFF2-40B4-BE49-F238E27FC236}">
                <a16:creationId xmlns:a16="http://schemas.microsoft.com/office/drawing/2014/main" id="{F590A3E9-BEC4-4A1E-A69C-9A6810076555}"/>
              </a:ext>
            </a:extLst>
          </p:cNvPr>
          <p:cNvSpPr/>
          <p:nvPr/>
        </p:nvSpPr>
        <p:spPr>
          <a:xfrm>
            <a:off x="3924300" y="0"/>
            <a:ext cx="4434840" cy="190500"/>
          </a:xfrm>
          <a:prstGeom prst="rect">
            <a:avLst/>
          </a:prstGeom>
          <a:solidFill>
            <a:srgbClr val="CCCC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pic>
        <p:nvPicPr>
          <p:cNvPr id="10" name="Grafik 9">
            <a:extLst>
              <a:ext uri="{FF2B5EF4-FFF2-40B4-BE49-F238E27FC236}">
                <a16:creationId xmlns:a16="http://schemas.microsoft.com/office/drawing/2014/main" id="{0FD9DDC9-07B3-4150-A736-34E1C57BF6E8}"/>
              </a:ext>
            </a:extLst>
          </p:cNvPr>
          <p:cNvPicPr preferRelativeResize="0">
            <a:picLocks noChangeAspect="1"/>
          </p:cNvPicPr>
          <p:nvPr/>
        </p:nvPicPr>
        <p:blipFill rotWithShape="1">
          <a:blip r:embed="rId5"/>
          <a:srcRect l="245" t="9175" r="3495" b="11849"/>
          <a:stretch/>
        </p:blipFill>
        <p:spPr>
          <a:xfrm>
            <a:off x="-1" y="6601661"/>
            <a:ext cx="12192000" cy="256338"/>
          </a:xfrm>
          <a:prstGeom prst="rect">
            <a:avLst/>
          </a:prstGeom>
        </p:spPr>
      </p:pic>
    </p:spTree>
    <p:extLst>
      <p:ext uri="{BB962C8B-B14F-4D97-AF65-F5344CB8AC3E}">
        <p14:creationId xmlns:p14="http://schemas.microsoft.com/office/powerpoint/2010/main" val="3097621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hlinkClick r:id="" action="ppaction://noaction"/>
            <a:extLst>
              <a:ext uri="{FF2B5EF4-FFF2-40B4-BE49-F238E27FC236}">
                <a16:creationId xmlns:a16="http://schemas.microsoft.com/office/drawing/2014/main" id="{0C3E6981-25B4-4A56-A595-A06EBA71E52F}"/>
              </a:ext>
            </a:extLst>
          </p:cNvPr>
          <p:cNvSpPr/>
          <p:nvPr/>
        </p:nvSpPr>
        <p:spPr>
          <a:xfrm>
            <a:off x="11898489" y="0"/>
            <a:ext cx="293511" cy="11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descr="Ein Bild, das Screenshot enthält.&#10;&#10;Mit sehr hoher Zuverlässigkeit generierte Beschreibung">
            <a:extLst>
              <a:ext uri="{FF2B5EF4-FFF2-40B4-BE49-F238E27FC236}">
                <a16:creationId xmlns:a16="http://schemas.microsoft.com/office/drawing/2014/main" id="{827443C8-B244-4DD6-BF4C-CA0D2BDCD6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hteck 3">
            <a:hlinkClick r:id="rId4" action="ppaction://hlinksldjump"/>
            <a:extLst>
              <a:ext uri="{FF2B5EF4-FFF2-40B4-BE49-F238E27FC236}">
                <a16:creationId xmlns:a16="http://schemas.microsoft.com/office/drawing/2014/main" id="{EF29000D-5E53-46A5-B533-8F37E29A6E7C}"/>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descr="Ein Bild, das Screenshot enthält.&#10;&#10;Mit sehr hoher Zuverlässigkeit generierte Beschreibung">
            <a:extLst>
              <a:ext uri="{FF2B5EF4-FFF2-40B4-BE49-F238E27FC236}">
                <a16:creationId xmlns:a16="http://schemas.microsoft.com/office/drawing/2014/main" id="{3CFA76C3-11C4-4DC9-991F-7B1B317652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16252"/>
            <a:ext cx="12192000" cy="6642100"/>
          </a:xfrm>
          <a:prstGeom prst="rect">
            <a:avLst/>
          </a:prstGeom>
        </p:spPr>
      </p:pic>
      <p:pic>
        <p:nvPicPr>
          <p:cNvPr id="9" name="Grafik 8">
            <a:extLst>
              <a:ext uri="{FF2B5EF4-FFF2-40B4-BE49-F238E27FC236}">
                <a16:creationId xmlns:a16="http://schemas.microsoft.com/office/drawing/2014/main" id="{92520D57-5C60-4EC9-9EDC-41B895F2F397}"/>
              </a:ext>
            </a:extLst>
          </p:cNvPr>
          <p:cNvPicPr preferRelativeResize="0">
            <a:picLocks noChangeAspect="1"/>
          </p:cNvPicPr>
          <p:nvPr/>
        </p:nvPicPr>
        <p:blipFill rotWithShape="1">
          <a:blip r:embed="rId6"/>
          <a:srcRect l="245" t="9175" r="3495" b="11849"/>
          <a:stretch/>
        </p:blipFill>
        <p:spPr>
          <a:xfrm>
            <a:off x="-1" y="6601661"/>
            <a:ext cx="12192000" cy="256338"/>
          </a:xfrm>
          <a:prstGeom prst="rect">
            <a:avLst/>
          </a:prstGeom>
        </p:spPr>
      </p:pic>
    </p:spTree>
    <p:extLst>
      <p:ext uri="{BB962C8B-B14F-4D97-AF65-F5344CB8AC3E}">
        <p14:creationId xmlns:p14="http://schemas.microsoft.com/office/powerpoint/2010/main" val="6530747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Screenshot enthält.&#10;&#10;Mit sehr hoher Zuverlässigkeit generierte Beschreibung">
            <a:extLst>
              <a:ext uri="{FF2B5EF4-FFF2-40B4-BE49-F238E27FC236}">
                <a16:creationId xmlns:a16="http://schemas.microsoft.com/office/drawing/2014/main" id="{033668BA-4049-4808-A851-ACF077DD8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Grafik 1"/>
          <p:cNvPicPr>
            <a:picLocks noChangeAspect="1"/>
          </p:cNvPicPr>
          <p:nvPr/>
        </p:nvPicPr>
        <p:blipFill rotWithShape="1">
          <a:blip r:embed="rId4"/>
          <a:srcRect t="8829"/>
          <a:stretch/>
        </p:blipFill>
        <p:spPr>
          <a:xfrm>
            <a:off x="0" y="411977"/>
            <a:ext cx="12022372" cy="6117198"/>
          </a:xfrm>
          <a:prstGeom prst="rect">
            <a:avLst/>
          </a:prstGeom>
        </p:spPr>
      </p:pic>
      <p:sp>
        <p:nvSpPr>
          <p:cNvPr id="4" name="Rechteck 3">
            <a:hlinkClick r:id="rId5" action="ppaction://hlinksldjump"/>
            <a:extLst>
              <a:ext uri="{FF2B5EF4-FFF2-40B4-BE49-F238E27FC236}">
                <a16:creationId xmlns:a16="http://schemas.microsoft.com/office/drawing/2014/main" id="{EAF61CE2-4AF1-421F-9E63-8C14B1BD78E8}"/>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023A3B75-07DB-44BE-908A-63C7259E90CB}"/>
              </a:ext>
            </a:extLst>
          </p:cNvPr>
          <p:cNvPicPr preferRelativeResize="0">
            <a:picLocks noChangeAspect="1"/>
          </p:cNvPicPr>
          <p:nvPr/>
        </p:nvPicPr>
        <p:blipFill rotWithShape="1">
          <a:blip r:embed="rId6"/>
          <a:srcRect l="245" t="9175" r="3495" b="11849"/>
          <a:stretch/>
        </p:blipFill>
        <p:spPr>
          <a:xfrm>
            <a:off x="-1" y="6601661"/>
            <a:ext cx="12192000" cy="256338"/>
          </a:xfrm>
          <a:prstGeom prst="rect">
            <a:avLst/>
          </a:prstGeom>
        </p:spPr>
      </p:pic>
    </p:spTree>
    <p:extLst>
      <p:ext uri="{BB962C8B-B14F-4D97-AF65-F5344CB8AC3E}">
        <p14:creationId xmlns:p14="http://schemas.microsoft.com/office/powerpoint/2010/main" val="22474790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hlinkClick r:id="" action="ppaction://noaction"/>
            <a:extLst>
              <a:ext uri="{FF2B5EF4-FFF2-40B4-BE49-F238E27FC236}">
                <a16:creationId xmlns:a16="http://schemas.microsoft.com/office/drawing/2014/main" id="{0C3E6981-25B4-4A56-A595-A06EBA71E52F}"/>
              </a:ext>
            </a:extLst>
          </p:cNvPr>
          <p:cNvSpPr/>
          <p:nvPr/>
        </p:nvSpPr>
        <p:spPr>
          <a:xfrm>
            <a:off x="11898489" y="0"/>
            <a:ext cx="293511" cy="11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descr="Ein Bild, das Screenshot enthält.&#10;&#10;Mit sehr hoher Zuverlässigkeit generierte Beschreibung">
            <a:extLst>
              <a:ext uri="{FF2B5EF4-FFF2-40B4-BE49-F238E27FC236}">
                <a16:creationId xmlns:a16="http://schemas.microsoft.com/office/drawing/2014/main" id="{A347D865-794E-43E3-AF88-5F0F096FE3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hteck 3">
            <a:hlinkClick r:id="rId4" action="ppaction://hlinksldjump"/>
            <a:extLst>
              <a:ext uri="{FF2B5EF4-FFF2-40B4-BE49-F238E27FC236}">
                <a16:creationId xmlns:a16="http://schemas.microsoft.com/office/drawing/2014/main" id="{682758A4-45B7-4AAD-A435-10BA6AED4A99}"/>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1B49915D-A76E-4718-B1F2-3523EED9FEDE}"/>
              </a:ext>
            </a:extLst>
          </p:cNvPr>
          <p:cNvPicPr preferRelativeResize="0">
            <a:picLocks noChangeAspect="1"/>
          </p:cNvPicPr>
          <p:nvPr/>
        </p:nvPicPr>
        <p:blipFill rotWithShape="1">
          <a:blip r:embed="rId5"/>
          <a:srcRect l="245" t="9175" r="3495" b="11849"/>
          <a:stretch/>
        </p:blipFill>
        <p:spPr>
          <a:xfrm>
            <a:off x="-1" y="6601661"/>
            <a:ext cx="12192000" cy="256338"/>
          </a:xfrm>
          <a:prstGeom prst="rect">
            <a:avLst/>
          </a:prstGeom>
        </p:spPr>
      </p:pic>
    </p:spTree>
    <p:extLst>
      <p:ext uri="{BB962C8B-B14F-4D97-AF65-F5344CB8AC3E}">
        <p14:creationId xmlns:p14="http://schemas.microsoft.com/office/powerpoint/2010/main" val="2801585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2">
            <a:hlinkClick r:id="rId2"/>
            <a:extLst>
              <a:ext uri="{FF2B5EF4-FFF2-40B4-BE49-F238E27FC236}">
                <a16:creationId xmlns:a16="http://schemas.microsoft.com/office/drawing/2014/main" id="{02FF87B4-C5ED-453F-A3DF-0316C505A52C}"/>
              </a:ext>
            </a:extLst>
          </p:cNvPr>
          <p:cNvPicPr>
            <a:picLocks noChangeAspect="1"/>
          </p:cNvPicPr>
          <p:nvPr/>
        </p:nvPicPr>
        <p:blipFill>
          <a:blip r:embed="rId3">
            <a:alphaModFix amt="50000"/>
          </a:blip>
          <a:stretch>
            <a:fillRect/>
          </a:stretch>
        </p:blipFill>
        <p:spPr>
          <a:xfrm>
            <a:off x="812090" y="1845935"/>
            <a:ext cx="9159486" cy="4227455"/>
          </a:xfrm>
          <a:prstGeom prst="rect">
            <a:avLst/>
          </a:prstGeom>
        </p:spPr>
      </p:pic>
      <p:sp>
        <p:nvSpPr>
          <p:cNvPr id="4" name="Titel 3"/>
          <p:cNvSpPr>
            <a:spLocks noGrp="1"/>
          </p:cNvSpPr>
          <p:nvPr>
            <p:ph type="title"/>
          </p:nvPr>
        </p:nvSpPr>
        <p:spPr/>
        <p:txBody>
          <a:bodyPr/>
          <a:lstStyle/>
          <a:p>
            <a:r>
              <a:rPr lang="en-GB">
                <a:cs typeface="Arial"/>
              </a:rPr>
              <a:t>Sage in </a:t>
            </a:r>
            <a:r>
              <a:rPr lang="en-GB" err="1">
                <a:cs typeface="Arial"/>
              </a:rPr>
              <a:t>Zahlen</a:t>
            </a:r>
            <a:r>
              <a:rPr lang="en-GB">
                <a:cs typeface="Arial"/>
              </a:rPr>
              <a:t> – </a:t>
            </a:r>
            <a:r>
              <a:rPr lang="en-GB" err="1">
                <a:cs typeface="Arial"/>
              </a:rPr>
              <a:t>weltweit</a:t>
            </a:r>
            <a:endParaRPr lang="de-DE"/>
          </a:p>
        </p:txBody>
      </p:sp>
      <p:sp>
        <p:nvSpPr>
          <p:cNvPr id="7" name="Oval 3"/>
          <p:cNvSpPr/>
          <p:nvPr/>
        </p:nvSpPr>
        <p:spPr>
          <a:xfrm>
            <a:off x="5318960" y="1436836"/>
            <a:ext cx="1681236" cy="1730425"/>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defTabSz="914126">
              <a:lnSpc>
                <a:spcPct val="80000"/>
              </a:lnSpc>
              <a:spcAft>
                <a:spcPts val="450"/>
              </a:spcAft>
              <a:defRPr/>
            </a:pPr>
            <a:r>
              <a:rPr lang="en-US" sz="3599" b="1">
                <a:solidFill>
                  <a:schemeClr val="bg1"/>
                </a:solidFill>
                <a:latin typeface="Arial"/>
              </a:rPr>
              <a:t>1981</a:t>
            </a:r>
          </a:p>
          <a:p>
            <a:pPr algn="ctr" defTabSz="914126">
              <a:defRPr/>
            </a:pPr>
            <a:r>
              <a:rPr lang="en-US" sz="1400">
                <a:solidFill>
                  <a:schemeClr val="tx1"/>
                </a:solidFill>
                <a:latin typeface="Arial"/>
              </a:rPr>
              <a:t>gegründet</a:t>
            </a:r>
          </a:p>
        </p:txBody>
      </p:sp>
      <p:sp>
        <p:nvSpPr>
          <p:cNvPr id="8" name="Oval 3"/>
          <p:cNvSpPr/>
          <p:nvPr/>
        </p:nvSpPr>
        <p:spPr>
          <a:xfrm>
            <a:off x="9497784" y="3407964"/>
            <a:ext cx="1681236" cy="1730425"/>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defTabSz="914126">
              <a:lnSpc>
                <a:spcPct val="80000"/>
              </a:lnSpc>
              <a:spcAft>
                <a:spcPts val="450"/>
              </a:spcAft>
              <a:defRPr/>
            </a:pPr>
            <a:r>
              <a:rPr lang="en-US" sz="2800" b="1" dirty="0">
                <a:solidFill>
                  <a:schemeClr val="bg1"/>
                </a:solidFill>
                <a:latin typeface="Arial"/>
              </a:rPr>
              <a:t>&gt;</a:t>
            </a:r>
          </a:p>
          <a:p>
            <a:pPr algn="ctr" defTabSz="914126">
              <a:lnSpc>
                <a:spcPct val="80000"/>
              </a:lnSpc>
              <a:spcAft>
                <a:spcPts val="450"/>
              </a:spcAft>
              <a:defRPr/>
            </a:pPr>
            <a:r>
              <a:rPr lang="en-US" sz="3599" b="1" dirty="0">
                <a:solidFill>
                  <a:schemeClr val="bg1"/>
                </a:solidFill>
                <a:latin typeface="Arial"/>
              </a:rPr>
              <a:t>2 Mio.</a:t>
            </a:r>
          </a:p>
          <a:p>
            <a:pPr algn="ctr" defTabSz="914126">
              <a:defRPr/>
            </a:pPr>
            <a:r>
              <a:rPr lang="en-US" sz="1400">
                <a:solidFill>
                  <a:schemeClr val="tx1"/>
                </a:solidFill>
                <a:latin typeface="Arial"/>
              </a:rPr>
              <a:t>Kunden</a:t>
            </a:r>
            <a:endParaRPr lang="en-US" sz="1400" dirty="0">
              <a:solidFill>
                <a:schemeClr val="tx1"/>
              </a:solidFill>
              <a:latin typeface="Arial"/>
            </a:endParaRPr>
          </a:p>
        </p:txBody>
      </p:sp>
      <p:sp>
        <p:nvSpPr>
          <p:cNvPr id="9" name="Oval 3"/>
          <p:cNvSpPr/>
          <p:nvPr/>
        </p:nvSpPr>
        <p:spPr>
          <a:xfrm>
            <a:off x="7594409" y="2088778"/>
            <a:ext cx="1681236" cy="1730425"/>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defTabSz="914126">
              <a:lnSpc>
                <a:spcPct val="80000"/>
              </a:lnSpc>
              <a:spcAft>
                <a:spcPts val="450"/>
              </a:spcAft>
              <a:defRPr/>
            </a:pPr>
            <a:r>
              <a:rPr lang="en-US" sz="2800" b="1">
                <a:solidFill>
                  <a:schemeClr val="bg1"/>
                </a:solidFill>
                <a:latin typeface="Arial"/>
              </a:rPr>
              <a:t>ca.</a:t>
            </a:r>
            <a:endParaRPr lang="en-US" sz="2800" b="1" dirty="0">
              <a:solidFill>
                <a:schemeClr val="bg1"/>
              </a:solidFill>
              <a:latin typeface="Arial"/>
            </a:endParaRPr>
          </a:p>
          <a:p>
            <a:pPr algn="ctr" defTabSz="914126">
              <a:lnSpc>
                <a:spcPct val="80000"/>
              </a:lnSpc>
              <a:spcAft>
                <a:spcPts val="450"/>
              </a:spcAft>
              <a:defRPr/>
            </a:pPr>
            <a:r>
              <a:rPr lang="en-US" sz="3599" b="1" dirty="0">
                <a:solidFill>
                  <a:schemeClr val="bg1"/>
                </a:solidFill>
                <a:latin typeface="Arial"/>
              </a:rPr>
              <a:t>12.000</a:t>
            </a:r>
            <a:endParaRPr lang="en-US" sz="3999" b="1" dirty="0">
              <a:solidFill>
                <a:schemeClr val="bg1"/>
              </a:solidFill>
              <a:latin typeface="Arial"/>
            </a:endParaRPr>
          </a:p>
          <a:p>
            <a:pPr algn="ctr" defTabSz="914126">
              <a:defRPr/>
            </a:pPr>
            <a:r>
              <a:rPr lang="en-US" sz="1400" dirty="0">
                <a:solidFill>
                  <a:schemeClr val="tx1"/>
                </a:solidFill>
                <a:latin typeface="Arial"/>
              </a:rPr>
              <a:t>Mitarbeiter</a:t>
            </a:r>
          </a:p>
        </p:txBody>
      </p:sp>
      <p:sp>
        <p:nvSpPr>
          <p:cNvPr id="10" name="TextBox 11">
            <a:extLst>
              <a:ext uri="{FF2B5EF4-FFF2-40B4-BE49-F238E27FC236}">
                <a16:creationId xmlns:a16="http://schemas.microsoft.com/office/drawing/2014/main" id="{1A781C47-15A2-4C82-BC8A-CE39F39EE7FA}"/>
              </a:ext>
            </a:extLst>
          </p:cNvPr>
          <p:cNvSpPr txBox="1"/>
          <p:nvPr/>
        </p:nvSpPr>
        <p:spPr>
          <a:xfrm>
            <a:off x="7706724" y="6055358"/>
            <a:ext cx="3978864" cy="138499"/>
          </a:xfrm>
          <a:prstGeom prst="rect">
            <a:avLst/>
          </a:prstGeom>
          <a:noFill/>
        </p:spPr>
        <p:txBody>
          <a:bodyPr wrap="square" lIns="0" tIns="0" rIns="0" bIns="0" rtlCol="0">
            <a:spAutoFit/>
          </a:bodyPr>
          <a:lstStyle/>
          <a:p>
            <a:pPr algn="r"/>
            <a:r>
              <a:rPr lang="en-GB" sz="900">
                <a:solidFill>
                  <a:schemeClr val="bg1"/>
                </a:solidFill>
                <a:latin typeface="Arial" panose="020B0604020202020204" pitchFamily="34" charset="0"/>
                <a:cs typeface="Arial" panose="020B0604020202020204" pitchFamily="34" charset="0"/>
              </a:rPr>
              <a:t>*</a:t>
            </a:r>
            <a:r>
              <a:rPr lang="en-GB" sz="900" err="1">
                <a:solidFill>
                  <a:schemeClr val="bg1"/>
                </a:solidFill>
                <a:latin typeface="Arial" panose="020B0604020202020204" pitchFamily="34" charset="0"/>
                <a:cs typeface="Arial" panose="020B0604020202020204" pitchFamily="34" charset="0"/>
              </a:rPr>
              <a:t>Daten</a:t>
            </a:r>
            <a:r>
              <a:rPr lang="en-GB" sz="900">
                <a:solidFill>
                  <a:schemeClr val="bg1"/>
                </a:solidFill>
                <a:latin typeface="Arial" panose="020B0604020202020204" pitchFamily="34" charset="0"/>
                <a:cs typeface="Arial" panose="020B0604020202020204" pitchFamily="34" charset="0"/>
              </a:rPr>
              <a:t> </a:t>
            </a:r>
            <a:r>
              <a:rPr lang="en-GB" sz="900" err="1">
                <a:solidFill>
                  <a:schemeClr val="bg1"/>
                </a:solidFill>
                <a:latin typeface="Arial" panose="020B0604020202020204" pitchFamily="34" charset="0"/>
                <a:cs typeface="Arial" panose="020B0604020202020204" pitchFamily="34" charset="0"/>
              </a:rPr>
              <a:t>basierend</a:t>
            </a:r>
            <a:r>
              <a:rPr lang="en-GB" sz="900">
                <a:solidFill>
                  <a:schemeClr val="bg1"/>
                </a:solidFill>
                <a:latin typeface="Arial" panose="020B0604020202020204" pitchFamily="34" charset="0"/>
                <a:cs typeface="Arial" panose="020B0604020202020204" pitchFamily="34" charset="0"/>
              </a:rPr>
              <a:t> auf </a:t>
            </a:r>
            <a:r>
              <a:rPr lang="en-GB" sz="900" err="1">
                <a:solidFill>
                  <a:schemeClr val="bg1"/>
                </a:solidFill>
                <a:latin typeface="Arial" panose="020B0604020202020204" pitchFamily="34" charset="0"/>
                <a:cs typeface="Arial" panose="020B0604020202020204" pitchFamily="34" charset="0"/>
              </a:rPr>
              <a:t>dem</a:t>
            </a:r>
            <a:r>
              <a:rPr lang="en-GB" sz="900">
                <a:solidFill>
                  <a:schemeClr val="bg1"/>
                </a:solidFill>
                <a:latin typeface="Arial" panose="020B0604020202020204" pitchFamily="34" charset="0"/>
                <a:cs typeface="Arial" panose="020B0604020202020204" pitchFamily="34" charset="0"/>
              </a:rPr>
              <a:t> </a:t>
            </a:r>
            <a:r>
              <a:rPr lang="en-GB" sz="900" err="1">
                <a:solidFill>
                  <a:schemeClr val="bg1"/>
                </a:solidFill>
                <a:latin typeface="Arial" panose="020B0604020202020204" pitchFamily="34" charset="0"/>
                <a:cs typeface="Arial" panose="020B0604020202020204" pitchFamily="34" charset="0"/>
              </a:rPr>
              <a:t>Geschäftsjahr</a:t>
            </a:r>
            <a:r>
              <a:rPr lang="en-GB" sz="900">
                <a:solidFill>
                  <a:schemeClr val="bg1"/>
                </a:solidFill>
                <a:latin typeface="Arial" panose="020B0604020202020204" pitchFamily="34" charset="0"/>
                <a:cs typeface="Arial" panose="020B0604020202020204" pitchFamily="34" charset="0"/>
              </a:rPr>
              <a:t> 2019; </a:t>
            </a:r>
            <a:r>
              <a:rPr lang="en-GB" sz="900" err="1">
                <a:solidFill>
                  <a:schemeClr val="bg1"/>
                </a:solidFill>
                <a:latin typeface="Arial" panose="020B0604020202020204" pitchFamily="34" charset="0"/>
                <a:cs typeface="Arial" panose="020B0604020202020204" pitchFamily="34" charset="0"/>
              </a:rPr>
              <a:t>Stichtag</a:t>
            </a:r>
            <a:r>
              <a:rPr lang="en-GB" sz="900">
                <a:solidFill>
                  <a:schemeClr val="bg1"/>
                </a:solidFill>
                <a:latin typeface="Arial" panose="020B0604020202020204" pitchFamily="34" charset="0"/>
                <a:cs typeface="Arial" panose="020B0604020202020204" pitchFamily="34" charset="0"/>
              </a:rPr>
              <a:t>: 30. September 2019</a:t>
            </a:r>
          </a:p>
        </p:txBody>
      </p:sp>
      <p:sp>
        <p:nvSpPr>
          <p:cNvPr id="13" name="Rechteck 12">
            <a:hlinkClick r:id="rId4" action="ppaction://hlinksldjump"/>
            <a:extLst>
              <a:ext uri="{FF2B5EF4-FFF2-40B4-BE49-F238E27FC236}">
                <a16:creationId xmlns:a16="http://schemas.microsoft.com/office/drawing/2014/main" id="{674F24BA-232D-433F-A778-700835E35CD2}"/>
              </a:ext>
            </a:extLst>
          </p:cNvPr>
          <p:cNvSpPr/>
          <p:nvPr/>
        </p:nvSpPr>
        <p:spPr>
          <a:xfrm>
            <a:off x="10486238" y="332769"/>
            <a:ext cx="1492402" cy="5961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spTree>
    <p:extLst>
      <p:ext uri="{BB962C8B-B14F-4D97-AF65-F5344CB8AC3E}">
        <p14:creationId xmlns:p14="http://schemas.microsoft.com/office/powerpoint/2010/main" val="29206929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hlinkClick r:id="" action="ppaction://noaction"/>
            <a:extLst>
              <a:ext uri="{FF2B5EF4-FFF2-40B4-BE49-F238E27FC236}">
                <a16:creationId xmlns:a16="http://schemas.microsoft.com/office/drawing/2014/main" id="{0C3E6981-25B4-4A56-A595-A06EBA71E52F}"/>
              </a:ext>
            </a:extLst>
          </p:cNvPr>
          <p:cNvSpPr/>
          <p:nvPr/>
        </p:nvSpPr>
        <p:spPr>
          <a:xfrm>
            <a:off x="11898489" y="0"/>
            <a:ext cx="293511" cy="11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descr="Ein Bild, das Screenshot enthält.&#10;&#10;Mit sehr hoher Zuverlässigkeit generierte Beschreibung">
            <a:extLst>
              <a:ext uri="{FF2B5EF4-FFF2-40B4-BE49-F238E27FC236}">
                <a16:creationId xmlns:a16="http://schemas.microsoft.com/office/drawing/2014/main" id="{B55CAE98-DFAC-4B48-AED8-79B0022948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hteck 3">
            <a:hlinkClick r:id="rId4" action="ppaction://hlinksldjump"/>
            <a:extLst>
              <a:ext uri="{FF2B5EF4-FFF2-40B4-BE49-F238E27FC236}">
                <a16:creationId xmlns:a16="http://schemas.microsoft.com/office/drawing/2014/main" id="{44710C0C-C796-4049-AA8E-98C05A9577C0}"/>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053ED99F-76F1-4DD0-92D7-8B9030A0FC9A}"/>
              </a:ext>
            </a:extLst>
          </p:cNvPr>
          <p:cNvSpPr/>
          <p:nvPr/>
        </p:nvSpPr>
        <p:spPr>
          <a:xfrm>
            <a:off x="1874519" y="0"/>
            <a:ext cx="8944293" cy="209550"/>
          </a:xfrm>
          <a:prstGeom prst="rect">
            <a:avLst/>
          </a:prstGeom>
          <a:solidFill>
            <a:srgbClr val="E2E2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pic>
        <p:nvPicPr>
          <p:cNvPr id="9" name="Grafik 8">
            <a:extLst>
              <a:ext uri="{FF2B5EF4-FFF2-40B4-BE49-F238E27FC236}">
                <a16:creationId xmlns:a16="http://schemas.microsoft.com/office/drawing/2014/main" id="{C5C0C7D7-17C7-424D-A93A-DC9290C88F0C}"/>
              </a:ext>
            </a:extLst>
          </p:cNvPr>
          <p:cNvPicPr preferRelativeResize="0">
            <a:picLocks noChangeAspect="1"/>
          </p:cNvPicPr>
          <p:nvPr/>
        </p:nvPicPr>
        <p:blipFill rotWithShape="1">
          <a:blip r:embed="rId5"/>
          <a:srcRect l="245" t="9175" r="3495" b="11849"/>
          <a:stretch/>
        </p:blipFill>
        <p:spPr>
          <a:xfrm>
            <a:off x="-1" y="6601661"/>
            <a:ext cx="12192000" cy="256338"/>
          </a:xfrm>
          <a:prstGeom prst="rect">
            <a:avLst/>
          </a:prstGeom>
        </p:spPr>
      </p:pic>
    </p:spTree>
    <p:extLst>
      <p:ext uri="{BB962C8B-B14F-4D97-AF65-F5344CB8AC3E}">
        <p14:creationId xmlns:p14="http://schemas.microsoft.com/office/powerpoint/2010/main" val="42750376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Screenshot enthält.&#10;&#10;Mit sehr hoher Zuverlässigkeit generierte Beschreibung">
            <a:extLst>
              <a:ext uri="{FF2B5EF4-FFF2-40B4-BE49-F238E27FC236}">
                <a16:creationId xmlns:a16="http://schemas.microsoft.com/office/drawing/2014/main" id="{8A78685D-77B9-4FC0-B19C-D6DB0C1B35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Grafik 1"/>
          <p:cNvPicPr>
            <a:picLocks noChangeAspect="1"/>
          </p:cNvPicPr>
          <p:nvPr/>
        </p:nvPicPr>
        <p:blipFill rotWithShape="1">
          <a:blip r:embed="rId4"/>
          <a:srcRect t="9576"/>
          <a:stretch/>
        </p:blipFill>
        <p:spPr>
          <a:xfrm>
            <a:off x="0" y="462477"/>
            <a:ext cx="12192000" cy="6118541"/>
          </a:xfrm>
          <a:prstGeom prst="rect">
            <a:avLst/>
          </a:prstGeom>
        </p:spPr>
      </p:pic>
      <p:sp>
        <p:nvSpPr>
          <p:cNvPr id="4" name="Rechteck 3">
            <a:hlinkClick r:id="rId5" action="ppaction://hlinksldjump"/>
            <a:extLst>
              <a:ext uri="{FF2B5EF4-FFF2-40B4-BE49-F238E27FC236}">
                <a16:creationId xmlns:a16="http://schemas.microsoft.com/office/drawing/2014/main" id="{52FCEA6E-0B42-441E-93D0-8BB509D79454}"/>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5279BC44-A33E-4964-9693-16A2A73DD99F}"/>
              </a:ext>
            </a:extLst>
          </p:cNvPr>
          <p:cNvPicPr preferRelativeResize="0">
            <a:picLocks noChangeAspect="1"/>
          </p:cNvPicPr>
          <p:nvPr/>
        </p:nvPicPr>
        <p:blipFill rotWithShape="1">
          <a:blip r:embed="rId6"/>
          <a:srcRect l="245" t="9175" r="3495" b="11849"/>
          <a:stretch/>
        </p:blipFill>
        <p:spPr>
          <a:xfrm>
            <a:off x="-1" y="6601661"/>
            <a:ext cx="12192000" cy="256338"/>
          </a:xfrm>
          <a:prstGeom prst="rect">
            <a:avLst/>
          </a:prstGeom>
        </p:spPr>
      </p:pic>
    </p:spTree>
    <p:extLst>
      <p:ext uri="{BB962C8B-B14F-4D97-AF65-F5344CB8AC3E}">
        <p14:creationId xmlns:p14="http://schemas.microsoft.com/office/powerpoint/2010/main" val="25037427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hlinkClick r:id="" action="ppaction://noaction"/>
            <a:extLst>
              <a:ext uri="{FF2B5EF4-FFF2-40B4-BE49-F238E27FC236}">
                <a16:creationId xmlns:a16="http://schemas.microsoft.com/office/drawing/2014/main" id="{0C3E6981-25B4-4A56-A595-A06EBA71E52F}"/>
              </a:ext>
            </a:extLst>
          </p:cNvPr>
          <p:cNvSpPr/>
          <p:nvPr/>
        </p:nvSpPr>
        <p:spPr>
          <a:xfrm>
            <a:off x="11898489" y="0"/>
            <a:ext cx="293511" cy="11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descr="Ein Bild, das Screenshot enthält.&#10;&#10;Mit sehr hoher Zuverlässigkeit generierte Beschreibung">
            <a:extLst>
              <a:ext uri="{FF2B5EF4-FFF2-40B4-BE49-F238E27FC236}">
                <a16:creationId xmlns:a16="http://schemas.microsoft.com/office/drawing/2014/main" id="{02A57C2C-7604-440B-B07C-49EB5B39D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 y="0"/>
            <a:ext cx="12185650" cy="6858000"/>
          </a:xfrm>
          <a:prstGeom prst="rect">
            <a:avLst/>
          </a:prstGeom>
        </p:spPr>
      </p:pic>
      <p:sp>
        <p:nvSpPr>
          <p:cNvPr id="4" name="Rechteck 3">
            <a:hlinkClick r:id="rId4" action="ppaction://hlinksldjump"/>
            <a:extLst>
              <a:ext uri="{FF2B5EF4-FFF2-40B4-BE49-F238E27FC236}">
                <a16:creationId xmlns:a16="http://schemas.microsoft.com/office/drawing/2014/main" id="{B68CDD12-5CE8-40E1-9A1B-9BCBBF8EAC07}"/>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descr="Ein Bild, das Screenshot enthält.&#10;&#10;Mit sehr hoher Zuverlässigkeit generierte Beschreibung">
            <a:extLst>
              <a:ext uri="{FF2B5EF4-FFF2-40B4-BE49-F238E27FC236}">
                <a16:creationId xmlns:a16="http://schemas.microsoft.com/office/drawing/2014/main" id="{163BE792-ADF1-4866-95C4-1F6BCA803B4C}"/>
              </a:ext>
            </a:extLst>
          </p:cNvPr>
          <p:cNvPicPr>
            <a:picLocks noChangeAspect="1"/>
          </p:cNvPicPr>
          <p:nvPr/>
        </p:nvPicPr>
        <p:blipFill rotWithShape="1">
          <a:blip r:embed="rId3">
            <a:extLst>
              <a:ext uri="{28A0092B-C50C-407E-A947-70E740481C1C}">
                <a14:useLocalDpi xmlns:a14="http://schemas.microsoft.com/office/drawing/2010/main" val="0"/>
              </a:ext>
            </a:extLst>
          </a:blip>
          <a:srcRect l="21289" t="23958" r="23247" b="43482"/>
          <a:stretch/>
        </p:blipFill>
        <p:spPr>
          <a:xfrm>
            <a:off x="581505" y="1576025"/>
            <a:ext cx="11265938" cy="3722177"/>
          </a:xfrm>
          <a:prstGeom prst="rect">
            <a:avLst/>
          </a:prstGeom>
        </p:spPr>
      </p:pic>
      <p:sp>
        <p:nvSpPr>
          <p:cNvPr id="7" name="Rechteck 6">
            <a:extLst>
              <a:ext uri="{FF2B5EF4-FFF2-40B4-BE49-F238E27FC236}">
                <a16:creationId xmlns:a16="http://schemas.microsoft.com/office/drawing/2014/main" id="{5CE74B42-A839-455E-9501-8B2ABA3AE301}"/>
              </a:ext>
            </a:extLst>
          </p:cNvPr>
          <p:cNvSpPr/>
          <p:nvPr/>
        </p:nvSpPr>
        <p:spPr>
          <a:xfrm>
            <a:off x="4079762" y="535546"/>
            <a:ext cx="1254919" cy="142875"/>
          </a:xfrm>
          <a:prstGeom prst="rect">
            <a:avLst/>
          </a:prstGeom>
          <a:solidFill>
            <a:schemeClr val="bg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pic>
        <p:nvPicPr>
          <p:cNvPr id="9" name="Grafik 8">
            <a:extLst>
              <a:ext uri="{FF2B5EF4-FFF2-40B4-BE49-F238E27FC236}">
                <a16:creationId xmlns:a16="http://schemas.microsoft.com/office/drawing/2014/main" id="{E0A0F0A2-33D6-4CE9-AD57-A849DDA6323F}"/>
              </a:ext>
            </a:extLst>
          </p:cNvPr>
          <p:cNvPicPr preferRelativeResize="0">
            <a:picLocks noChangeAspect="1"/>
          </p:cNvPicPr>
          <p:nvPr/>
        </p:nvPicPr>
        <p:blipFill rotWithShape="1">
          <a:blip r:embed="rId5"/>
          <a:srcRect l="245" t="9175" r="3495" b="11849"/>
          <a:stretch/>
        </p:blipFill>
        <p:spPr>
          <a:xfrm>
            <a:off x="-1" y="6601661"/>
            <a:ext cx="12192000" cy="256338"/>
          </a:xfrm>
          <a:prstGeom prst="rect">
            <a:avLst/>
          </a:prstGeom>
        </p:spPr>
      </p:pic>
    </p:spTree>
    <p:extLst>
      <p:ext uri="{BB962C8B-B14F-4D97-AF65-F5344CB8AC3E}">
        <p14:creationId xmlns:p14="http://schemas.microsoft.com/office/powerpoint/2010/main" val="23993975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hlinkClick r:id="" action="ppaction://noaction"/>
            <a:extLst>
              <a:ext uri="{FF2B5EF4-FFF2-40B4-BE49-F238E27FC236}">
                <a16:creationId xmlns:a16="http://schemas.microsoft.com/office/drawing/2014/main" id="{0C3E6981-25B4-4A56-A595-A06EBA71E52F}"/>
              </a:ext>
            </a:extLst>
          </p:cNvPr>
          <p:cNvSpPr/>
          <p:nvPr/>
        </p:nvSpPr>
        <p:spPr>
          <a:xfrm>
            <a:off x="11898489" y="0"/>
            <a:ext cx="293511" cy="11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descr="Ein Bild, das Screenshot enthält.&#10;&#10;Mit sehr hoher Zuverlässigkeit generierte Beschreibung">
            <a:extLst>
              <a:ext uri="{FF2B5EF4-FFF2-40B4-BE49-F238E27FC236}">
                <a16:creationId xmlns:a16="http://schemas.microsoft.com/office/drawing/2014/main" id="{C0D66ED0-EF37-4D9C-A3CF-1041E9AF3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 y="0"/>
            <a:ext cx="12185650" cy="6858000"/>
          </a:xfrm>
          <a:prstGeom prst="rect">
            <a:avLst/>
          </a:prstGeom>
        </p:spPr>
      </p:pic>
      <p:sp>
        <p:nvSpPr>
          <p:cNvPr id="4" name="Rechteck 3">
            <a:hlinkClick r:id="rId4" action="ppaction://hlinksldjump"/>
            <a:extLst>
              <a:ext uri="{FF2B5EF4-FFF2-40B4-BE49-F238E27FC236}">
                <a16:creationId xmlns:a16="http://schemas.microsoft.com/office/drawing/2014/main" id="{DC32EF51-E215-4F45-A1D5-E7EF0EB9FDD7}"/>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descr="Ein Bild, das Screenshot enthält.&#10;&#10;Mit sehr hoher Zuverlässigkeit generierte Beschreibung">
            <a:extLst>
              <a:ext uri="{FF2B5EF4-FFF2-40B4-BE49-F238E27FC236}">
                <a16:creationId xmlns:a16="http://schemas.microsoft.com/office/drawing/2014/main" id="{0AD63342-27C5-4B2C-B244-AB2FBB6D937E}"/>
              </a:ext>
            </a:extLst>
          </p:cNvPr>
          <p:cNvPicPr>
            <a:picLocks noChangeAspect="1"/>
          </p:cNvPicPr>
          <p:nvPr/>
        </p:nvPicPr>
        <p:blipFill rotWithShape="1">
          <a:blip r:embed="rId3">
            <a:extLst>
              <a:ext uri="{28A0092B-C50C-407E-A947-70E740481C1C}">
                <a14:useLocalDpi xmlns:a14="http://schemas.microsoft.com/office/drawing/2010/main" val="0"/>
              </a:ext>
            </a:extLst>
          </a:blip>
          <a:srcRect l="21344" t="20097" r="24226" b="35942"/>
          <a:stretch/>
        </p:blipFill>
        <p:spPr>
          <a:xfrm>
            <a:off x="675859" y="1325217"/>
            <a:ext cx="9256645" cy="4207566"/>
          </a:xfrm>
          <a:prstGeom prst="rect">
            <a:avLst/>
          </a:prstGeom>
        </p:spPr>
      </p:pic>
      <p:sp>
        <p:nvSpPr>
          <p:cNvPr id="7" name="Rechteck 6">
            <a:extLst>
              <a:ext uri="{FF2B5EF4-FFF2-40B4-BE49-F238E27FC236}">
                <a16:creationId xmlns:a16="http://schemas.microsoft.com/office/drawing/2014/main" id="{976669D6-D646-42C4-B91F-B3BE7FDECD9B}"/>
              </a:ext>
            </a:extLst>
          </p:cNvPr>
          <p:cNvSpPr/>
          <p:nvPr/>
        </p:nvSpPr>
        <p:spPr>
          <a:xfrm>
            <a:off x="4079762" y="535546"/>
            <a:ext cx="1254919" cy="142875"/>
          </a:xfrm>
          <a:prstGeom prst="rect">
            <a:avLst/>
          </a:prstGeom>
          <a:solidFill>
            <a:schemeClr val="bg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pic>
        <p:nvPicPr>
          <p:cNvPr id="10" name="Grafik 9">
            <a:extLst>
              <a:ext uri="{FF2B5EF4-FFF2-40B4-BE49-F238E27FC236}">
                <a16:creationId xmlns:a16="http://schemas.microsoft.com/office/drawing/2014/main" id="{4C82B16B-FFAC-4DF7-95F2-C84784595083}"/>
              </a:ext>
            </a:extLst>
          </p:cNvPr>
          <p:cNvPicPr preferRelativeResize="0">
            <a:picLocks noChangeAspect="1"/>
          </p:cNvPicPr>
          <p:nvPr/>
        </p:nvPicPr>
        <p:blipFill rotWithShape="1">
          <a:blip r:embed="rId5"/>
          <a:srcRect l="245" t="9175" r="3495" b="11849"/>
          <a:stretch/>
        </p:blipFill>
        <p:spPr>
          <a:xfrm>
            <a:off x="-1" y="6601661"/>
            <a:ext cx="12192000" cy="256338"/>
          </a:xfrm>
          <a:prstGeom prst="rect">
            <a:avLst/>
          </a:prstGeom>
        </p:spPr>
      </p:pic>
    </p:spTree>
    <p:extLst>
      <p:ext uri="{BB962C8B-B14F-4D97-AF65-F5344CB8AC3E}">
        <p14:creationId xmlns:p14="http://schemas.microsoft.com/office/powerpoint/2010/main" val="27121535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Screenshot enthält.&#10;&#10;Mit sehr hoher Zuverlässigkeit generierte Beschreibung">
            <a:extLst>
              <a:ext uri="{FF2B5EF4-FFF2-40B4-BE49-F238E27FC236}">
                <a16:creationId xmlns:a16="http://schemas.microsoft.com/office/drawing/2014/main" id="{0934BF23-555B-4F13-9047-DFF4F1439A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Grafik 6" descr="Ein Bild, das Screenshot enthält.&#10;&#10;Mit sehr hoher Zuverlässigkeit generierte Beschreibung">
            <a:extLst>
              <a:ext uri="{FF2B5EF4-FFF2-40B4-BE49-F238E27FC236}">
                <a16:creationId xmlns:a16="http://schemas.microsoft.com/office/drawing/2014/main" id="{A92538ED-21A6-4A1D-84F0-3B3F1CA0D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63325"/>
            <a:ext cx="12018626" cy="5745426"/>
          </a:xfrm>
          <a:prstGeom prst="rect">
            <a:avLst/>
          </a:prstGeom>
        </p:spPr>
      </p:pic>
      <p:sp>
        <p:nvSpPr>
          <p:cNvPr id="9" name="Rechteck 8">
            <a:hlinkClick r:id="rId5" action="ppaction://hlinksldjump"/>
            <a:extLst>
              <a:ext uri="{FF2B5EF4-FFF2-40B4-BE49-F238E27FC236}">
                <a16:creationId xmlns:a16="http://schemas.microsoft.com/office/drawing/2014/main" id="{4A928804-73A5-4AAF-AD3C-8826E7AC7C09}"/>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B529B8CF-FD1B-4A6E-87F8-C8FD7DB4BB38}"/>
              </a:ext>
            </a:extLst>
          </p:cNvPr>
          <p:cNvPicPr preferRelativeResize="0">
            <a:picLocks noChangeAspect="1"/>
          </p:cNvPicPr>
          <p:nvPr/>
        </p:nvPicPr>
        <p:blipFill rotWithShape="1">
          <a:blip r:embed="rId6"/>
          <a:srcRect l="245" t="9175" r="3495" b="11849"/>
          <a:stretch/>
        </p:blipFill>
        <p:spPr>
          <a:xfrm>
            <a:off x="-1" y="6601661"/>
            <a:ext cx="12192000" cy="256338"/>
          </a:xfrm>
          <a:prstGeom prst="rect">
            <a:avLst/>
          </a:prstGeom>
        </p:spPr>
      </p:pic>
    </p:spTree>
    <p:extLst>
      <p:ext uri="{BB962C8B-B14F-4D97-AF65-F5344CB8AC3E}">
        <p14:creationId xmlns:p14="http://schemas.microsoft.com/office/powerpoint/2010/main" val="15556346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hlinkClick r:id="rId3" action="ppaction://hlinksldjump"/>
            <a:extLst>
              <a:ext uri="{FF2B5EF4-FFF2-40B4-BE49-F238E27FC236}">
                <a16:creationId xmlns:a16="http://schemas.microsoft.com/office/drawing/2014/main" id="{7CC0043F-7034-4E1C-99BC-9CEA83263EA6}"/>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 name="Gruppieren 2">
            <a:extLst>
              <a:ext uri="{FF2B5EF4-FFF2-40B4-BE49-F238E27FC236}">
                <a16:creationId xmlns:a16="http://schemas.microsoft.com/office/drawing/2014/main" id="{83107DA9-4A6C-4C22-A452-71FC0A1374F9}"/>
              </a:ext>
            </a:extLst>
          </p:cNvPr>
          <p:cNvGrpSpPr/>
          <p:nvPr/>
        </p:nvGrpSpPr>
        <p:grpSpPr>
          <a:xfrm>
            <a:off x="-1" y="0"/>
            <a:ext cx="12192001" cy="6858000"/>
            <a:chOff x="-1" y="0"/>
            <a:chExt cx="12192001" cy="6858000"/>
          </a:xfrm>
        </p:grpSpPr>
        <p:pic>
          <p:nvPicPr>
            <p:cNvPr id="8" name="Grafik 7" descr="Ein Bild, das Screenshot enthält.&#10;&#10;Mit sehr hoher Zuverlässigkeit generierte Beschreibung">
              <a:extLst>
                <a:ext uri="{FF2B5EF4-FFF2-40B4-BE49-F238E27FC236}">
                  <a16:creationId xmlns:a16="http://schemas.microsoft.com/office/drawing/2014/main" id="{0934BF23-555B-4F13-9047-DFF4F1439A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uppieren 1">
              <a:extLst>
                <a:ext uri="{FF2B5EF4-FFF2-40B4-BE49-F238E27FC236}">
                  <a16:creationId xmlns:a16="http://schemas.microsoft.com/office/drawing/2014/main" id="{C2AFCA23-2C9C-4594-848D-E1078F866550}"/>
                </a:ext>
              </a:extLst>
            </p:cNvPr>
            <p:cNvGrpSpPr/>
            <p:nvPr/>
          </p:nvGrpSpPr>
          <p:grpSpPr>
            <a:xfrm>
              <a:off x="-1" y="763327"/>
              <a:ext cx="12192000" cy="6094672"/>
              <a:chOff x="-1" y="763327"/>
              <a:chExt cx="12192000" cy="6094672"/>
            </a:xfrm>
          </p:grpSpPr>
          <p:pic>
            <p:nvPicPr>
              <p:cNvPr id="5" name="Inhaltsplatzhalter 4" descr="Ein Bild, das Screenshot enthält.&#10;&#10;Mit sehr hoher Zuverlässigkeit generierte Beschreibung">
                <a:extLst>
                  <a:ext uri="{FF2B5EF4-FFF2-40B4-BE49-F238E27FC236}">
                    <a16:creationId xmlns:a16="http://schemas.microsoft.com/office/drawing/2014/main" id="{516A0841-F2B8-4EB4-868D-24ECD04B94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1" y="763327"/>
                <a:ext cx="12045949" cy="5760676"/>
              </a:xfrm>
              <a:prstGeom prst="rect">
                <a:avLst/>
              </a:prstGeom>
            </p:spPr>
          </p:pic>
          <p:pic>
            <p:nvPicPr>
              <p:cNvPr id="7" name="Grafik 6">
                <a:extLst>
                  <a:ext uri="{FF2B5EF4-FFF2-40B4-BE49-F238E27FC236}">
                    <a16:creationId xmlns:a16="http://schemas.microsoft.com/office/drawing/2014/main" id="{CD6B5315-10A3-4C25-B947-3EE49861C871}"/>
                  </a:ext>
                </a:extLst>
              </p:cNvPr>
              <p:cNvPicPr preferRelativeResize="0">
                <a:picLocks noChangeAspect="1"/>
              </p:cNvPicPr>
              <p:nvPr/>
            </p:nvPicPr>
            <p:blipFill rotWithShape="1">
              <a:blip r:embed="rId6"/>
              <a:srcRect l="245" t="9175" r="3495" b="11849"/>
              <a:stretch/>
            </p:blipFill>
            <p:spPr>
              <a:xfrm>
                <a:off x="-1" y="6601661"/>
                <a:ext cx="12192000" cy="256338"/>
              </a:xfrm>
              <a:prstGeom prst="rect">
                <a:avLst/>
              </a:prstGeom>
            </p:spPr>
          </p:pic>
        </p:grpSp>
      </p:grpSp>
    </p:spTree>
    <p:extLst>
      <p:ext uri="{BB962C8B-B14F-4D97-AF65-F5344CB8AC3E}">
        <p14:creationId xmlns:p14="http://schemas.microsoft.com/office/powerpoint/2010/main" val="14676695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ieren 10">
            <a:extLst>
              <a:ext uri="{FF2B5EF4-FFF2-40B4-BE49-F238E27FC236}">
                <a16:creationId xmlns:a16="http://schemas.microsoft.com/office/drawing/2014/main" id="{ACABC43B-72BD-4917-BE0E-79ADBFB715F4}"/>
              </a:ext>
            </a:extLst>
          </p:cNvPr>
          <p:cNvGrpSpPr/>
          <p:nvPr/>
        </p:nvGrpSpPr>
        <p:grpSpPr>
          <a:xfrm>
            <a:off x="521504" y="1638300"/>
            <a:ext cx="3696164" cy="2247900"/>
            <a:chOff x="-1" y="0"/>
            <a:chExt cx="12192001" cy="6858000"/>
          </a:xfrm>
        </p:grpSpPr>
        <p:pic>
          <p:nvPicPr>
            <p:cNvPr id="13" name="Grafik 12" descr="Ein Bild, das Screenshot enthält.&#10;&#10;Mit sehr hoher Zuverlässigkeit generierte Beschreibung">
              <a:extLst>
                <a:ext uri="{FF2B5EF4-FFF2-40B4-BE49-F238E27FC236}">
                  <a16:creationId xmlns:a16="http://schemas.microsoft.com/office/drawing/2014/main" id="{3C5CF88D-0AFC-447B-B8CD-5FCBC64996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Gruppieren 13">
              <a:extLst>
                <a:ext uri="{FF2B5EF4-FFF2-40B4-BE49-F238E27FC236}">
                  <a16:creationId xmlns:a16="http://schemas.microsoft.com/office/drawing/2014/main" id="{D8B40429-0181-4BC5-A906-D06C1D95D11D}"/>
                </a:ext>
              </a:extLst>
            </p:cNvPr>
            <p:cNvGrpSpPr/>
            <p:nvPr/>
          </p:nvGrpSpPr>
          <p:grpSpPr>
            <a:xfrm>
              <a:off x="-1" y="763327"/>
              <a:ext cx="12192000" cy="6094672"/>
              <a:chOff x="-1" y="763327"/>
              <a:chExt cx="12192000" cy="6094672"/>
            </a:xfrm>
          </p:grpSpPr>
          <p:pic>
            <p:nvPicPr>
              <p:cNvPr id="15" name="Inhaltsplatzhalter 4" descr="Ein Bild, das Screenshot enthält.&#10;&#10;Mit sehr hoher Zuverlässigkeit generierte Beschreibung">
                <a:extLst>
                  <a:ext uri="{FF2B5EF4-FFF2-40B4-BE49-F238E27FC236}">
                    <a16:creationId xmlns:a16="http://schemas.microsoft.com/office/drawing/2014/main" id="{C46A651F-A3FA-450F-8C85-3A9AF682E7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gray">
              <a:xfrm>
                <a:off x="1" y="763327"/>
                <a:ext cx="12045949" cy="5760676"/>
              </a:xfrm>
              <a:prstGeom prst="rect">
                <a:avLst/>
              </a:prstGeom>
            </p:spPr>
          </p:pic>
          <p:pic>
            <p:nvPicPr>
              <p:cNvPr id="16" name="Grafik 15">
                <a:extLst>
                  <a:ext uri="{FF2B5EF4-FFF2-40B4-BE49-F238E27FC236}">
                    <a16:creationId xmlns:a16="http://schemas.microsoft.com/office/drawing/2014/main" id="{68878E1A-B5EA-4A18-B4FA-1A3F68AAE9B8}"/>
                  </a:ext>
                </a:extLst>
              </p:cNvPr>
              <p:cNvPicPr preferRelativeResize="0">
                <a:picLocks noChangeAspect="1"/>
              </p:cNvPicPr>
              <p:nvPr/>
            </p:nvPicPr>
            <p:blipFill rotWithShape="1">
              <a:blip r:embed="rId5"/>
              <a:srcRect l="245" t="9175" r="3495" b="11849"/>
              <a:stretch/>
            </p:blipFill>
            <p:spPr>
              <a:xfrm>
                <a:off x="-1" y="6601661"/>
                <a:ext cx="12192000" cy="256338"/>
              </a:xfrm>
              <a:prstGeom prst="rect">
                <a:avLst/>
              </a:prstGeom>
            </p:spPr>
          </p:pic>
        </p:grpSp>
      </p:grpSp>
      <p:sp>
        <p:nvSpPr>
          <p:cNvPr id="7" name="object 4"/>
          <p:cNvSpPr txBox="1">
            <a:spLocks noGrp="1"/>
          </p:cNvSpPr>
          <p:nvPr>
            <p:ph type="title"/>
          </p:nvPr>
        </p:nvSpPr>
        <p:spPr>
          <a:prstGeom prst="rect">
            <a:avLst/>
          </a:prstGeom>
        </p:spPr>
        <p:txBody>
          <a:bodyPr vert="horz" wrap="square" lIns="0" tIns="0" rIns="0" bIns="0" rtlCol="0" anchor="t" anchorCtr="0">
            <a:spAutoFit/>
          </a:bodyPr>
          <a:lstStyle/>
          <a:p>
            <a:pPr marL="7701" marR="3081" indent="13862">
              <a:lnSpc>
                <a:spcPts val="5282"/>
              </a:lnSpc>
            </a:pPr>
            <a:r>
              <a:rPr lang="de-DE" spc="-55">
                <a:solidFill>
                  <a:schemeClr val="bg1">
                    <a:lumMod val="95000"/>
                  </a:schemeClr>
                </a:solidFill>
                <a:latin typeface="Adelle Sans SAGE"/>
                <a:cs typeface="Adelle Sans SAGE"/>
              </a:rPr>
              <a:t>Personalmanagement</a:t>
            </a:r>
            <a:endParaRPr lang="de-DE">
              <a:solidFill>
                <a:schemeClr val="bg1">
                  <a:lumMod val="95000"/>
                </a:schemeClr>
              </a:solidFill>
              <a:latin typeface="Adelle Sans SAGE"/>
              <a:cs typeface="Adelle Sans SAGE"/>
            </a:endParaRPr>
          </a:p>
        </p:txBody>
      </p:sp>
      <p:sp>
        <p:nvSpPr>
          <p:cNvPr id="10" name="Textplatzhalter 1">
            <a:extLst>
              <a:ext uri="{FF2B5EF4-FFF2-40B4-BE49-F238E27FC236}">
                <a16:creationId xmlns:a16="http://schemas.microsoft.com/office/drawing/2014/main" id="{E79BE9A9-72B9-4373-B0DB-AEBB4852CE29}"/>
              </a:ext>
            </a:extLst>
          </p:cNvPr>
          <p:cNvSpPr txBox="1">
            <a:spLocks/>
          </p:cNvSpPr>
          <p:nvPr/>
        </p:nvSpPr>
        <p:spPr>
          <a:xfrm>
            <a:off x="4548189" y="1638300"/>
            <a:ext cx="7643811" cy="4267648"/>
          </a:xfrm>
          <a:prstGeom prst="rect">
            <a:avLst/>
          </a:prstGeom>
        </p:spPr>
        <p:txBody>
          <a:bodyPr/>
          <a:lstStyle>
            <a:lvl1pPr marL="0" indent="0" algn="l" defTabSz="228554" rtl="0" eaLnBrk="1" latinLnBrk="0" hangingPunct="1">
              <a:spcBef>
                <a:spcPts val="1600"/>
              </a:spcBef>
              <a:buFont typeface="Arial"/>
              <a:buNone/>
              <a:defRPr sz="2000" kern="1200">
                <a:solidFill>
                  <a:srgbClr val="666666"/>
                </a:solidFill>
                <a:latin typeface="+mn-lt"/>
                <a:ea typeface="+mn-ea"/>
                <a:cs typeface="Arial" panose="020B0604020202020204" pitchFamily="34" charset="0"/>
              </a:defRPr>
            </a:lvl1pPr>
            <a:lvl2pPr marL="360363" indent="-360363" algn="l" defTabSz="228554" rtl="0" eaLnBrk="1" latinLnBrk="0" hangingPunct="1">
              <a:spcBef>
                <a:spcPts val="1600"/>
              </a:spcBef>
              <a:buFont typeface="Arial" panose="020B0604020202020204" pitchFamily="34" charset="0"/>
              <a:buChar char="•"/>
              <a:tabLst>
                <a:tab pos="449263" algn="l"/>
              </a:tabLst>
              <a:defRPr sz="2000" kern="1200">
                <a:solidFill>
                  <a:srgbClr val="666666"/>
                </a:solidFill>
                <a:latin typeface="+mn-lt"/>
                <a:ea typeface="+mn-ea"/>
                <a:cs typeface="Arial" panose="020B0604020202020204" pitchFamily="34" charset="0"/>
              </a:defRPr>
            </a:lvl2pPr>
            <a:lvl3pPr marL="714375" indent="-354013" algn="l" defTabSz="228554" rtl="0" eaLnBrk="1" latinLnBrk="0" hangingPunct="1">
              <a:spcBef>
                <a:spcPts val="1600"/>
              </a:spcBef>
              <a:buFont typeface="Arial" panose="020B0604020202020204" pitchFamily="34" charset="0"/>
              <a:buChar char="–"/>
              <a:defRPr sz="2000" kern="1200">
                <a:solidFill>
                  <a:srgbClr val="666666"/>
                </a:solidFill>
                <a:latin typeface="+mn-lt"/>
                <a:ea typeface="+mn-ea"/>
                <a:cs typeface="Arial" panose="020B0604020202020204" pitchFamily="34" charset="0"/>
              </a:defRPr>
            </a:lvl3pPr>
            <a:lvl4pPr marL="1433513" indent="-360363" algn="l" defTabSz="228554" rtl="0" eaLnBrk="1" latinLnBrk="0" hangingPunct="1">
              <a:spcBef>
                <a:spcPts val="1600"/>
              </a:spcBef>
              <a:buFont typeface="Arial" panose="020B0604020202020204" pitchFamily="34" charset="0"/>
              <a:buChar char="•"/>
              <a:defRPr sz="1600" kern="1200">
                <a:solidFill>
                  <a:srgbClr val="666666"/>
                </a:solidFill>
                <a:latin typeface="+mn-lt"/>
                <a:ea typeface="+mn-ea"/>
                <a:cs typeface="Arial" panose="020B0604020202020204" pitchFamily="34" charset="0"/>
              </a:defRPr>
            </a:lvl4pPr>
            <a:lvl5pPr marL="2241550" indent="-312738" algn="l" defTabSz="228554" rtl="0" eaLnBrk="1" latinLnBrk="0" hangingPunct="1">
              <a:spcBef>
                <a:spcPts val="1600"/>
              </a:spcBef>
              <a:buFont typeface="Arial" panose="020B0604020202020204" pitchFamily="34" charset="0"/>
              <a:buChar char="•"/>
              <a:defRPr sz="1600" kern="1200">
                <a:solidFill>
                  <a:srgbClr val="666666"/>
                </a:solidFill>
                <a:latin typeface="+mn-lt"/>
                <a:ea typeface="+mn-ea"/>
                <a:cs typeface="Arial" panose="020B0604020202020204" pitchFamily="34" charset="0"/>
              </a:defRPr>
            </a:lvl5pPr>
            <a:lvl6pPr marL="1257049" indent="-114277" algn="l" defTabSz="228554" rtl="0" eaLnBrk="1" latinLnBrk="0" hangingPunct="1">
              <a:spcBef>
                <a:spcPct val="20000"/>
              </a:spcBef>
              <a:buFont typeface="Arial"/>
              <a:buChar char="•"/>
              <a:defRPr sz="1000" kern="1200">
                <a:solidFill>
                  <a:schemeClr val="tx1"/>
                </a:solidFill>
                <a:latin typeface="+mn-lt"/>
                <a:ea typeface="+mn-ea"/>
                <a:cs typeface="+mn-cs"/>
              </a:defRPr>
            </a:lvl6pPr>
            <a:lvl7pPr marL="1485603" indent="-114277" algn="l" defTabSz="228554" rtl="0" eaLnBrk="1" latinLnBrk="0" hangingPunct="1">
              <a:spcBef>
                <a:spcPct val="20000"/>
              </a:spcBef>
              <a:buFont typeface="Arial"/>
              <a:buChar char="•"/>
              <a:defRPr sz="1000" kern="1200">
                <a:solidFill>
                  <a:schemeClr val="tx1"/>
                </a:solidFill>
                <a:latin typeface="+mn-lt"/>
                <a:ea typeface="+mn-ea"/>
                <a:cs typeface="+mn-cs"/>
              </a:defRPr>
            </a:lvl7pPr>
            <a:lvl8pPr marL="1714157" indent="-114277" algn="l" defTabSz="228554" rtl="0" eaLnBrk="1" latinLnBrk="0" hangingPunct="1">
              <a:spcBef>
                <a:spcPct val="20000"/>
              </a:spcBef>
              <a:buFont typeface="Arial"/>
              <a:buChar char="•"/>
              <a:defRPr sz="1000" kern="1200">
                <a:solidFill>
                  <a:schemeClr val="tx1"/>
                </a:solidFill>
                <a:latin typeface="+mn-lt"/>
                <a:ea typeface="+mn-ea"/>
                <a:cs typeface="+mn-cs"/>
              </a:defRPr>
            </a:lvl8pPr>
            <a:lvl9pPr marL="1942711" indent="-114277" algn="l" defTabSz="228554" rtl="0" eaLnBrk="1" latinLnBrk="0" hangingPunct="1">
              <a:spcBef>
                <a:spcPct val="20000"/>
              </a:spcBef>
              <a:buFont typeface="Arial"/>
              <a:buChar char="•"/>
              <a:defRPr sz="1000" kern="1200">
                <a:solidFill>
                  <a:schemeClr val="tx1"/>
                </a:solidFill>
                <a:latin typeface="+mn-lt"/>
                <a:ea typeface="+mn-ea"/>
                <a:cs typeface="+mn-cs"/>
              </a:defRPr>
            </a:lvl9pPr>
          </a:lstStyle>
          <a:p>
            <a:pPr>
              <a:spcBef>
                <a:spcPts val="1200"/>
              </a:spcBef>
            </a:pPr>
            <a:r>
              <a:rPr lang="de-DE" dirty="0">
                <a:solidFill>
                  <a:schemeClr val="bg1"/>
                </a:solidFill>
              </a:rPr>
              <a:t>Mitarbeiter stehen im Mittelpunkt</a:t>
            </a:r>
          </a:p>
          <a:p>
            <a:pPr marL="285750" indent="-285750">
              <a:lnSpc>
                <a:spcPts val="2700"/>
              </a:lnSpc>
              <a:spcBef>
                <a:spcPts val="1200"/>
              </a:spcBef>
              <a:buFont typeface="Arial" panose="020B0604020202020204" pitchFamily="34" charset="0"/>
              <a:buChar char="•"/>
              <a:tabLst>
                <a:tab pos="268288" algn="l"/>
                <a:tab pos="358775" algn="l"/>
              </a:tabLst>
            </a:pPr>
            <a:r>
              <a:rPr lang="de-DE" sz="1600" dirty="0">
                <a:solidFill>
                  <a:schemeClr val="bg1">
                    <a:lumMod val="65000"/>
                  </a:schemeClr>
                </a:solidFill>
              </a:rPr>
              <a:t>Relevante Informationen zum Mitarbeiter stets aktuell, zentral, auf einen Blick </a:t>
            </a:r>
          </a:p>
          <a:p>
            <a:pPr marL="285750" indent="-285750">
              <a:spcBef>
                <a:spcPts val="1200"/>
              </a:spcBef>
              <a:buFont typeface="Arial" panose="020B0604020202020204" pitchFamily="34" charset="0"/>
              <a:buChar char="•"/>
            </a:pPr>
            <a:r>
              <a:rPr lang="de-DE" sz="1600" dirty="0">
                <a:solidFill>
                  <a:schemeClr val="bg1">
                    <a:lumMod val="65000"/>
                  </a:schemeClr>
                </a:solidFill>
              </a:rPr>
              <a:t>Gesetzlichen Anforderungen, individuelle Maßnahmen automatisiert einhalten</a:t>
            </a:r>
            <a:endParaRPr lang="de-DE" sz="1600" dirty="0">
              <a:solidFill>
                <a:schemeClr val="bg1">
                  <a:lumMod val="65000"/>
                </a:schemeClr>
              </a:solidFill>
              <a:sym typeface="Wingdings" panose="05000000000000000000" pitchFamily="2" charset="2"/>
            </a:endParaRPr>
          </a:p>
          <a:p>
            <a:pPr>
              <a:spcBef>
                <a:spcPts val="1200"/>
              </a:spcBef>
            </a:pPr>
            <a:r>
              <a:rPr lang="de-DE" dirty="0">
                <a:solidFill>
                  <a:schemeClr val="bg1"/>
                </a:solidFill>
              </a:rPr>
              <a:t>Das volle Potential der Mitarbeiter entfalten</a:t>
            </a:r>
          </a:p>
          <a:p>
            <a:pPr marL="285750" indent="-285750">
              <a:spcBef>
                <a:spcPts val="1200"/>
              </a:spcBef>
              <a:buFont typeface="Arial" panose="020B0604020202020204" pitchFamily="34" charset="0"/>
              <a:buChar char="•"/>
            </a:pPr>
            <a:r>
              <a:rPr lang="de-DE" sz="1600" dirty="0">
                <a:solidFill>
                  <a:schemeClr val="bg1">
                    <a:lumMod val="65000"/>
                  </a:schemeClr>
                </a:solidFill>
              </a:rPr>
              <a:t>Klarer Blick auf geforderte und vorhandene Fähigkeiten des Mitarbeiters</a:t>
            </a:r>
          </a:p>
          <a:p>
            <a:pPr marL="285750" indent="-285750">
              <a:spcBef>
                <a:spcPts val="1200"/>
              </a:spcBef>
              <a:buFont typeface="Arial" panose="020B0604020202020204" pitchFamily="34" charset="0"/>
              <a:buChar char="•"/>
            </a:pPr>
            <a:r>
              <a:rPr lang="de-DE" sz="1600" dirty="0">
                <a:solidFill>
                  <a:schemeClr val="bg1">
                    <a:lumMod val="65000"/>
                  </a:schemeClr>
                </a:solidFill>
              </a:rPr>
              <a:t>Aktuellen Förderungsbedarf systematisch erkennen</a:t>
            </a:r>
          </a:p>
          <a:p>
            <a:pPr marL="285750" indent="-285750">
              <a:spcBef>
                <a:spcPts val="1200"/>
              </a:spcBef>
              <a:buFont typeface="Arial" panose="020B0604020202020204" pitchFamily="34" charset="0"/>
              <a:buChar char="•"/>
            </a:pPr>
            <a:r>
              <a:rPr lang="de-DE" sz="1600" dirty="0">
                <a:solidFill>
                  <a:schemeClr val="bg1">
                    <a:lumMod val="65000"/>
                  </a:schemeClr>
                </a:solidFill>
              </a:rPr>
              <a:t>Relevante Kompetenzen gemeinsam vereinbaren, beurteilen, entwickeln</a:t>
            </a:r>
          </a:p>
          <a:p>
            <a:pPr>
              <a:spcBef>
                <a:spcPts val="1200"/>
              </a:spcBef>
            </a:pPr>
            <a:r>
              <a:rPr lang="de-DE" dirty="0">
                <a:solidFill>
                  <a:schemeClr val="bg1"/>
                </a:solidFill>
              </a:rPr>
              <a:t>Involvieren der Mitarbeiter in HR-Prozesse</a:t>
            </a:r>
          </a:p>
          <a:p>
            <a:pPr marL="285750" indent="-285750">
              <a:spcBef>
                <a:spcPts val="1200"/>
              </a:spcBef>
              <a:buFont typeface="Arial" panose="020B0604020202020204" pitchFamily="34" charset="0"/>
              <a:buChar char="•"/>
            </a:pPr>
            <a:r>
              <a:rPr lang="de-DE" sz="1600" dirty="0">
                <a:solidFill>
                  <a:schemeClr val="bg1">
                    <a:lumMod val="65000"/>
                  </a:schemeClr>
                </a:solidFill>
                <a:sym typeface="Wingdings" panose="05000000000000000000" pitchFamily="2" charset="2"/>
              </a:rPr>
              <a:t>Ersetzen traditioneller Abläufe via Papier durch digitale Prozesse</a:t>
            </a:r>
          </a:p>
          <a:p>
            <a:pPr marL="285750" indent="-285750">
              <a:spcBef>
                <a:spcPts val="1200"/>
              </a:spcBef>
              <a:buFont typeface="Arial" panose="020B0604020202020204" pitchFamily="34" charset="0"/>
              <a:buChar char="•"/>
            </a:pPr>
            <a:r>
              <a:rPr lang="de-DE" sz="1600" dirty="0">
                <a:solidFill>
                  <a:schemeClr val="bg1">
                    <a:lumMod val="65000"/>
                  </a:schemeClr>
                </a:solidFill>
                <a:sym typeface="Wingdings" panose="05000000000000000000" pitchFamily="2" charset="2"/>
              </a:rPr>
              <a:t>Eigenverantwortung geben, Transparenz schaffen und Zufriedenheit steigern</a:t>
            </a:r>
            <a:endParaRPr lang="de-DE" sz="1600" dirty="0">
              <a:solidFill>
                <a:schemeClr val="bg1">
                  <a:lumMod val="65000"/>
                </a:schemeClr>
              </a:solidFill>
            </a:endParaRPr>
          </a:p>
        </p:txBody>
      </p:sp>
      <p:sp>
        <p:nvSpPr>
          <p:cNvPr id="12" name="Rechteck 11">
            <a:hlinkClick r:id="rId6" action="ppaction://hlinksldjump"/>
            <a:extLst>
              <a:ext uri="{FF2B5EF4-FFF2-40B4-BE49-F238E27FC236}">
                <a16:creationId xmlns:a16="http://schemas.microsoft.com/office/drawing/2014/main" id="{F451A428-7353-4542-B50E-2F8FB8C7B13F}"/>
              </a:ext>
            </a:extLst>
          </p:cNvPr>
          <p:cNvSpPr/>
          <p:nvPr/>
        </p:nvSpPr>
        <p:spPr>
          <a:xfrm>
            <a:off x="10486238" y="332769"/>
            <a:ext cx="1492402" cy="5961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spTree>
    <p:extLst>
      <p:ext uri="{BB962C8B-B14F-4D97-AF65-F5344CB8AC3E}">
        <p14:creationId xmlns:p14="http://schemas.microsoft.com/office/powerpoint/2010/main" val="3503955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3227F94-C876-4F6D-8676-3D5268C9648B}"/>
              </a:ext>
            </a:extLst>
          </p:cNvPr>
          <p:cNvSpPr>
            <a:spLocks noGrp="1"/>
          </p:cNvSpPr>
          <p:nvPr>
            <p:ph type="title"/>
          </p:nvPr>
        </p:nvSpPr>
        <p:spPr/>
        <p:txBody>
          <a:bodyPr anchor="ctr"/>
          <a:lstStyle/>
          <a:p>
            <a:r>
              <a:rPr lang="de-DE"/>
              <a:t>Mitarbeiter - Lebenszyklus</a:t>
            </a:r>
          </a:p>
        </p:txBody>
      </p:sp>
      <p:pic>
        <p:nvPicPr>
          <p:cNvPr id="6" name="Grafik 5">
            <a:extLst>
              <a:ext uri="{FF2B5EF4-FFF2-40B4-BE49-F238E27FC236}">
                <a16:creationId xmlns:a16="http://schemas.microsoft.com/office/drawing/2014/main" id="{23CB827A-0F10-4E11-B51E-5E946F970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85" y="1224000"/>
            <a:ext cx="11326500" cy="5400000"/>
          </a:xfrm>
          <a:prstGeom prst="rect">
            <a:avLst/>
          </a:prstGeom>
        </p:spPr>
      </p:pic>
      <p:sp>
        <p:nvSpPr>
          <p:cNvPr id="10" name="Rechteck 9">
            <a:hlinkClick r:id="rId4" action="ppaction://hlinksldjump"/>
            <a:extLst>
              <a:ext uri="{FF2B5EF4-FFF2-40B4-BE49-F238E27FC236}">
                <a16:creationId xmlns:a16="http://schemas.microsoft.com/office/drawing/2014/main" id="{4234F555-E023-4F89-9F62-2EFDCB7D3E5D}"/>
              </a:ext>
            </a:extLst>
          </p:cNvPr>
          <p:cNvSpPr/>
          <p:nvPr/>
        </p:nvSpPr>
        <p:spPr>
          <a:xfrm>
            <a:off x="10399923" y="319489"/>
            <a:ext cx="1399142" cy="60592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hteck 13">
            <a:hlinkClick r:id="rId5" action="ppaction://hlinksldjump"/>
            <a:extLst>
              <a:ext uri="{FF2B5EF4-FFF2-40B4-BE49-F238E27FC236}">
                <a16:creationId xmlns:a16="http://schemas.microsoft.com/office/drawing/2014/main" id="{1AC9E66E-B69A-46D4-BAB0-31F5A7941638}"/>
              </a:ext>
            </a:extLst>
          </p:cNvPr>
          <p:cNvSpPr/>
          <p:nvPr/>
        </p:nvSpPr>
        <p:spPr>
          <a:xfrm>
            <a:off x="10486238" y="332769"/>
            <a:ext cx="1492402" cy="5961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sp>
        <p:nvSpPr>
          <p:cNvPr id="12" name="Ellipse 11">
            <a:hlinkClick r:id="rId6" action="ppaction://hlinksldjump"/>
            <a:extLst>
              <a:ext uri="{FF2B5EF4-FFF2-40B4-BE49-F238E27FC236}">
                <a16:creationId xmlns:a16="http://schemas.microsoft.com/office/drawing/2014/main" id="{3BE084A2-340E-4912-A9F9-56E9DFDF2419}"/>
              </a:ext>
            </a:extLst>
          </p:cNvPr>
          <p:cNvSpPr/>
          <p:nvPr/>
        </p:nvSpPr>
        <p:spPr>
          <a:xfrm>
            <a:off x="3943708" y="1566861"/>
            <a:ext cx="1597461" cy="159705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50" i="0" dirty="0"/>
          </a:p>
        </p:txBody>
      </p:sp>
      <p:sp>
        <p:nvSpPr>
          <p:cNvPr id="15" name="Ellipse 14">
            <a:hlinkClick r:id="rId7" action="ppaction://hlinksldjump"/>
            <a:extLst>
              <a:ext uri="{FF2B5EF4-FFF2-40B4-BE49-F238E27FC236}">
                <a16:creationId xmlns:a16="http://schemas.microsoft.com/office/drawing/2014/main" id="{DCC52387-8E42-4299-A43C-0152499B6BB1}"/>
              </a:ext>
            </a:extLst>
          </p:cNvPr>
          <p:cNvSpPr/>
          <p:nvPr/>
        </p:nvSpPr>
        <p:spPr>
          <a:xfrm>
            <a:off x="7065340" y="1566861"/>
            <a:ext cx="1597461" cy="159705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50" i="0" dirty="0"/>
          </a:p>
        </p:txBody>
      </p:sp>
      <p:sp>
        <p:nvSpPr>
          <p:cNvPr id="17" name="Ellipse 16">
            <a:hlinkClick r:id="rId8" action="ppaction://hlinksldjump"/>
            <a:extLst>
              <a:ext uri="{FF2B5EF4-FFF2-40B4-BE49-F238E27FC236}">
                <a16:creationId xmlns:a16="http://schemas.microsoft.com/office/drawing/2014/main" id="{D6A64076-95D0-47A3-8E22-3C22A33C18C0}"/>
              </a:ext>
            </a:extLst>
          </p:cNvPr>
          <p:cNvSpPr/>
          <p:nvPr/>
        </p:nvSpPr>
        <p:spPr>
          <a:xfrm>
            <a:off x="3943708" y="4709041"/>
            <a:ext cx="1597461" cy="159705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50" i="0" dirty="0"/>
          </a:p>
        </p:txBody>
      </p:sp>
      <p:sp>
        <p:nvSpPr>
          <p:cNvPr id="11" name="Ellipse 10">
            <a:hlinkClick r:id="rId9" action="ppaction://hlinksldjump"/>
            <a:extLst>
              <a:ext uri="{FF2B5EF4-FFF2-40B4-BE49-F238E27FC236}">
                <a16:creationId xmlns:a16="http://schemas.microsoft.com/office/drawing/2014/main" id="{BDCFA844-A136-41F8-BE68-A28BE4F9B6B0}"/>
              </a:ext>
            </a:extLst>
          </p:cNvPr>
          <p:cNvSpPr/>
          <p:nvPr/>
        </p:nvSpPr>
        <p:spPr>
          <a:xfrm>
            <a:off x="7066769" y="4700550"/>
            <a:ext cx="1598400" cy="1598400"/>
          </a:xfrm>
          <a:prstGeom prst="ellipse">
            <a:avLst/>
          </a:prstGeom>
          <a:solidFill>
            <a:srgbClr val="8452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50" i="0" dirty="0"/>
              <a:t>planen &amp; einsetzen</a:t>
            </a:r>
          </a:p>
        </p:txBody>
      </p:sp>
    </p:spTree>
    <p:extLst>
      <p:ext uri="{BB962C8B-B14F-4D97-AF65-F5344CB8AC3E}">
        <p14:creationId xmlns:p14="http://schemas.microsoft.com/office/powerpoint/2010/main" val="9646288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Screenshot, drinnen, computer, Computer enthält.&#10;&#10;Automatisch generierte Beschreibung">
            <a:extLst>
              <a:ext uri="{FF2B5EF4-FFF2-40B4-BE49-F238E27FC236}">
                <a16:creationId xmlns:a16="http://schemas.microsoft.com/office/drawing/2014/main" id="{00338A38-CD01-4305-92BF-2A9A88D289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667500"/>
          </a:xfrm>
          <a:prstGeom prst="rect">
            <a:avLst/>
          </a:prstGeom>
        </p:spPr>
      </p:pic>
      <p:sp>
        <p:nvSpPr>
          <p:cNvPr id="8" name="Rechteck 7">
            <a:hlinkClick r:id="" action="ppaction://noaction"/>
            <a:extLst>
              <a:ext uri="{FF2B5EF4-FFF2-40B4-BE49-F238E27FC236}">
                <a16:creationId xmlns:a16="http://schemas.microsoft.com/office/drawing/2014/main" id="{0C3E6981-25B4-4A56-A595-A06EBA71E52F}"/>
              </a:ext>
            </a:extLst>
          </p:cNvPr>
          <p:cNvSpPr/>
          <p:nvPr/>
        </p:nvSpPr>
        <p:spPr>
          <a:xfrm>
            <a:off x="11898489" y="0"/>
            <a:ext cx="293511" cy="11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hlinkClick r:id="rId4" action="ppaction://hlinksldjump"/>
            <a:extLst>
              <a:ext uri="{FF2B5EF4-FFF2-40B4-BE49-F238E27FC236}">
                <a16:creationId xmlns:a16="http://schemas.microsoft.com/office/drawing/2014/main" id="{113207B6-304B-4091-8BA0-E97DBE6A50B4}"/>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a:extLst>
              <a:ext uri="{FF2B5EF4-FFF2-40B4-BE49-F238E27FC236}">
                <a16:creationId xmlns:a16="http://schemas.microsoft.com/office/drawing/2014/main" id="{AC52DB09-CC45-4CBC-B29C-C00C727C249F}"/>
              </a:ext>
            </a:extLst>
          </p:cNvPr>
          <p:cNvPicPr preferRelativeResize="0">
            <a:picLocks noChangeAspect="1"/>
          </p:cNvPicPr>
          <p:nvPr/>
        </p:nvPicPr>
        <p:blipFill rotWithShape="1">
          <a:blip r:embed="rId5"/>
          <a:srcRect l="245" t="9175" r="3495" b="11849"/>
          <a:stretch/>
        </p:blipFill>
        <p:spPr>
          <a:xfrm>
            <a:off x="-1" y="6601661"/>
            <a:ext cx="12192000" cy="256338"/>
          </a:xfrm>
          <a:prstGeom prst="rect">
            <a:avLst/>
          </a:prstGeom>
        </p:spPr>
      </p:pic>
    </p:spTree>
    <p:extLst>
      <p:ext uri="{BB962C8B-B14F-4D97-AF65-F5344CB8AC3E}">
        <p14:creationId xmlns:p14="http://schemas.microsoft.com/office/powerpoint/2010/main" val="20006086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Screenshot enthält.&#10;&#10;Mit sehr hoher Zuverlässigkeit generierte Beschreibung">
            <a:extLst>
              <a:ext uri="{FF2B5EF4-FFF2-40B4-BE49-F238E27FC236}">
                <a16:creationId xmlns:a16="http://schemas.microsoft.com/office/drawing/2014/main" id="{22B06283-57F3-4891-A077-D7D52EC3A2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hteck 3">
            <a:hlinkClick r:id="rId4" action="ppaction://hlinksldjump"/>
            <a:extLst>
              <a:ext uri="{FF2B5EF4-FFF2-40B4-BE49-F238E27FC236}">
                <a16:creationId xmlns:a16="http://schemas.microsoft.com/office/drawing/2014/main" id="{D745F0F0-7A04-414D-819C-2A19EF65FDEA}"/>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E9788EF2-F6D9-42CD-AEC8-9F4D6CFDDB23}"/>
              </a:ext>
            </a:extLst>
          </p:cNvPr>
          <p:cNvSpPr/>
          <p:nvPr/>
        </p:nvSpPr>
        <p:spPr>
          <a:xfrm>
            <a:off x="1874519" y="0"/>
            <a:ext cx="8944293" cy="209550"/>
          </a:xfrm>
          <a:prstGeom prst="rect">
            <a:avLst/>
          </a:prstGeom>
          <a:solidFill>
            <a:srgbClr val="E2E2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pic>
        <p:nvPicPr>
          <p:cNvPr id="7" name="Grafik 6">
            <a:extLst>
              <a:ext uri="{FF2B5EF4-FFF2-40B4-BE49-F238E27FC236}">
                <a16:creationId xmlns:a16="http://schemas.microsoft.com/office/drawing/2014/main" id="{5CD2246F-28B0-48F7-86EA-B8DA4FBA0180}"/>
              </a:ext>
            </a:extLst>
          </p:cNvPr>
          <p:cNvPicPr preferRelativeResize="0">
            <a:picLocks noChangeAspect="1"/>
          </p:cNvPicPr>
          <p:nvPr/>
        </p:nvPicPr>
        <p:blipFill rotWithShape="1">
          <a:blip r:embed="rId5"/>
          <a:srcRect l="245" t="9175" r="3495" b="11849"/>
          <a:stretch/>
        </p:blipFill>
        <p:spPr>
          <a:xfrm>
            <a:off x="-1" y="6601661"/>
            <a:ext cx="12192000" cy="256338"/>
          </a:xfrm>
          <a:prstGeom prst="rect">
            <a:avLst/>
          </a:prstGeom>
        </p:spPr>
      </p:pic>
    </p:spTree>
    <p:extLst>
      <p:ext uri="{BB962C8B-B14F-4D97-AF65-F5344CB8AC3E}">
        <p14:creationId xmlns:p14="http://schemas.microsoft.com/office/powerpoint/2010/main" val="3575734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DE"/>
              <a:t>Sage in Deutschland</a:t>
            </a:r>
            <a:endParaRPr lang="en-GB"/>
          </a:p>
        </p:txBody>
      </p:sp>
      <p:sp>
        <p:nvSpPr>
          <p:cNvPr id="3" name="Date Placeholder 2">
            <a:extLst>
              <a:ext uri="{FF2B5EF4-FFF2-40B4-BE49-F238E27FC236}">
                <a16:creationId xmlns:a16="http://schemas.microsoft.com/office/drawing/2014/main" id="{3FF3133B-31A1-0E41-B892-446EEEDA6844}"/>
              </a:ext>
            </a:extLst>
          </p:cNvPr>
          <p:cNvSpPr>
            <a:spLocks noGrp="1"/>
          </p:cNvSpPr>
          <p:nvPr>
            <p:ph type="dt" sz="half" idx="2"/>
          </p:nvPr>
        </p:nvSpPr>
        <p:spPr/>
        <p:txBody>
          <a:bodyPr/>
          <a:lstStyle/>
          <a:p>
            <a:fld id="{5563C629-E84F-A64B-A9C1-B1797219521B}" type="datetime1">
              <a:rPr lang="en-US" smtClean="0"/>
              <a:t>8/9/2021</a:t>
            </a:fld>
            <a:endParaRPr lang="en-GB"/>
          </a:p>
        </p:txBody>
      </p:sp>
      <p:sp>
        <p:nvSpPr>
          <p:cNvPr id="5" name="Slide Number Placeholder 4">
            <a:extLst>
              <a:ext uri="{FF2B5EF4-FFF2-40B4-BE49-F238E27FC236}">
                <a16:creationId xmlns:a16="http://schemas.microsoft.com/office/drawing/2014/main" id="{08AD919A-165E-1547-B174-55CCFD0CE87F}"/>
              </a:ext>
            </a:extLst>
          </p:cNvPr>
          <p:cNvSpPr>
            <a:spLocks noGrp="1"/>
          </p:cNvSpPr>
          <p:nvPr>
            <p:ph type="sldNum" sz="quarter" idx="4"/>
          </p:nvPr>
        </p:nvSpPr>
        <p:spPr/>
        <p:txBody>
          <a:bodyPr/>
          <a:lstStyle/>
          <a:p>
            <a:fld id="{C801F209-6BE7-4AF7-9211-E3F7558EC97C}" type="slidenum">
              <a:rPr lang="en-GB" smtClean="0"/>
              <a:pPr/>
              <a:t>4</a:t>
            </a:fld>
            <a:endParaRPr lang="en-GB"/>
          </a:p>
        </p:txBody>
      </p:sp>
      <p:sp>
        <p:nvSpPr>
          <p:cNvPr id="6" name="Rechteck 5">
            <a:hlinkClick r:id="rId2" action="ppaction://hlinksldjump"/>
            <a:extLst>
              <a:ext uri="{FF2B5EF4-FFF2-40B4-BE49-F238E27FC236}">
                <a16:creationId xmlns:a16="http://schemas.microsoft.com/office/drawing/2014/main" id="{44481272-19D6-4B5A-AB6C-A9BCEBC5782B}"/>
              </a:ext>
            </a:extLst>
          </p:cNvPr>
          <p:cNvSpPr/>
          <p:nvPr/>
        </p:nvSpPr>
        <p:spPr>
          <a:xfrm>
            <a:off x="10544083" y="332769"/>
            <a:ext cx="1366221" cy="5961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err="1"/>
          </a:p>
        </p:txBody>
      </p:sp>
      <p:sp>
        <p:nvSpPr>
          <p:cNvPr id="8" name="Rechteck 7">
            <a:hlinkClick r:id="rId2" action="ppaction://hlinksldjump"/>
            <a:extLst>
              <a:ext uri="{FF2B5EF4-FFF2-40B4-BE49-F238E27FC236}">
                <a16:creationId xmlns:a16="http://schemas.microsoft.com/office/drawing/2014/main" id="{6277FF15-E8B4-467C-9D03-93E1BE8DA26D}"/>
              </a:ext>
            </a:extLst>
          </p:cNvPr>
          <p:cNvSpPr/>
          <p:nvPr/>
        </p:nvSpPr>
        <p:spPr>
          <a:xfrm>
            <a:off x="10486238" y="332769"/>
            <a:ext cx="1492402" cy="5961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spTree>
    <p:extLst>
      <p:ext uri="{BB962C8B-B14F-4D97-AF65-F5344CB8AC3E}">
        <p14:creationId xmlns:p14="http://schemas.microsoft.com/office/powerpoint/2010/main" val="9214383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hlinkClick r:id="" action="ppaction://noaction"/>
            <a:extLst>
              <a:ext uri="{FF2B5EF4-FFF2-40B4-BE49-F238E27FC236}">
                <a16:creationId xmlns:a16="http://schemas.microsoft.com/office/drawing/2014/main" id="{0C3E6981-25B4-4A56-A595-A06EBA71E52F}"/>
              </a:ext>
            </a:extLst>
          </p:cNvPr>
          <p:cNvSpPr/>
          <p:nvPr/>
        </p:nvSpPr>
        <p:spPr>
          <a:xfrm>
            <a:off x="11898489" y="0"/>
            <a:ext cx="293511" cy="11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descr="Ein Bild, das Screenshot enthält.&#10;&#10;Mit sehr hoher Zuverlässigkeit generierte Beschreibung">
            <a:extLst>
              <a:ext uri="{FF2B5EF4-FFF2-40B4-BE49-F238E27FC236}">
                <a16:creationId xmlns:a16="http://schemas.microsoft.com/office/drawing/2014/main" id="{876309AB-CC9E-4CC5-8B4F-D431CAF91D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hteck 3">
            <a:hlinkClick r:id="rId4" action="ppaction://hlinksldjump"/>
            <a:extLst>
              <a:ext uri="{FF2B5EF4-FFF2-40B4-BE49-F238E27FC236}">
                <a16:creationId xmlns:a16="http://schemas.microsoft.com/office/drawing/2014/main" id="{F74F63DD-E158-4B7B-956F-0ADA26364E13}"/>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49FBD317-2E5C-4581-86CB-7819A7597BA8}"/>
              </a:ext>
            </a:extLst>
          </p:cNvPr>
          <p:cNvSpPr/>
          <p:nvPr/>
        </p:nvSpPr>
        <p:spPr>
          <a:xfrm>
            <a:off x="1874519" y="0"/>
            <a:ext cx="8944293" cy="209550"/>
          </a:xfrm>
          <a:prstGeom prst="rect">
            <a:avLst/>
          </a:prstGeom>
          <a:solidFill>
            <a:srgbClr val="E2E2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pic>
        <p:nvPicPr>
          <p:cNvPr id="9" name="Grafik 8">
            <a:extLst>
              <a:ext uri="{FF2B5EF4-FFF2-40B4-BE49-F238E27FC236}">
                <a16:creationId xmlns:a16="http://schemas.microsoft.com/office/drawing/2014/main" id="{EC8FA496-2CC4-4F56-9D8C-AF21115A4D94}"/>
              </a:ext>
            </a:extLst>
          </p:cNvPr>
          <p:cNvPicPr preferRelativeResize="0">
            <a:picLocks noChangeAspect="1"/>
          </p:cNvPicPr>
          <p:nvPr/>
        </p:nvPicPr>
        <p:blipFill rotWithShape="1">
          <a:blip r:embed="rId5"/>
          <a:srcRect l="245" t="9175" r="3495" b="11849"/>
          <a:stretch/>
        </p:blipFill>
        <p:spPr>
          <a:xfrm>
            <a:off x="-1" y="6601661"/>
            <a:ext cx="12192000" cy="256338"/>
          </a:xfrm>
          <a:prstGeom prst="rect">
            <a:avLst/>
          </a:prstGeom>
        </p:spPr>
      </p:pic>
    </p:spTree>
    <p:extLst>
      <p:ext uri="{BB962C8B-B14F-4D97-AF65-F5344CB8AC3E}">
        <p14:creationId xmlns:p14="http://schemas.microsoft.com/office/powerpoint/2010/main" val="41798503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hlinkClick r:id="" action="ppaction://noaction"/>
            <a:extLst>
              <a:ext uri="{FF2B5EF4-FFF2-40B4-BE49-F238E27FC236}">
                <a16:creationId xmlns:a16="http://schemas.microsoft.com/office/drawing/2014/main" id="{0C3E6981-25B4-4A56-A595-A06EBA71E52F}"/>
              </a:ext>
            </a:extLst>
          </p:cNvPr>
          <p:cNvSpPr/>
          <p:nvPr/>
        </p:nvSpPr>
        <p:spPr>
          <a:xfrm>
            <a:off x="11898489" y="0"/>
            <a:ext cx="293511" cy="11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descr="Ein Bild, das Screenshot enthält.&#10;&#10;Mit sehr hoher Zuverlässigkeit generierte Beschreibung">
            <a:extLst>
              <a:ext uri="{FF2B5EF4-FFF2-40B4-BE49-F238E27FC236}">
                <a16:creationId xmlns:a16="http://schemas.microsoft.com/office/drawing/2014/main" id="{B0029863-F3B4-441B-BF67-E05E932FC1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hteck 3">
            <a:hlinkClick r:id="rId4" action="ppaction://hlinksldjump"/>
            <a:extLst>
              <a:ext uri="{FF2B5EF4-FFF2-40B4-BE49-F238E27FC236}">
                <a16:creationId xmlns:a16="http://schemas.microsoft.com/office/drawing/2014/main" id="{113207B6-304B-4091-8BA0-E97DBE6A50B4}"/>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C907C8CF-E613-4C23-8AC6-A4C3B3AD511E}"/>
              </a:ext>
            </a:extLst>
          </p:cNvPr>
          <p:cNvSpPr/>
          <p:nvPr/>
        </p:nvSpPr>
        <p:spPr>
          <a:xfrm>
            <a:off x="1874519" y="0"/>
            <a:ext cx="8944293" cy="209550"/>
          </a:xfrm>
          <a:prstGeom prst="rect">
            <a:avLst/>
          </a:prstGeom>
          <a:solidFill>
            <a:srgbClr val="E2E2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pic>
        <p:nvPicPr>
          <p:cNvPr id="9" name="Grafik 8">
            <a:extLst>
              <a:ext uri="{FF2B5EF4-FFF2-40B4-BE49-F238E27FC236}">
                <a16:creationId xmlns:a16="http://schemas.microsoft.com/office/drawing/2014/main" id="{AC52DB09-CC45-4CBC-B29C-C00C727C249F}"/>
              </a:ext>
            </a:extLst>
          </p:cNvPr>
          <p:cNvPicPr preferRelativeResize="0">
            <a:picLocks noChangeAspect="1"/>
          </p:cNvPicPr>
          <p:nvPr/>
        </p:nvPicPr>
        <p:blipFill rotWithShape="1">
          <a:blip r:embed="rId5"/>
          <a:srcRect l="245" t="9175" r="3495" b="11849"/>
          <a:stretch/>
        </p:blipFill>
        <p:spPr>
          <a:xfrm>
            <a:off x="-1" y="6601661"/>
            <a:ext cx="12192000" cy="256338"/>
          </a:xfrm>
          <a:prstGeom prst="rect">
            <a:avLst/>
          </a:prstGeom>
        </p:spPr>
      </p:pic>
    </p:spTree>
    <p:extLst>
      <p:ext uri="{BB962C8B-B14F-4D97-AF65-F5344CB8AC3E}">
        <p14:creationId xmlns:p14="http://schemas.microsoft.com/office/powerpoint/2010/main" val="22089854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hlinkClick r:id="" action="ppaction://noaction"/>
            <a:extLst>
              <a:ext uri="{FF2B5EF4-FFF2-40B4-BE49-F238E27FC236}">
                <a16:creationId xmlns:a16="http://schemas.microsoft.com/office/drawing/2014/main" id="{0C3E6981-25B4-4A56-A595-A06EBA71E52F}"/>
              </a:ext>
            </a:extLst>
          </p:cNvPr>
          <p:cNvSpPr/>
          <p:nvPr/>
        </p:nvSpPr>
        <p:spPr>
          <a:xfrm>
            <a:off x="11898489" y="0"/>
            <a:ext cx="293511" cy="11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descr="Ein Bild, das Screenshot enthält.&#10;&#10;Mit sehr hoher Zuverlässigkeit generierte Beschreibung">
            <a:extLst>
              <a:ext uri="{FF2B5EF4-FFF2-40B4-BE49-F238E27FC236}">
                <a16:creationId xmlns:a16="http://schemas.microsoft.com/office/drawing/2014/main" id="{365C9D80-F5F2-42D1-85C9-2F38C5813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00"/>
            <a:ext cx="12192000" cy="6858000"/>
          </a:xfrm>
          <a:prstGeom prst="rect">
            <a:avLst/>
          </a:prstGeom>
        </p:spPr>
      </p:pic>
      <p:sp>
        <p:nvSpPr>
          <p:cNvPr id="4" name="Rechteck 3">
            <a:hlinkClick r:id="rId4" action="ppaction://hlinksldjump"/>
            <a:extLst>
              <a:ext uri="{FF2B5EF4-FFF2-40B4-BE49-F238E27FC236}">
                <a16:creationId xmlns:a16="http://schemas.microsoft.com/office/drawing/2014/main" id="{2F23C8B8-5FF1-4086-BA1F-21DD38597023}"/>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4D1A4926-7058-453A-A316-A001531D5A35}"/>
              </a:ext>
            </a:extLst>
          </p:cNvPr>
          <p:cNvSpPr/>
          <p:nvPr/>
        </p:nvSpPr>
        <p:spPr>
          <a:xfrm>
            <a:off x="1874519" y="0"/>
            <a:ext cx="8944293" cy="209550"/>
          </a:xfrm>
          <a:prstGeom prst="rect">
            <a:avLst/>
          </a:prstGeom>
          <a:solidFill>
            <a:srgbClr val="E2E2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pic>
        <p:nvPicPr>
          <p:cNvPr id="10" name="Grafik 9">
            <a:extLst>
              <a:ext uri="{FF2B5EF4-FFF2-40B4-BE49-F238E27FC236}">
                <a16:creationId xmlns:a16="http://schemas.microsoft.com/office/drawing/2014/main" id="{58A7C133-756B-4E8C-8CEE-5D2B6FA8656B}"/>
              </a:ext>
            </a:extLst>
          </p:cNvPr>
          <p:cNvPicPr preferRelativeResize="0">
            <a:picLocks noChangeAspect="1"/>
          </p:cNvPicPr>
          <p:nvPr/>
        </p:nvPicPr>
        <p:blipFill rotWithShape="1">
          <a:blip r:embed="rId5"/>
          <a:srcRect l="245" t="9175" r="3495" b="11849"/>
          <a:stretch/>
        </p:blipFill>
        <p:spPr>
          <a:xfrm>
            <a:off x="-1" y="6601661"/>
            <a:ext cx="12192000" cy="256338"/>
          </a:xfrm>
          <a:prstGeom prst="rect">
            <a:avLst/>
          </a:prstGeom>
        </p:spPr>
      </p:pic>
    </p:spTree>
    <p:extLst>
      <p:ext uri="{BB962C8B-B14F-4D97-AF65-F5344CB8AC3E}">
        <p14:creationId xmlns:p14="http://schemas.microsoft.com/office/powerpoint/2010/main" val="24738227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hlinkClick r:id="" action="ppaction://noaction"/>
            <a:extLst>
              <a:ext uri="{FF2B5EF4-FFF2-40B4-BE49-F238E27FC236}">
                <a16:creationId xmlns:a16="http://schemas.microsoft.com/office/drawing/2014/main" id="{0C3E6981-25B4-4A56-A595-A06EBA71E52F}"/>
              </a:ext>
            </a:extLst>
          </p:cNvPr>
          <p:cNvSpPr/>
          <p:nvPr/>
        </p:nvSpPr>
        <p:spPr>
          <a:xfrm>
            <a:off x="11898489" y="0"/>
            <a:ext cx="293511" cy="11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descr="Ein Bild, das Screenshot enthält.&#10;&#10;Mit sehr hoher Zuverlässigkeit generierte Beschreibung">
            <a:extLst>
              <a:ext uri="{FF2B5EF4-FFF2-40B4-BE49-F238E27FC236}">
                <a16:creationId xmlns:a16="http://schemas.microsoft.com/office/drawing/2014/main" id="{D803659C-02CF-409E-B57A-C281F6B0D9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hteck 3">
            <a:hlinkClick r:id="rId4" action="ppaction://hlinksldjump"/>
            <a:extLst>
              <a:ext uri="{FF2B5EF4-FFF2-40B4-BE49-F238E27FC236}">
                <a16:creationId xmlns:a16="http://schemas.microsoft.com/office/drawing/2014/main" id="{4483E571-6937-46C3-B7CB-8F09CBC935CD}"/>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35894014-B7A2-4E2F-A271-DC3BFA320888}"/>
              </a:ext>
            </a:extLst>
          </p:cNvPr>
          <p:cNvSpPr/>
          <p:nvPr/>
        </p:nvSpPr>
        <p:spPr>
          <a:xfrm>
            <a:off x="1874519" y="0"/>
            <a:ext cx="8944293" cy="209550"/>
          </a:xfrm>
          <a:prstGeom prst="rect">
            <a:avLst/>
          </a:prstGeom>
          <a:solidFill>
            <a:srgbClr val="E2E2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pic>
        <p:nvPicPr>
          <p:cNvPr id="9" name="Grafik 8">
            <a:extLst>
              <a:ext uri="{FF2B5EF4-FFF2-40B4-BE49-F238E27FC236}">
                <a16:creationId xmlns:a16="http://schemas.microsoft.com/office/drawing/2014/main" id="{991808AB-6F50-407A-8F77-57886A3E968E}"/>
              </a:ext>
            </a:extLst>
          </p:cNvPr>
          <p:cNvPicPr preferRelativeResize="0">
            <a:picLocks noChangeAspect="1"/>
          </p:cNvPicPr>
          <p:nvPr/>
        </p:nvPicPr>
        <p:blipFill rotWithShape="1">
          <a:blip r:embed="rId5"/>
          <a:srcRect l="245" t="9175" r="3495" b="11849"/>
          <a:stretch/>
        </p:blipFill>
        <p:spPr>
          <a:xfrm>
            <a:off x="-1" y="6601661"/>
            <a:ext cx="12192000" cy="256338"/>
          </a:xfrm>
          <a:prstGeom prst="rect">
            <a:avLst/>
          </a:prstGeom>
        </p:spPr>
      </p:pic>
    </p:spTree>
    <p:extLst>
      <p:ext uri="{BB962C8B-B14F-4D97-AF65-F5344CB8AC3E}">
        <p14:creationId xmlns:p14="http://schemas.microsoft.com/office/powerpoint/2010/main" val="20566803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hlinkClick r:id="" action="ppaction://noaction"/>
            <a:extLst>
              <a:ext uri="{FF2B5EF4-FFF2-40B4-BE49-F238E27FC236}">
                <a16:creationId xmlns:a16="http://schemas.microsoft.com/office/drawing/2014/main" id="{0C3E6981-25B4-4A56-A595-A06EBA71E52F}"/>
              </a:ext>
            </a:extLst>
          </p:cNvPr>
          <p:cNvSpPr/>
          <p:nvPr/>
        </p:nvSpPr>
        <p:spPr>
          <a:xfrm>
            <a:off x="11898489" y="0"/>
            <a:ext cx="293511" cy="11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descr="Ein Bild, das Screenshot enthält.&#10;&#10;Mit hoher Zuverlässigkeit generierte Beschreibung">
            <a:extLst>
              <a:ext uri="{FF2B5EF4-FFF2-40B4-BE49-F238E27FC236}">
                <a16:creationId xmlns:a16="http://schemas.microsoft.com/office/drawing/2014/main" id="{071196B1-63D3-4307-A16A-9DEB9681C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hteck 3">
            <a:hlinkClick r:id="rId4" action="ppaction://hlinksldjump"/>
            <a:extLst>
              <a:ext uri="{FF2B5EF4-FFF2-40B4-BE49-F238E27FC236}">
                <a16:creationId xmlns:a16="http://schemas.microsoft.com/office/drawing/2014/main" id="{94A1C0AB-E5AC-4524-9A88-6E053A0FC8AE}"/>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3E1C2024-256E-4103-A579-46B62DCB1060}"/>
              </a:ext>
            </a:extLst>
          </p:cNvPr>
          <p:cNvSpPr/>
          <p:nvPr/>
        </p:nvSpPr>
        <p:spPr>
          <a:xfrm>
            <a:off x="1874519" y="0"/>
            <a:ext cx="8944293" cy="209550"/>
          </a:xfrm>
          <a:prstGeom prst="rect">
            <a:avLst/>
          </a:prstGeom>
          <a:solidFill>
            <a:srgbClr val="E2E2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pic>
        <p:nvPicPr>
          <p:cNvPr id="9" name="Grafik 8">
            <a:extLst>
              <a:ext uri="{FF2B5EF4-FFF2-40B4-BE49-F238E27FC236}">
                <a16:creationId xmlns:a16="http://schemas.microsoft.com/office/drawing/2014/main" id="{5733DB88-A516-4DF1-846A-996450E39436}"/>
              </a:ext>
            </a:extLst>
          </p:cNvPr>
          <p:cNvPicPr preferRelativeResize="0">
            <a:picLocks noChangeAspect="1"/>
          </p:cNvPicPr>
          <p:nvPr/>
        </p:nvPicPr>
        <p:blipFill rotWithShape="1">
          <a:blip r:embed="rId5"/>
          <a:srcRect l="245" t="9175" r="3495" b="11849"/>
          <a:stretch/>
        </p:blipFill>
        <p:spPr>
          <a:xfrm>
            <a:off x="-1" y="6601661"/>
            <a:ext cx="12192000" cy="256338"/>
          </a:xfrm>
          <a:prstGeom prst="rect">
            <a:avLst/>
          </a:prstGeom>
        </p:spPr>
      </p:pic>
    </p:spTree>
    <p:extLst>
      <p:ext uri="{BB962C8B-B14F-4D97-AF65-F5344CB8AC3E}">
        <p14:creationId xmlns:p14="http://schemas.microsoft.com/office/powerpoint/2010/main" val="40955176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hlinkClick r:id="" action="ppaction://noaction"/>
            <a:extLst>
              <a:ext uri="{FF2B5EF4-FFF2-40B4-BE49-F238E27FC236}">
                <a16:creationId xmlns:a16="http://schemas.microsoft.com/office/drawing/2014/main" id="{0C3E6981-25B4-4A56-A595-A06EBA71E52F}"/>
              </a:ext>
            </a:extLst>
          </p:cNvPr>
          <p:cNvSpPr/>
          <p:nvPr/>
        </p:nvSpPr>
        <p:spPr>
          <a:xfrm>
            <a:off x="11898489" y="0"/>
            <a:ext cx="293511" cy="11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descr="Ein Bild, das Screenshot enthält.&#10;&#10;Mit hoher Zuverlässigkeit generierte Beschreibung">
            <a:extLst>
              <a:ext uri="{FF2B5EF4-FFF2-40B4-BE49-F238E27FC236}">
                <a16:creationId xmlns:a16="http://schemas.microsoft.com/office/drawing/2014/main" id="{44947AD9-EBD2-4AD2-986B-230DDCA744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hteck 3">
            <a:hlinkClick r:id="rId4" action="ppaction://hlinksldjump"/>
            <a:extLst>
              <a:ext uri="{FF2B5EF4-FFF2-40B4-BE49-F238E27FC236}">
                <a16:creationId xmlns:a16="http://schemas.microsoft.com/office/drawing/2014/main" id="{3EEAE64F-23A3-4387-A543-07D295B7E878}"/>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C72191E0-B51A-4607-86DC-35588CBAC8CA}"/>
              </a:ext>
            </a:extLst>
          </p:cNvPr>
          <p:cNvSpPr/>
          <p:nvPr/>
        </p:nvSpPr>
        <p:spPr>
          <a:xfrm>
            <a:off x="1874519" y="0"/>
            <a:ext cx="8944293" cy="209550"/>
          </a:xfrm>
          <a:prstGeom prst="rect">
            <a:avLst/>
          </a:prstGeom>
          <a:solidFill>
            <a:srgbClr val="E2E2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pic>
        <p:nvPicPr>
          <p:cNvPr id="9" name="Grafik 8">
            <a:extLst>
              <a:ext uri="{FF2B5EF4-FFF2-40B4-BE49-F238E27FC236}">
                <a16:creationId xmlns:a16="http://schemas.microsoft.com/office/drawing/2014/main" id="{D57BDA9C-F571-4745-B278-9355042EAB6B}"/>
              </a:ext>
            </a:extLst>
          </p:cNvPr>
          <p:cNvPicPr preferRelativeResize="0">
            <a:picLocks noChangeAspect="1"/>
          </p:cNvPicPr>
          <p:nvPr/>
        </p:nvPicPr>
        <p:blipFill rotWithShape="1">
          <a:blip r:embed="rId5"/>
          <a:srcRect l="245" t="9175" r="3495" b="11849"/>
          <a:stretch/>
        </p:blipFill>
        <p:spPr>
          <a:xfrm>
            <a:off x="-1" y="6601661"/>
            <a:ext cx="12192000" cy="256338"/>
          </a:xfrm>
          <a:prstGeom prst="rect">
            <a:avLst/>
          </a:prstGeom>
        </p:spPr>
      </p:pic>
    </p:spTree>
    <p:extLst>
      <p:ext uri="{BB962C8B-B14F-4D97-AF65-F5344CB8AC3E}">
        <p14:creationId xmlns:p14="http://schemas.microsoft.com/office/powerpoint/2010/main" val="33030752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hlinkClick r:id="" action="ppaction://noaction"/>
            <a:extLst>
              <a:ext uri="{FF2B5EF4-FFF2-40B4-BE49-F238E27FC236}">
                <a16:creationId xmlns:a16="http://schemas.microsoft.com/office/drawing/2014/main" id="{0C3E6981-25B4-4A56-A595-A06EBA71E52F}"/>
              </a:ext>
            </a:extLst>
          </p:cNvPr>
          <p:cNvSpPr/>
          <p:nvPr/>
        </p:nvSpPr>
        <p:spPr>
          <a:xfrm>
            <a:off x="11898489" y="0"/>
            <a:ext cx="293511" cy="11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descr="Ein Bild, das Screenshot enthält.&#10;&#10;Mit sehr hoher Zuverlässigkeit generierte Beschreibung">
            <a:extLst>
              <a:ext uri="{FF2B5EF4-FFF2-40B4-BE49-F238E27FC236}">
                <a16:creationId xmlns:a16="http://schemas.microsoft.com/office/drawing/2014/main" id="{4C2C564A-86EA-4864-881F-8F2FF9B62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hteck 3">
            <a:hlinkClick r:id="rId4" action="ppaction://hlinksldjump"/>
            <a:extLst>
              <a:ext uri="{FF2B5EF4-FFF2-40B4-BE49-F238E27FC236}">
                <a16:creationId xmlns:a16="http://schemas.microsoft.com/office/drawing/2014/main" id="{F8B00ACA-CFB6-46E6-96A6-8009403A3B89}"/>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6D7B725F-F418-433A-9E16-3865772409A7}"/>
              </a:ext>
            </a:extLst>
          </p:cNvPr>
          <p:cNvSpPr/>
          <p:nvPr/>
        </p:nvSpPr>
        <p:spPr>
          <a:xfrm>
            <a:off x="1874519" y="0"/>
            <a:ext cx="8944293" cy="209550"/>
          </a:xfrm>
          <a:prstGeom prst="rect">
            <a:avLst/>
          </a:prstGeom>
          <a:solidFill>
            <a:srgbClr val="E2E2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pic>
        <p:nvPicPr>
          <p:cNvPr id="9" name="Grafik 8">
            <a:extLst>
              <a:ext uri="{FF2B5EF4-FFF2-40B4-BE49-F238E27FC236}">
                <a16:creationId xmlns:a16="http://schemas.microsoft.com/office/drawing/2014/main" id="{83A900D3-332F-437C-8337-4E990C001646}"/>
              </a:ext>
            </a:extLst>
          </p:cNvPr>
          <p:cNvPicPr preferRelativeResize="0">
            <a:picLocks noChangeAspect="1"/>
          </p:cNvPicPr>
          <p:nvPr/>
        </p:nvPicPr>
        <p:blipFill rotWithShape="1">
          <a:blip r:embed="rId5"/>
          <a:srcRect l="245" t="9175" r="3495" b="11849"/>
          <a:stretch/>
        </p:blipFill>
        <p:spPr>
          <a:xfrm>
            <a:off x="-1" y="6601661"/>
            <a:ext cx="12192000" cy="256338"/>
          </a:xfrm>
          <a:prstGeom prst="rect">
            <a:avLst/>
          </a:prstGeom>
        </p:spPr>
      </p:pic>
    </p:spTree>
    <p:extLst>
      <p:ext uri="{BB962C8B-B14F-4D97-AF65-F5344CB8AC3E}">
        <p14:creationId xmlns:p14="http://schemas.microsoft.com/office/powerpoint/2010/main" val="30703489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3D2E6819-2E6E-4610-93F3-1AFF84A71307}"/>
              </a:ext>
            </a:extLst>
          </p:cNvPr>
          <p:cNvPicPr>
            <a:picLocks noChangeAspect="1"/>
          </p:cNvPicPr>
          <p:nvPr/>
        </p:nvPicPr>
        <p:blipFill>
          <a:blip r:embed="rId3"/>
          <a:stretch>
            <a:fillRect/>
          </a:stretch>
        </p:blipFill>
        <p:spPr>
          <a:xfrm>
            <a:off x="1803961" y="1458800"/>
            <a:ext cx="2639797" cy="2225233"/>
          </a:xfrm>
          <a:prstGeom prst="rect">
            <a:avLst/>
          </a:prstGeom>
        </p:spPr>
      </p:pic>
      <p:sp>
        <p:nvSpPr>
          <p:cNvPr id="7" name="Oval 32"/>
          <p:cNvSpPr/>
          <p:nvPr/>
        </p:nvSpPr>
        <p:spPr>
          <a:xfrm>
            <a:off x="4821342" y="3284147"/>
            <a:ext cx="2549316" cy="2580190"/>
          </a:xfrm>
          <a:prstGeom prst="ellipse">
            <a:avLst/>
          </a:prstGeom>
          <a:solidFill>
            <a:schemeClr val="bg1"/>
          </a:solidFill>
          <a:ln w="38100">
            <a:solidFill>
              <a:srgbClr val="00D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2"/>
                </a:solidFill>
                <a:latin typeface="Arial" panose="020B0604020202020204" pitchFamily="34" charset="0"/>
                <a:cs typeface="Arial" panose="020B0604020202020204" pitchFamily="34" charset="0"/>
              </a:rPr>
              <a:t>Ihre Möglichkeiten</a:t>
            </a:r>
          </a:p>
        </p:txBody>
      </p:sp>
      <p:cxnSp>
        <p:nvCxnSpPr>
          <p:cNvPr id="8" name="Straight Connector 13"/>
          <p:cNvCxnSpPr>
            <a:cxnSpLocks/>
            <a:endCxn id="7" idx="6"/>
          </p:cNvCxnSpPr>
          <p:nvPr/>
        </p:nvCxnSpPr>
        <p:spPr>
          <a:xfrm flipH="1">
            <a:off x="7370658" y="4574242"/>
            <a:ext cx="2611740" cy="0"/>
          </a:xfrm>
          <a:prstGeom prst="line">
            <a:avLst/>
          </a:prstGeom>
          <a:ln>
            <a:solidFill>
              <a:srgbClr val="00DC00"/>
            </a:solidFill>
          </a:ln>
        </p:spPr>
        <p:style>
          <a:lnRef idx="1">
            <a:schemeClr val="accent1"/>
          </a:lnRef>
          <a:fillRef idx="0">
            <a:schemeClr val="accent1"/>
          </a:fillRef>
          <a:effectRef idx="0">
            <a:schemeClr val="accent1"/>
          </a:effectRef>
          <a:fontRef idx="minor">
            <a:schemeClr val="tx1"/>
          </a:fontRef>
        </p:style>
      </p:cxnSp>
      <p:cxnSp>
        <p:nvCxnSpPr>
          <p:cNvPr id="9" name="Straight Connector 14"/>
          <p:cNvCxnSpPr>
            <a:cxnSpLocks/>
            <a:stCxn id="7" idx="2"/>
          </p:cNvCxnSpPr>
          <p:nvPr/>
        </p:nvCxnSpPr>
        <p:spPr>
          <a:xfrm flipH="1">
            <a:off x="3120382" y="4574242"/>
            <a:ext cx="1700960" cy="0"/>
          </a:xfrm>
          <a:prstGeom prst="line">
            <a:avLst/>
          </a:prstGeom>
          <a:ln>
            <a:solidFill>
              <a:srgbClr val="00DC00"/>
            </a:solidFill>
          </a:ln>
        </p:spPr>
        <p:style>
          <a:lnRef idx="1">
            <a:schemeClr val="accent1"/>
          </a:lnRef>
          <a:fillRef idx="0">
            <a:schemeClr val="accent1"/>
          </a:fillRef>
          <a:effectRef idx="0">
            <a:schemeClr val="accent1"/>
          </a:effectRef>
          <a:fontRef idx="minor">
            <a:schemeClr val="tx1"/>
          </a:fontRef>
        </p:style>
      </p:cxnSp>
      <p:pic>
        <p:nvPicPr>
          <p:cNvPr id="12" name="Grafik 11"/>
          <p:cNvPicPr>
            <a:picLocks noChangeAspect="1"/>
          </p:cNvPicPr>
          <p:nvPr/>
        </p:nvPicPr>
        <p:blipFill rotWithShape="1">
          <a:blip r:embed="rId4" cstate="print">
            <a:extLst>
              <a:ext uri="{28A0092B-C50C-407E-A947-70E740481C1C}">
                <a14:useLocalDpi xmlns:a14="http://schemas.microsoft.com/office/drawing/2010/main" val="0"/>
              </a:ext>
            </a:extLst>
          </a:blip>
          <a:srcRect l="35061" t="8052" r="33363" b="8230"/>
          <a:stretch/>
        </p:blipFill>
        <p:spPr>
          <a:xfrm>
            <a:off x="9587751" y="2911231"/>
            <a:ext cx="1037477" cy="2750707"/>
          </a:xfrm>
          <a:prstGeom prst="rect">
            <a:avLst/>
          </a:prstGeom>
        </p:spPr>
      </p:pic>
      <p:pic>
        <p:nvPicPr>
          <p:cNvPr id="13" name="Picture 1"/>
          <p:cNvPicPr>
            <a:picLocks noChangeAspect="1" noChangeArrowheads="1"/>
          </p:cNvPicPr>
          <p:nvPr/>
        </p:nvPicPr>
        <p:blipFill rotWithShape="1">
          <a:blip r:embed="rId5" cstate="print"/>
          <a:srcRect t="7812"/>
          <a:stretch/>
        </p:blipFill>
        <p:spPr bwMode="auto">
          <a:xfrm>
            <a:off x="1091209" y="3616752"/>
            <a:ext cx="1962661" cy="2079841"/>
          </a:xfrm>
          <a:prstGeom prst="rect">
            <a:avLst/>
          </a:prstGeom>
          <a:noFill/>
          <a:ln w="9525">
            <a:noFill/>
            <a:miter lim="800000"/>
            <a:headEnd/>
            <a:tailEnd/>
          </a:ln>
        </p:spPr>
      </p:pic>
      <p:sp>
        <p:nvSpPr>
          <p:cNvPr id="15" name="Rechteck 14"/>
          <p:cNvSpPr/>
          <p:nvPr/>
        </p:nvSpPr>
        <p:spPr>
          <a:xfrm>
            <a:off x="8751944" y="5762102"/>
            <a:ext cx="2460908" cy="646331"/>
          </a:xfrm>
          <a:prstGeom prst="rect">
            <a:avLst/>
          </a:prstGeom>
        </p:spPr>
        <p:txBody>
          <a:bodyPr wrap="square">
            <a:spAutoFit/>
          </a:bodyPr>
          <a:lstStyle/>
          <a:p>
            <a:pPr lvl="0" algn="ctr">
              <a:spcAft>
                <a:spcPts val="2000"/>
              </a:spcAft>
              <a:defRPr/>
            </a:pPr>
            <a:r>
              <a:rPr lang="de-DE" kern="0" dirty="0">
                <a:solidFill>
                  <a:schemeClr val="tx2"/>
                </a:solidFill>
                <a:latin typeface="Arial" charset="0"/>
                <a:ea typeface="Arial" charset="0"/>
                <a:cs typeface="Arial" charset="0"/>
              </a:rPr>
              <a:t>Mobile Zeiterfassung über Smartphone </a:t>
            </a:r>
          </a:p>
        </p:txBody>
      </p:sp>
      <p:sp>
        <p:nvSpPr>
          <p:cNvPr id="16" name="Rechteck 15"/>
          <p:cNvSpPr/>
          <p:nvPr/>
        </p:nvSpPr>
        <p:spPr>
          <a:xfrm>
            <a:off x="444407" y="5762102"/>
            <a:ext cx="3256263" cy="646331"/>
          </a:xfrm>
          <a:prstGeom prst="rect">
            <a:avLst/>
          </a:prstGeom>
        </p:spPr>
        <p:txBody>
          <a:bodyPr wrap="square">
            <a:spAutoFit/>
          </a:bodyPr>
          <a:lstStyle/>
          <a:p>
            <a:pPr lvl="0" algn="ctr">
              <a:spcAft>
                <a:spcPts val="2000"/>
              </a:spcAft>
              <a:defRPr/>
            </a:pPr>
            <a:r>
              <a:rPr lang="de-DE" kern="0" dirty="0">
                <a:solidFill>
                  <a:schemeClr val="tx2"/>
                </a:solidFill>
                <a:latin typeface="Arial" charset="0"/>
                <a:ea typeface="Arial" charset="0"/>
                <a:cs typeface="Arial" charset="0"/>
              </a:rPr>
              <a:t>Weberfassung über Mitarbeiterportal</a:t>
            </a:r>
          </a:p>
        </p:txBody>
      </p:sp>
      <p:sp>
        <p:nvSpPr>
          <p:cNvPr id="17" name="Rechteck 16"/>
          <p:cNvSpPr/>
          <p:nvPr/>
        </p:nvSpPr>
        <p:spPr>
          <a:xfrm>
            <a:off x="4582756" y="2654377"/>
            <a:ext cx="1197764" cy="369332"/>
          </a:xfrm>
          <a:prstGeom prst="rect">
            <a:avLst/>
          </a:prstGeom>
        </p:spPr>
        <p:txBody>
          <a:bodyPr wrap="none">
            <a:spAutoFit/>
          </a:bodyPr>
          <a:lstStyle/>
          <a:p>
            <a:pPr lvl="0">
              <a:spcAft>
                <a:spcPts val="2000"/>
              </a:spcAft>
              <a:defRPr/>
            </a:pPr>
            <a:r>
              <a:rPr lang="de-DE" kern="0">
                <a:solidFill>
                  <a:schemeClr val="tx2"/>
                </a:solidFill>
                <a:latin typeface="Arial" charset="0"/>
                <a:ea typeface="Arial" charset="0"/>
                <a:cs typeface="Arial" charset="0"/>
              </a:rPr>
              <a:t>Terminals</a:t>
            </a:r>
          </a:p>
        </p:txBody>
      </p:sp>
      <p:pic>
        <p:nvPicPr>
          <p:cNvPr id="19" name="Picture 2" descr="https://www.cti-components.com/assets/cache/images/galerie/720x-galerie-timi2-kapaz.c94.jpg">
            <a:hlinkClick r:id="rId6" action="ppaction://hlinksldjump"/>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052" t="7180" r="19853" b="7042"/>
          <a:stretch/>
        </p:blipFill>
        <p:spPr bwMode="auto">
          <a:xfrm rot="21432452">
            <a:off x="5006831" y="1000052"/>
            <a:ext cx="2040695" cy="164142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s://www.pcs.com/uploads/tx_productmanagement/INTUS_5600_V012b_04.jpg">
            <a:hlinkClick r:id="" action="ppaction://noaction"/>
            <a:extLst>
              <a:ext uri="{FF2B5EF4-FFF2-40B4-BE49-F238E27FC236}">
                <a16:creationId xmlns:a16="http://schemas.microsoft.com/office/drawing/2014/main" id="{E729520A-90D6-4E79-97CB-5F6F287AE6C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3204" t="1790" r="39496" b="21211"/>
          <a:stretch/>
        </p:blipFill>
        <p:spPr bwMode="auto">
          <a:xfrm>
            <a:off x="7509756" y="1255480"/>
            <a:ext cx="1185730" cy="20066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8" descr="schluessel">
            <a:extLst>
              <a:ext uri="{FF2B5EF4-FFF2-40B4-BE49-F238E27FC236}">
                <a16:creationId xmlns:a16="http://schemas.microsoft.com/office/drawing/2014/main" id="{947A9033-F44F-45E6-9A24-D8A69580022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331" t="9760"/>
          <a:stretch/>
        </p:blipFill>
        <p:spPr bwMode="auto">
          <a:xfrm>
            <a:off x="8953791" y="1685509"/>
            <a:ext cx="1267920" cy="1122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
            <a:extLst>
              <a:ext uri="{FF2B5EF4-FFF2-40B4-BE49-F238E27FC236}">
                <a16:creationId xmlns:a16="http://schemas.microsoft.com/office/drawing/2014/main" id="{66A7C974-C534-46E3-99D0-ED545A36B50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71246" y="1368849"/>
            <a:ext cx="1745317" cy="1202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el 2">
            <a:extLst>
              <a:ext uri="{FF2B5EF4-FFF2-40B4-BE49-F238E27FC236}">
                <a16:creationId xmlns:a16="http://schemas.microsoft.com/office/drawing/2014/main" id="{F460CB8C-7447-43AC-ACBB-07747D01390F}"/>
              </a:ext>
            </a:extLst>
          </p:cNvPr>
          <p:cNvSpPr>
            <a:spLocks noGrp="1"/>
          </p:cNvSpPr>
          <p:nvPr>
            <p:ph type="title"/>
          </p:nvPr>
        </p:nvSpPr>
        <p:spPr/>
        <p:txBody>
          <a:bodyPr/>
          <a:lstStyle/>
          <a:p>
            <a:r>
              <a:rPr lang="de-DE">
                <a:latin typeface="Arial" panose="020B0604020202020204" pitchFamily="34" charset="0"/>
                <a:cs typeface="Arial" panose="020B0604020202020204" pitchFamily="34" charset="0"/>
              </a:rPr>
              <a:t>Sage HR Zeitmanagement</a:t>
            </a:r>
            <a:endParaRPr lang="de-DE"/>
          </a:p>
        </p:txBody>
      </p:sp>
      <p:sp>
        <p:nvSpPr>
          <p:cNvPr id="30" name="Textplatzhalter 29">
            <a:extLst>
              <a:ext uri="{FF2B5EF4-FFF2-40B4-BE49-F238E27FC236}">
                <a16:creationId xmlns:a16="http://schemas.microsoft.com/office/drawing/2014/main" id="{83BE005B-8D99-4B4D-8196-DBD5A9D13290}"/>
              </a:ext>
            </a:extLst>
          </p:cNvPr>
          <p:cNvSpPr>
            <a:spLocks noGrp="1"/>
          </p:cNvSpPr>
          <p:nvPr>
            <p:ph type="body" sz="quarter" idx="13"/>
          </p:nvPr>
        </p:nvSpPr>
        <p:spPr/>
        <p:txBody>
          <a:bodyPr/>
          <a:lstStyle/>
          <a:p>
            <a:r>
              <a:rPr lang="de-DE" dirty="0"/>
              <a:t>Zeiterfassungsmethoden</a:t>
            </a:r>
          </a:p>
        </p:txBody>
      </p:sp>
      <p:sp>
        <p:nvSpPr>
          <p:cNvPr id="25" name="Rechteck 24">
            <a:hlinkClick r:id="rId11" action="ppaction://hlinksldjump"/>
            <a:extLst>
              <a:ext uri="{FF2B5EF4-FFF2-40B4-BE49-F238E27FC236}">
                <a16:creationId xmlns:a16="http://schemas.microsoft.com/office/drawing/2014/main" id="{8F1867C3-0F5A-41AC-80A0-A37F5BCBA80F}"/>
              </a:ext>
            </a:extLst>
          </p:cNvPr>
          <p:cNvSpPr/>
          <p:nvPr/>
        </p:nvSpPr>
        <p:spPr>
          <a:xfrm>
            <a:off x="10486238" y="332769"/>
            <a:ext cx="1492402" cy="5961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cxnSp>
        <p:nvCxnSpPr>
          <p:cNvPr id="10" name="Straight Connector 15"/>
          <p:cNvCxnSpPr>
            <a:cxnSpLocks/>
            <a:stCxn id="7" idx="0"/>
          </p:cNvCxnSpPr>
          <p:nvPr/>
        </p:nvCxnSpPr>
        <p:spPr>
          <a:xfrm flipV="1">
            <a:off x="6096000" y="2481751"/>
            <a:ext cx="0" cy="802396"/>
          </a:xfrm>
          <a:prstGeom prst="line">
            <a:avLst/>
          </a:prstGeom>
          <a:ln>
            <a:solidFill>
              <a:srgbClr val="00DC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82493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Screenshot enthält.&#10;&#10;Mit sehr hoher Zuverlässigkeit generierte Beschreibung">
            <a:extLst>
              <a:ext uri="{FF2B5EF4-FFF2-40B4-BE49-F238E27FC236}">
                <a16:creationId xmlns:a16="http://schemas.microsoft.com/office/drawing/2014/main" id="{B5BC513D-F7EB-4BBE-9CBA-D7FF680C3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hteck 7">
            <a:hlinkClick r:id="" action="ppaction://noaction"/>
            <a:extLst>
              <a:ext uri="{FF2B5EF4-FFF2-40B4-BE49-F238E27FC236}">
                <a16:creationId xmlns:a16="http://schemas.microsoft.com/office/drawing/2014/main" id="{0C3E6981-25B4-4A56-A595-A06EBA71E52F}"/>
              </a:ext>
            </a:extLst>
          </p:cNvPr>
          <p:cNvSpPr/>
          <p:nvPr/>
        </p:nvSpPr>
        <p:spPr>
          <a:xfrm>
            <a:off x="11898489" y="0"/>
            <a:ext cx="293511" cy="11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hlinkClick r:id="rId4" action="ppaction://hlinksldjump"/>
            <a:extLst>
              <a:ext uri="{FF2B5EF4-FFF2-40B4-BE49-F238E27FC236}">
                <a16:creationId xmlns:a16="http://schemas.microsoft.com/office/drawing/2014/main" id="{A3A4DDBB-1CBF-4A0F-BEF9-55B9DBA516E8}"/>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BC6EF747-5BDB-40E5-8249-2ED5B39769A9}"/>
              </a:ext>
            </a:extLst>
          </p:cNvPr>
          <p:cNvSpPr/>
          <p:nvPr/>
        </p:nvSpPr>
        <p:spPr>
          <a:xfrm>
            <a:off x="4046770" y="0"/>
            <a:ext cx="4102444" cy="180870"/>
          </a:xfrm>
          <a:prstGeom prst="rect">
            <a:avLst/>
          </a:prstGeom>
          <a:solidFill>
            <a:schemeClr val="bg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grpSp>
        <p:nvGrpSpPr>
          <p:cNvPr id="11" name="Gruppieren 10">
            <a:extLst>
              <a:ext uri="{FF2B5EF4-FFF2-40B4-BE49-F238E27FC236}">
                <a16:creationId xmlns:a16="http://schemas.microsoft.com/office/drawing/2014/main" id="{84D1F7D4-139C-4BE6-BD75-3184B925EB56}"/>
              </a:ext>
            </a:extLst>
          </p:cNvPr>
          <p:cNvGrpSpPr/>
          <p:nvPr/>
        </p:nvGrpSpPr>
        <p:grpSpPr>
          <a:xfrm>
            <a:off x="-1" y="6601661"/>
            <a:ext cx="12192000" cy="256338"/>
            <a:chOff x="-1" y="6601661"/>
            <a:chExt cx="12192000" cy="256338"/>
          </a:xfrm>
        </p:grpSpPr>
        <p:pic>
          <p:nvPicPr>
            <p:cNvPr id="9" name="Grafik 8">
              <a:extLst>
                <a:ext uri="{FF2B5EF4-FFF2-40B4-BE49-F238E27FC236}">
                  <a16:creationId xmlns:a16="http://schemas.microsoft.com/office/drawing/2014/main" id="{72E92A81-F348-4797-AEA7-AA21209B95B2}"/>
                </a:ext>
              </a:extLst>
            </p:cNvPr>
            <p:cNvPicPr preferRelativeResize="0">
              <a:picLocks noChangeAspect="1"/>
            </p:cNvPicPr>
            <p:nvPr/>
          </p:nvPicPr>
          <p:blipFill rotWithShape="1">
            <a:blip r:embed="rId5"/>
            <a:srcRect l="245" t="9175" r="3495" b="11849"/>
            <a:stretch/>
          </p:blipFill>
          <p:spPr>
            <a:xfrm>
              <a:off x="-1" y="6601661"/>
              <a:ext cx="12192000" cy="256338"/>
            </a:xfrm>
            <a:prstGeom prst="rect">
              <a:avLst/>
            </a:prstGeom>
          </p:spPr>
        </p:pic>
        <p:pic>
          <p:nvPicPr>
            <p:cNvPr id="10" name="Grafik 9">
              <a:extLst>
                <a:ext uri="{FF2B5EF4-FFF2-40B4-BE49-F238E27FC236}">
                  <a16:creationId xmlns:a16="http://schemas.microsoft.com/office/drawing/2014/main" id="{CE84D850-4F1E-4029-8137-45CB8E3BC9E0}"/>
                </a:ext>
              </a:extLst>
            </p:cNvPr>
            <p:cNvPicPr>
              <a:picLocks noChangeAspect="1"/>
            </p:cNvPicPr>
            <p:nvPr/>
          </p:nvPicPr>
          <p:blipFill rotWithShape="1">
            <a:blip r:embed="rId6"/>
            <a:srcRect l="764" t="805" b="1149"/>
            <a:stretch/>
          </p:blipFill>
          <p:spPr>
            <a:xfrm>
              <a:off x="292894" y="6601661"/>
              <a:ext cx="380848" cy="256338"/>
            </a:xfrm>
            <a:prstGeom prst="rect">
              <a:avLst/>
            </a:prstGeom>
          </p:spPr>
        </p:pic>
      </p:grpSp>
    </p:spTree>
    <p:extLst>
      <p:ext uri="{BB962C8B-B14F-4D97-AF65-F5344CB8AC3E}">
        <p14:creationId xmlns:p14="http://schemas.microsoft.com/office/powerpoint/2010/main" val="12073986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Screenshot enthält.&#10;&#10;Mit sehr hoher Zuverlässigkeit generierte Beschreibung">
            <a:extLst>
              <a:ext uri="{FF2B5EF4-FFF2-40B4-BE49-F238E27FC236}">
                <a16:creationId xmlns:a16="http://schemas.microsoft.com/office/drawing/2014/main" id="{590A0A66-6F8A-4C9A-8C7B-3DDD78B83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hteck 3">
            <a:hlinkClick r:id="rId4" action="ppaction://hlinksldjump"/>
            <a:extLst>
              <a:ext uri="{FF2B5EF4-FFF2-40B4-BE49-F238E27FC236}">
                <a16:creationId xmlns:a16="http://schemas.microsoft.com/office/drawing/2014/main" id="{3F186BE1-29E8-4E04-A054-293B8D4A2B0F}"/>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6581F419-3CB4-42E4-9522-6A05560ADB51}"/>
              </a:ext>
            </a:extLst>
          </p:cNvPr>
          <p:cNvSpPr/>
          <p:nvPr/>
        </p:nvSpPr>
        <p:spPr>
          <a:xfrm>
            <a:off x="5869568" y="38730"/>
            <a:ext cx="1254919" cy="142875"/>
          </a:xfrm>
          <a:prstGeom prst="rect">
            <a:avLst/>
          </a:prstGeom>
          <a:solidFill>
            <a:schemeClr val="bg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grpSp>
        <p:nvGrpSpPr>
          <p:cNvPr id="9" name="Gruppieren 8">
            <a:extLst>
              <a:ext uri="{FF2B5EF4-FFF2-40B4-BE49-F238E27FC236}">
                <a16:creationId xmlns:a16="http://schemas.microsoft.com/office/drawing/2014/main" id="{0F68665C-CD23-473E-A743-A80976F62B67}"/>
              </a:ext>
            </a:extLst>
          </p:cNvPr>
          <p:cNvGrpSpPr/>
          <p:nvPr/>
        </p:nvGrpSpPr>
        <p:grpSpPr>
          <a:xfrm>
            <a:off x="-1" y="6591299"/>
            <a:ext cx="12192000" cy="266700"/>
            <a:chOff x="-1" y="6591299"/>
            <a:chExt cx="12192000" cy="266700"/>
          </a:xfrm>
        </p:grpSpPr>
        <p:pic>
          <p:nvPicPr>
            <p:cNvPr id="8" name="Grafik 7">
              <a:extLst>
                <a:ext uri="{FF2B5EF4-FFF2-40B4-BE49-F238E27FC236}">
                  <a16:creationId xmlns:a16="http://schemas.microsoft.com/office/drawing/2014/main" id="{75ED5666-3CF3-46F1-A182-FB4F5E560B6D}"/>
                </a:ext>
              </a:extLst>
            </p:cNvPr>
            <p:cNvPicPr preferRelativeResize="0">
              <a:picLocks noChangeAspect="1"/>
            </p:cNvPicPr>
            <p:nvPr/>
          </p:nvPicPr>
          <p:blipFill rotWithShape="1">
            <a:blip r:embed="rId5"/>
            <a:srcRect l="245" t="9175" r="3495" b="11849"/>
            <a:stretch/>
          </p:blipFill>
          <p:spPr>
            <a:xfrm>
              <a:off x="-1" y="6591300"/>
              <a:ext cx="12192000" cy="266699"/>
            </a:xfrm>
            <a:prstGeom prst="rect">
              <a:avLst/>
            </a:prstGeom>
          </p:spPr>
        </p:pic>
        <p:pic>
          <p:nvPicPr>
            <p:cNvPr id="2" name="Grafik 1">
              <a:extLst>
                <a:ext uri="{FF2B5EF4-FFF2-40B4-BE49-F238E27FC236}">
                  <a16:creationId xmlns:a16="http://schemas.microsoft.com/office/drawing/2014/main" id="{24D470A6-2D57-4270-8BF7-D78B9125D481}"/>
                </a:ext>
              </a:extLst>
            </p:cNvPr>
            <p:cNvPicPr>
              <a:picLocks noChangeAspect="1"/>
            </p:cNvPicPr>
            <p:nvPr/>
          </p:nvPicPr>
          <p:blipFill>
            <a:blip r:embed="rId6"/>
            <a:stretch>
              <a:fillRect/>
            </a:stretch>
          </p:blipFill>
          <p:spPr>
            <a:xfrm>
              <a:off x="287264" y="6591299"/>
              <a:ext cx="1110841" cy="266700"/>
            </a:xfrm>
            <a:prstGeom prst="rect">
              <a:avLst/>
            </a:prstGeom>
          </p:spPr>
        </p:pic>
      </p:grpSp>
    </p:spTree>
    <p:extLst>
      <p:ext uri="{BB962C8B-B14F-4D97-AF65-F5344CB8AC3E}">
        <p14:creationId xmlns:p14="http://schemas.microsoft.com/office/powerpoint/2010/main" val="3134196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cs typeface="Arial"/>
              </a:rPr>
              <a:t>Sage in </a:t>
            </a:r>
            <a:r>
              <a:rPr lang="en-GB" err="1">
                <a:cs typeface="Arial"/>
              </a:rPr>
              <a:t>Zahlen</a:t>
            </a:r>
            <a:r>
              <a:rPr lang="en-GB">
                <a:cs typeface="Arial"/>
              </a:rPr>
              <a:t> – Deutschland</a:t>
            </a:r>
            <a:endParaRPr lang="en-US"/>
          </a:p>
        </p:txBody>
      </p:sp>
      <p:sp>
        <p:nvSpPr>
          <p:cNvPr id="3" name="Date Placeholder 2"/>
          <p:cNvSpPr>
            <a:spLocks noGrp="1"/>
          </p:cNvSpPr>
          <p:nvPr>
            <p:ph type="dt" sz="half" idx="2"/>
          </p:nvPr>
        </p:nvSpPr>
        <p:spPr/>
        <p:txBody>
          <a:bodyPr/>
          <a:lstStyle/>
          <a:p>
            <a:pPr defTabSz="412543"/>
            <a:fld id="{81E7AB73-7F0F-5F41-A66F-A804C11360C5}" type="datetime1">
              <a:rPr lang="en-US" kern="0">
                <a:solidFill>
                  <a:srgbClr val="FFFFFF"/>
                </a:solidFill>
                <a:sym typeface="Arial"/>
              </a:rPr>
              <a:pPr defTabSz="412543"/>
              <a:t>8/9/2021</a:t>
            </a:fld>
            <a:endParaRPr lang="en-GB" kern="0">
              <a:solidFill>
                <a:srgbClr val="FFFFFF"/>
              </a:solidFill>
              <a:sym typeface="Arial"/>
            </a:endParaRPr>
          </a:p>
        </p:txBody>
      </p:sp>
      <p:sp>
        <p:nvSpPr>
          <p:cNvPr id="4" name="Slide Number Placeholder 3"/>
          <p:cNvSpPr>
            <a:spLocks noGrp="1"/>
          </p:cNvSpPr>
          <p:nvPr>
            <p:ph type="sldNum" sz="quarter" idx="4"/>
          </p:nvPr>
        </p:nvSpPr>
        <p:spPr/>
        <p:txBody>
          <a:bodyPr/>
          <a:lstStyle/>
          <a:p>
            <a:pPr defTabSz="412543"/>
            <a:fld id="{C801F209-6BE7-4AF7-9211-E3F7558EC97C}" type="slidenum">
              <a:rPr lang="en-GB" kern="0">
                <a:solidFill>
                  <a:srgbClr val="FFFFFF"/>
                </a:solidFill>
                <a:sym typeface="Arial"/>
              </a:rPr>
              <a:pPr defTabSz="412543"/>
              <a:t>5</a:t>
            </a:fld>
            <a:endParaRPr lang="en-GB" kern="0">
              <a:solidFill>
                <a:srgbClr val="FFFFFF"/>
              </a:solidFill>
              <a:sym typeface="Arial"/>
            </a:endParaRPr>
          </a:p>
        </p:txBody>
      </p:sp>
      <p:sp>
        <p:nvSpPr>
          <p:cNvPr id="6" name="Rectangle 5">
            <a:extLst>
              <a:ext uri="{FF2B5EF4-FFF2-40B4-BE49-F238E27FC236}">
                <a16:creationId xmlns:a16="http://schemas.microsoft.com/office/drawing/2014/main" id="{7B855E39-E914-7A42-99D9-F223B3162A6D}"/>
              </a:ext>
            </a:extLst>
          </p:cNvPr>
          <p:cNvSpPr/>
          <p:nvPr/>
        </p:nvSpPr>
        <p:spPr>
          <a:xfrm>
            <a:off x="605987" y="1717023"/>
            <a:ext cx="2400863" cy="338466"/>
          </a:xfrm>
          <a:prstGeom prst="rect">
            <a:avLst/>
          </a:prstGeom>
        </p:spPr>
        <p:txBody>
          <a:bodyPr wrap="square">
            <a:spAutoFit/>
          </a:bodyPr>
          <a:lstStyle/>
          <a:p>
            <a:pPr defTabSz="412543"/>
            <a:r>
              <a:rPr lang="en-GB" sz="1600" err="1">
                <a:solidFill>
                  <a:srgbClr val="0077C8"/>
                </a:solidFill>
                <a:latin typeface="Arial" panose="020B0604020202020204" pitchFamily="34" charset="0"/>
                <a:cs typeface="Arial" panose="020B0604020202020204" pitchFamily="34" charset="0"/>
              </a:rPr>
              <a:t>Unternehmen</a:t>
            </a:r>
            <a:endParaRPr lang="en-GB" sz="1600">
              <a:solidFill>
                <a:srgbClr val="0077C8"/>
              </a:solidFill>
              <a:latin typeface="Arial" panose="020B0604020202020204" pitchFamily="34" charset="0"/>
              <a:cs typeface="Arial" panose="020B0604020202020204" pitchFamily="34" charset="0"/>
            </a:endParaRPr>
          </a:p>
        </p:txBody>
      </p:sp>
      <p:sp>
        <p:nvSpPr>
          <p:cNvPr id="7" name="Text Placeholder 2">
            <a:extLst>
              <a:ext uri="{FF2B5EF4-FFF2-40B4-BE49-F238E27FC236}">
                <a16:creationId xmlns:a16="http://schemas.microsoft.com/office/drawing/2014/main" id="{3821B7A0-FFD1-E84E-AAC4-A1A8EEF343A6}"/>
              </a:ext>
            </a:extLst>
          </p:cNvPr>
          <p:cNvSpPr txBox="1">
            <a:spLocks/>
          </p:cNvSpPr>
          <p:nvPr/>
        </p:nvSpPr>
        <p:spPr>
          <a:xfrm>
            <a:off x="4377082" y="4245836"/>
            <a:ext cx="3675753" cy="1707395"/>
          </a:xfrm>
          <a:prstGeom prst="rect">
            <a:avLst/>
          </a:prstGeom>
        </p:spPr>
        <p:txBody>
          <a:bodyPr lIns="0" tIns="0" rIns="0" bIns="0" anchor="t"/>
          <a:lstStyle>
            <a:lvl1pPr marL="0" indent="0" algn="l" defTabSz="228554" rtl="0" eaLnBrk="1" latinLnBrk="0" hangingPunct="1">
              <a:spcBef>
                <a:spcPts val="1200"/>
              </a:spcBef>
              <a:buFont typeface="Arial"/>
              <a:buNone/>
              <a:defRPr sz="2200" kern="1200">
                <a:solidFill>
                  <a:srgbClr val="75787B"/>
                </a:solidFill>
                <a:latin typeface="Arial" panose="020B0604020202020204" pitchFamily="34" charset="0"/>
                <a:ea typeface="+mn-ea"/>
                <a:cs typeface="Arial" panose="020B0604020202020204" pitchFamily="34" charset="0"/>
              </a:defRPr>
            </a:lvl1pPr>
            <a:lvl2pPr marL="360363" indent="-360363" algn="l" defTabSz="228554" rtl="0" eaLnBrk="1" latinLnBrk="0" hangingPunct="1">
              <a:spcBef>
                <a:spcPts val="1200"/>
              </a:spcBef>
              <a:buFont typeface="Arial" panose="020B0604020202020204" pitchFamily="34" charset="0"/>
              <a:buChar char="•"/>
              <a:tabLst>
                <a:tab pos="449263" algn="l"/>
              </a:tabLst>
              <a:defRPr sz="2200" kern="1200">
                <a:solidFill>
                  <a:srgbClr val="75787B"/>
                </a:solidFill>
                <a:latin typeface="Arial" panose="020B0604020202020204" pitchFamily="34" charset="0"/>
                <a:ea typeface="+mn-ea"/>
                <a:cs typeface="Arial" panose="020B0604020202020204" pitchFamily="34" charset="0"/>
              </a:defRPr>
            </a:lvl2pPr>
            <a:lvl3pPr marL="714375" indent="-354013" algn="l" defTabSz="228554" rtl="0" eaLnBrk="1" latinLnBrk="0" hangingPunct="1">
              <a:spcBef>
                <a:spcPts val="1200"/>
              </a:spcBef>
              <a:buFont typeface="Arial" panose="020B0604020202020204" pitchFamily="34" charset="0"/>
              <a:buChar char="–"/>
              <a:defRPr sz="2200" kern="1200">
                <a:solidFill>
                  <a:srgbClr val="75787B"/>
                </a:solidFill>
                <a:latin typeface="Arial" panose="020B0604020202020204" pitchFamily="34" charset="0"/>
                <a:ea typeface="+mn-ea"/>
                <a:cs typeface="Arial" panose="020B0604020202020204" pitchFamily="34" charset="0"/>
              </a:defRPr>
            </a:lvl3pPr>
            <a:lvl4pPr marL="1433513" indent="-360363"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4pPr>
            <a:lvl5pPr marL="2241550" indent="-312738"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5pPr>
            <a:lvl6pPr marL="1257049" indent="-114277" algn="l" defTabSz="228554" rtl="0" eaLnBrk="1" latinLnBrk="0" hangingPunct="1">
              <a:spcBef>
                <a:spcPct val="20000"/>
              </a:spcBef>
              <a:buFont typeface="Arial"/>
              <a:buChar char="•"/>
              <a:defRPr sz="1000" kern="1200">
                <a:solidFill>
                  <a:schemeClr val="tx1"/>
                </a:solidFill>
                <a:latin typeface="+mn-lt"/>
                <a:ea typeface="+mn-ea"/>
                <a:cs typeface="+mn-cs"/>
              </a:defRPr>
            </a:lvl6pPr>
            <a:lvl7pPr marL="1485603" indent="-114277" algn="l" defTabSz="228554" rtl="0" eaLnBrk="1" latinLnBrk="0" hangingPunct="1">
              <a:spcBef>
                <a:spcPct val="20000"/>
              </a:spcBef>
              <a:buFont typeface="Arial"/>
              <a:buChar char="•"/>
              <a:defRPr sz="1000" kern="1200">
                <a:solidFill>
                  <a:schemeClr val="tx1"/>
                </a:solidFill>
                <a:latin typeface="+mn-lt"/>
                <a:ea typeface="+mn-ea"/>
                <a:cs typeface="+mn-cs"/>
              </a:defRPr>
            </a:lvl7pPr>
            <a:lvl8pPr marL="1714157" indent="-114277" algn="l" defTabSz="228554" rtl="0" eaLnBrk="1" latinLnBrk="0" hangingPunct="1">
              <a:spcBef>
                <a:spcPct val="20000"/>
              </a:spcBef>
              <a:buFont typeface="Arial"/>
              <a:buChar char="•"/>
              <a:defRPr sz="1000" kern="1200">
                <a:solidFill>
                  <a:schemeClr val="tx1"/>
                </a:solidFill>
                <a:latin typeface="+mn-lt"/>
                <a:ea typeface="+mn-ea"/>
                <a:cs typeface="+mn-cs"/>
              </a:defRPr>
            </a:lvl8pPr>
            <a:lvl9pPr marL="1942711" indent="-114277" algn="l" defTabSz="228554" rtl="0" eaLnBrk="1" latinLnBrk="0" hangingPunct="1">
              <a:spcBef>
                <a:spcPct val="20000"/>
              </a:spcBef>
              <a:buFont typeface="Arial"/>
              <a:buChar char="•"/>
              <a:defRPr sz="1000" kern="1200">
                <a:solidFill>
                  <a:schemeClr val="tx1"/>
                </a:solidFill>
                <a:latin typeface="+mn-lt"/>
                <a:ea typeface="+mn-ea"/>
                <a:cs typeface="+mn-cs"/>
              </a:defRPr>
            </a:lvl9pPr>
          </a:lstStyle>
          <a:p>
            <a:pPr marL="230119" indent="-230119">
              <a:buClr>
                <a:srgbClr val="FFFFFF"/>
              </a:buClr>
              <a:buFont typeface="Arial" panose="020B0604020202020204" pitchFamily="34" charset="0"/>
              <a:buChar char="•"/>
            </a:pPr>
            <a:r>
              <a:rPr lang="de-DE" sz="1400" dirty="0">
                <a:solidFill>
                  <a:srgbClr val="FFFFFF"/>
                </a:solidFill>
                <a:latin typeface="Arial"/>
                <a:cs typeface="Arial"/>
              </a:rPr>
              <a:t>Umsätze mit </a:t>
            </a:r>
            <a:r>
              <a:rPr lang="de-DE" sz="1400" b="1" dirty="0">
                <a:solidFill>
                  <a:srgbClr val="FFB500"/>
                </a:solidFill>
              </a:rPr>
              <a:t>Sage Business Cloud </a:t>
            </a:r>
            <a:r>
              <a:rPr lang="de-DE" sz="1400" dirty="0">
                <a:solidFill>
                  <a:schemeClr val="bg1"/>
                </a:solidFill>
              </a:rPr>
              <a:t>haben sich </a:t>
            </a:r>
            <a:r>
              <a:rPr lang="de-DE" sz="1400" dirty="0">
                <a:solidFill>
                  <a:srgbClr val="FFFFFF"/>
                </a:solidFill>
                <a:latin typeface="Arial"/>
                <a:cs typeface="Arial"/>
              </a:rPr>
              <a:t>im Geschäftsjahr 2019 </a:t>
            </a:r>
            <a:r>
              <a:rPr lang="de-DE" sz="1400" b="1" dirty="0">
                <a:solidFill>
                  <a:srgbClr val="FFB500"/>
                </a:solidFill>
                <a:latin typeface="Arial"/>
                <a:cs typeface="Arial"/>
              </a:rPr>
              <a:t>mehr als verdreifacht</a:t>
            </a:r>
            <a:endParaRPr lang="en-US" sz="1400" b="1" dirty="0">
              <a:solidFill>
                <a:srgbClr val="FFB500"/>
              </a:solidFill>
              <a:latin typeface="Arial"/>
              <a:cs typeface="Arial"/>
            </a:endParaRPr>
          </a:p>
          <a:p>
            <a:pPr marL="230119" indent="-230119">
              <a:buClr>
                <a:srgbClr val="FFFFFF"/>
              </a:buClr>
              <a:buFont typeface="Arial" panose="020B0604020202020204" pitchFamily="34" charset="0"/>
              <a:buChar char="•"/>
            </a:pPr>
            <a:r>
              <a:rPr lang="de-DE" sz="1400" b="1" dirty="0">
                <a:solidFill>
                  <a:srgbClr val="FFB500"/>
                </a:solidFill>
              </a:rPr>
              <a:t>Wiederkehrende Umsätze</a:t>
            </a:r>
            <a:r>
              <a:rPr lang="de-DE" sz="1400" dirty="0">
                <a:solidFill>
                  <a:srgbClr val="FFFFFF"/>
                </a:solidFill>
                <a:latin typeface="Arial"/>
                <a:cs typeface="Arial"/>
              </a:rPr>
              <a:t>, die mit der Sage Business Cloud erzielt wurden, haben sich im Geschäftsjahr 2019 </a:t>
            </a:r>
            <a:r>
              <a:rPr lang="de-DE" sz="1400" b="1" dirty="0">
                <a:solidFill>
                  <a:srgbClr val="FFB500"/>
                </a:solidFill>
                <a:latin typeface="Arial"/>
                <a:cs typeface="Arial"/>
              </a:rPr>
              <a:t>mehr als vervierfacht</a:t>
            </a:r>
            <a:endParaRPr lang="en-GB" sz="1400" b="1" dirty="0">
              <a:solidFill>
                <a:srgbClr val="003349">
                  <a:lumMod val="25000"/>
                  <a:lumOff val="75000"/>
                </a:srgbClr>
              </a:solidFill>
            </a:endParaRPr>
          </a:p>
          <a:p>
            <a:pPr marL="342797" indent="-342797">
              <a:buFont typeface="Arial" panose="020B0604020202020204" pitchFamily="34" charset="0"/>
              <a:buChar char="•"/>
            </a:pPr>
            <a:endParaRPr lang="en-GB" sz="1200" b="1" dirty="0">
              <a:solidFill>
                <a:srgbClr val="003349">
                  <a:lumMod val="25000"/>
                  <a:lumOff val="75000"/>
                </a:srgbClr>
              </a:solidFill>
              <a:latin typeface="Arial"/>
              <a:cs typeface="Arial"/>
            </a:endParaRPr>
          </a:p>
        </p:txBody>
      </p:sp>
      <p:sp>
        <p:nvSpPr>
          <p:cNvPr id="8" name="Text Placeholder 2">
            <a:extLst>
              <a:ext uri="{FF2B5EF4-FFF2-40B4-BE49-F238E27FC236}">
                <a16:creationId xmlns:a16="http://schemas.microsoft.com/office/drawing/2014/main" id="{D8B568DF-C34E-C14F-8202-F6039D134099}"/>
              </a:ext>
            </a:extLst>
          </p:cNvPr>
          <p:cNvSpPr txBox="1">
            <a:spLocks/>
          </p:cNvSpPr>
          <p:nvPr/>
        </p:nvSpPr>
        <p:spPr>
          <a:xfrm>
            <a:off x="8403157" y="4245834"/>
            <a:ext cx="3218920" cy="2223673"/>
          </a:xfrm>
          <a:prstGeom prst="rect">
            <a:avLst/>
          </a:prstGeom>
        </p:spPr>
        <p:txBody>
          <a:bodyPr lIns="0" tIns="0" rIns="0" bIns="0"/>
          <a:lstStyle>
            <a:lvl1pPr marL="0" indent="0" algn="l" defTabSz="228554" rtl="0" eaLnBrk="1" latinLnBrk="0" hangingPunct="1">
              <a:spcBef>
                <a:spcPts val="1200"/>
              </a:spcBef>
              <a:buFont typeface="Arial"/>
              <a:buNone/>
              <a:defRPr sz="2200" kern="1200">
                <a:solidFill>
                  <a:srgbClr val="75787B"/>
                </a:solidFill>
                <a:latin typeface="Arial" panose="020B0604020202020204" pitchFamily="34" charset="0"/>
                <a:ea typeface="+mn-ea"/>
                <a:cs typeface="Arial" panose="020B0604020202020204" pitchFamily="34" charset="0"/>
              </a:defRPr>
            </a:lvl1pPr>
            <a:lvl2pPr marL="360363" indent="-360363" algn="l" defTabSz="228554" rtl="0" eaLnBrk="1" latinLnBrk="0" hangingPunct="1">
              <a:spcBef>
                <a:spcPts val="1200"/>
              </a:spcBef>
              <a:buFont typeface="Arial" panose="020B0604020202020204" pitchFamily="34" charset="0"/>
              <a:buChar char="•"/>
              <a:tabLst>
                <a:tab pos="449263" algn="l"/>
              </a:tabLst>
              <a:defRPr sz="2200" kern="1200">
                <a:solidFill>
                  <a:srgbClr val="75787B"/>
                </a:solidFill>
                <a:latin typeface="Arial" panose="020B0604020202020204" pitchFamily="34" charset="0"/>
                <a:ea typeface="+mn-ea"/>
                <a:cs typeface="Arial" panose="020B0604020202020204" pitchFamily="34" charset="0"/>
              </a:defRPr>
            </a:lvl2pPr>
            <a:lvl3pPr marL="714375" indent="-354013" algn="l" defTabSz="228554" rtl="0" eaLnBrk="1" latinLnBrk="0" hangingPunct="1">
              <a:spcBef>
                <a:spcPts val="1200"/>
              </a:spcBef>
              <a:buFont typeface="Arial" panose="020B0604020202020204" pitchFamily="34" charset="0"/>
              <a:buChar char="–"/>
              <a:defRPr sz="2200" kern="1200">
                <a:solidFill>
                  <a:srgbClr val="75787B"/>
                </a:solidFill>
                <a:latin typeface="Arial" panose="020B0604020202020204" pitchFamily="34" charset="0"/>
                <a:ea typeface="+mn-ea"/>
                <a:cs typeface="Arial" panose="020B0604020202020204" pitchFamily="34" charset="0"/>
              </a:defRPr>
            </a:lvl3pPr>
            <a:lvl4pPr marL="1433513" indent="-360363"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4pPr>
            <a:lvl5pPr marL="2241550" indent="-312738"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5pPr>
            <a:lvl6pPr marL="1257049" indent="-114277" algn="l" defTabSz="228554" rtl="0" eaLnBrk="1" latinLnBrk="0" hangingPunct="1">
              <a:spcBef>
                <a:spcPct val="20000"/>
              </a:spcBef>
              <a:buFont typeface="Arial"/>
              <a:buChar char="•"/>
              <a:defRPr sz="1000" kern="1200">
                <a:solidFill>
                  <a:schemeClr val="tx1"/>
                </a:solidFill>
                <a:latin typeface="+mn-lt"/>
                <a:ea typeface="+mn-ea"/>
                <a:cs typeface="+mn-cs"/>
              </a:defRPr>
            </a:lvl6pPr>
            <a:lvl7pPr marL="1485603" indent="-114277" algn="l" defTabSz="228554" rtl="0" eaLnBrk="1" latinLnBrk="0" hangingPunct="1">
              <a:spcBef>
                <a:spcPct val="20000"/>
              </a:spcBef>
              <a:buFont typeface="Arial"/>
              <a:buChar char="•"/>
              <a:defRPr sz="1000" kern="1200">
                <a:solidFill>
                  <a:schemeClr val="tx1"/>
                </a:solidFill>
                <a:latin typeface="+mn-lt"/>
                <a:ea typeface="+mn-ea"/>
                <a:cs typeface="+mn-cs"/>
              </a:defRPr>
            </a:lvl7pPr>
            <a:lvl8pPr marL="1714157" indent="-114277" algn="l" defTabSz="228554" rtl="0" eaLnBrk="1" latinLnBrk="0" hangingPunct="1">
              <a:spcBef>
                <a:spcPct val="20000"/>
              </a:spcBef>
              <a:buFont typeface="Arial"/>
              <a:buChar char="•"/>
              <a:defRPr sz="1000" kern="1200">
                <a:solidFill>
                  <a:schemeClr val="tx1"/>
                </a:solidFill>
                <a:latin typeface="+mn-lt"/>
                <a:ea typeface="+mn-ea"/>
                <a:cs typeface="+mn-cs"/>
              </a:defRPr>
            </a:lvl8pPr>
            <a:lvl9pPr marL="1942711" indent="-114277" algn="l" defTabSz="228554" rtl="0" eaLnBrk="1" latinLnBrk="0" hangingPunct="1">
              <a:spcBef>
                <a:spcPct val="20000"/>
              </a:spcBef>
              <a:buFont typeface="Arial"/>
              <a:buChar char="•"/>
              <a:defRPr sz="1000" kern="1200">
                <a:solidFill>
                  <a:schemeClr val="tx1"/>
                </a:solidFill>
                <a:latin typeface="+mn-lt"/>
                <a:ea typeface="+mn-ea"/>
                <a:cs typeface="+mn-cs"/>
              </a:defRPr>
            </a:lvl9pPr>
          </a:lstStyle>
          <a:p>
            <a:pPr marL="230119" indent="-230119">
              <a:buFont typeface="Arial" panose="020B0604020202020204" pitchFamily="34" charset="0"/>
              <a:buChar char="•"/>
            </a:pPr>
            <a:r>
              <a:rPr lang="en-GB" sz="1400" dirty="0" err="1">
                <a:solidFill>
                  <a:srgbClr val="FFFFFF"/>
                </a:solidFill>
              </a:rPr>
              <a:t>Ökosystem</a:t>
            </a:r>
            <a:r>
              <a:rPr lang="en-GB" sz="1400" dirty="0">
                <a:solidFill>
                  <a:srgbClr val="FFFFFF"/>
                </a:solidFill>
              </a:rPr>
              <a:t> </a:t>
            </a:r>
            <a:r>
              <a:rPr lang="en-GB" sz="1400" dirty="0" err="1">
                <a:solidFill>
                  <a:srgbClr val="FFFFFF"/>
                </a:solidFill>
              </a:rPr>
              <a:t>mit</a:t>
            </a:r>
            <a:r>
              <a:rPr lang="en-GB" sz="1400" dirty="0">
                <a:solidFill>
                  <a:srgbClr val="FFFFFF"/>
                </a:solidFill>
              </a:rPr>
              <a:t> </a:t>
            </a:r>
            <a:r>
              <a:rPr lang="en-GB" sz="1400" dirty="0" err="1">
                <a:solidFill>
                  <a:srgbClr val="FFFFFF"/>
                </a:solidFill>
              </a:rPr>
              <a:t>rund</a:t>
            </a:r>
            <a:r>
              <a:rPr lang="en-GB" sz="1400" dirty="0">
                <a:solidFill>
                  <a:srgbClr val="FFFFFF"/>
                </a:solidFill>
              </a:rPr>
              <a:t> </a:t>
            </a:r>
            <a:r>
              <a:rPr lang="en-GB" sz="1400" b="1" dirty="0">
                <a:solidFill>
                  <a:srgbClr val="FFB500"/>
                </a:solidFill>
              </a:rPr>
              <a:t>1.000 </a:t>
            </a:r>
            <a:r>
              <a:rPr lang="en-GB" sz="1400" b="1" dirty="0" err="1">
                <a:solidFill>
                  <a:srgbClr val="FFB500"/>
                </a:solidFill>
              </a:rPr>
              <a:t>Partnern</a:t>
            </a:r>
            <a:endParaRPr lang="en-GB" sz="1400" dirty="0">
              <a:solidFill>
                <a:srgbClr val="FFFFFF"/>
              </a:solidFill>
            </a:endParaRPr>
          </a:p>
          <a:p>
            <a:pPr marL="230119" indent="-230119">
              <a:buFont typeface="Arial" panose="020B0604020202020204" pitchFamily="34" charset="0"/>
              <a:buChar char="•"/>
            </a:pPr>
            <a:r>
              <a:rPr lang="en-GB" sz="1400" dirty="0" err="1">
                <a:solidFill>
                  <a:srgbClr val="FFFFFF"/>
                </a:solidFill>
              </a:rPr>
              <a:t>Mehr</a:t>
            </a:r>
            <a:r>
              <a:rPr lang="en-GB" sz="1400" dirty="0">
                <a:solidFill>
                  <a:srgbClr val="FFFFFF"/>
                </a:solidFill>
              </a:rPr>
              <a:t> </a:t>
            </a:r>
            <a:r>
              <a:rPr lang="en-GB" sz="1400" dirty="0" err="1">
                <a:solidFill>
                  <a:srgbClr val="FFFFFF"/>
                </a:solidFill>
              </a:rPr>
              <a:t>als</a:t>
            </a:r>
            <a:r>
              <a:rPr lang="en-GB" sz="1400" dirty="0">
                <a:solidFill>
                  <a:srgbClr val="FFFFFF"/>
                </a:solidFill>
              </a:rPr>
              <a:t> </a:t>
            </a:r>
            <a:r>
              <a:rPr lang="en-GB" sz="1400" b="1" dirty="0">
                <a:solidFill>
                  <a:srgbClr val="FFB500"/>
                </a:solidFill>
              </a:rPr>
              <a:t>250.000</a:t>
            </a:r>
            <a:r>
              <a:rPr lang="en-GB" sz="1400" dirty="0">
                <a:solidFill>
                  <a:srgbClr val="FFFFFF"/>
                </a:solidFill>
              </a:rPr>
              <a:t> </a:t>
            </a:r>
            <a:r>
              <a:rPr lang="en-GB" sz="1400" dirty="0" err="1">
                <a:solidFill>
                  <a:srgbClr val="FFFFFF"/>
                </a:solidFill>
              </a:rPr>
              <a:t>Kunden</a:t>
            </a:r>
            <a:endParaRPr lang="en-GB" sz="1400" dirty="0">
              <a:solidFill>
                <a:srgbClr val="FFFFFF"/>
              </a:solidFill>
            </a:endParaRPr>
          </a:p>
          <a:p>
            <a:pPr marL="230119" indent="-230119">
              <a:buFont typeface="Arial" panose="020B0604020202020204" pitchFamily="34" charset="0"/>
              <a:buChar char="•"/>
            </a:pPr>
            <a:r>
              <a:rPr lang="en-GB" sz="1400" dirty="0">
                <a:solidFill>
                  <a:srgbClr val="FFFFFF"/>
                </a:solidFill>
              </a:rPr>
              <a:t>Ca. </a:t>
            </a:r>
            <a:r>
              <a:rPr lang="en-GB" sz="1400" b="1" dirty="0">
                <a:solidFill>
                  <a:srgbClr val="FFB500"/>
                </a:solidFill>
              </a:rPr>
              <a:t>17.000 </a:t>
            </a:r>
            <a:r>
              <a:rPr lang="en-GB" sz="1400" dirty="0" err="1">
                <a:solidFill>
                  <a:srgbClr val="FFFFFF"/>
                </a:solidFill>
              </a:rPr>
              <a:t>reine</a:t>
            </a:r>
            <a:r>
              <a:rPr lang="en-GB" sz="1400" dirty="0">
                <a:solidFill>
                  <a:srgbClr val="FFFFFF"/>
                </a:solidFill>
              </a:rPr>
              <a:t> Cloud-</a:t>
            </a:r>
            <a:r>
              <a:rPr lang="en-GB" sz="1400" dirty="0" err="1">
                <a:solidFill>
                  <a:srgbClr val="FFFFFF"/>
                </a:solidFill>
              </a:rPr>
              <a:t>Kunden</a:t>
            </a:r>
            <a:endParaRPr lang="en-GB" sz="1400" dirty="0">
              <a:solidFill>
                <a:srgbClr val="FFFFFF"/>
              </a:solidFill>
            </a:endParaRPr>
          </a:p>
          <a:p>
            <a:pPr marL="342797" indent="-342797">
              <a:buFont typeface="Arial" panose="020B0604020202020204" pitchFamily="34" charset="0"/>
              <a:buChar char="•"/>
            </a:pPr>
            <a:endParaRPr lang="en-GB" sz="1600" dirty="0">
              <a:solidFill>
                <a:srgbClr val="000000"/>
              </a:solidFill>
            </a:endParaRPr>
          </a:p>
          <a:p>
            <a:pPr marL="342797" indent="-342797">
              <a:buFont typeface="Arial" panose="020B0604020202020204" pitchFamily="34" charset="0"/>
              <a:buChar char="•"/>
            </a:pPr>
            <a:endParaRPr lang="en-GB" sz="1600" dirty="0"/>
          </a:p>
        </p:txBody>
      </p:sp>
      <p:sp>
        <p:nvSpPr>
          <p:cNvPr id="9" name="Text Placeholder 2">
            <a:extLst>
              <a:ext uri="{FF2B5EF4-FFF2-40B4-BE49-F238E27FC236}">
                <a16:creationId xmlns:a16="http://schemas.microsoft.com/office/drawing/2014/main" id="{EF83C3E1-93FA-BA44-A552-E908A74EF587}"/>
              </a:ext>
            </a:extLst>
          </p:cNvPr>
          <p:cNvSpPr txBox="1">
            <a:spLocks/>
          </p:cNvSpPr>
          <p:nvPr/>
        </p:nvSpPr>
        <p:spPr>
          <a:xfrm>
            <a:off x="695949" y="4245836"/>
            <a:ext cx="3218919" cy="1903121"/>
          </a:xfrm>
          <a:prstGeom prst="rect">
            <a:avLst/>
          </a:prstGeom>
        </p:spPr>
        <p:txBody>
          <a:bodyPr lIns="0" tIns="0" rIns="0" bIns="0" anchor="t"/>
          <a:lstStyle>
            <a:lvl1pPr marL="0" indent="0" algn="l" defTabSz="228554" rtl="0" eaLnBrk="1" latinLnBrk="0" hangingPunct="1">
              <a:spcBef>
                <a:spcPts val="1200"/>
              </a:spcBef>
              <a:buFont typeface="Arial"/>
              <a:buNone/>
              <a:defRPr sz="2200" kern="1200">
                <a:solidFill>
                  <a:srgbClr val="75787B"/>
                </a:solidFill>
                <a:latin typeface="Arial" panose="020B0604020202020204" pitchFamily="34" charset="0"/>
                <a:ea typeface="+mn-ea"/>
                <a:cs typeface="Arial" panose="020B0604020202020204" pitchFamily="34" charset="0"/>
              </a:defRPr>
            </a:lvl1pPr>
            <a:lvl2pPr marL="360363" indent="-360363" algn="l" defTabSz="228554" rtl="0" eaLnBrk="1" latinLnBrk="0" hangingPunct="1">
              <a:spcBef>
                <a:spcPts val="1200"/>
              </a:spcBef>
              <a:buFont typeface="Arial" panose="020B0604020202020204" pitchFamily="34" charset="0"/>
              <a:buChar char="•"/>
              <a:tabLst>
                <a:tab pos="449263" algn="l"/>
              </a:tabLst>
              <a:defRPr sz="2200" kern="1200">
                <a:solidFill>
                  <a:srgbClr val="75787B"/>
                </a:solidFill>
                <a:latin typeface="Arial" panose="020B0604020202020204" pitchFamily="34" charset="0"/>
                <a:ea typeface="+mn-ea"/>
                <a:cs typeface="Arial" panose="020B0604020202020204" pitchFamily="34" charset="0"/>
              </a:defRPr>
            </a:lvl2pPr>
            <a:lvl3pPr marL="714375" indent="-354013" algn="l" defTabSz="228554" rtl="0" eaLnBrk="1" latinLnBrk="0" hangingPunct="1">
              <a:spcBef>
                <a:spcPts val="1200"/>
              </a:spcBef>
              <a:buFont typeface="Arial" panose="020B0604020202020204" pitchFamily="34" charset="0"/>
              <a:buChar char="–"/>
              <a:defRPr sz="2200" kern="1200">
                <a:solidFill>
                  <a:srgbClr val="75787B"/>
                </a:solidFill>
                <a:latin typeface="Arial" panose="020B0604020202020204" pitchFamily="34" charset="0"/>
                <a:ea typeface="+mn-ea"/>
                <a:cs typeface="Arial" panose="020B0604020202020204" pitchFamily="34" charset="0"/>
              </a:defRPr>
            </a:lvl3pPr>
            <a:lvl4pPr marL="1433513" indent="-360363"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4pPr>
            <a:lvl5pPr marL="2241550" indent="-312738"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5pPr>
            <a:lvl6pPr marL="1257049" indent="-114277" algn="l" defTabSz="228554" rtl="0" eaLnBrk="1" latinLnBrk="0" hangingPunct="1">
              <a:spcBef>
                <a:spcPct val="20000"/>
              </a:spcBef>
              <a:buFont typeface="Arial"/>
              <a:buChar char="•"/>
              <a:defRPr sz="1000" kern="1200">
                <a:solidFill>
                  <a:schemeClr val="tx1"/>
                </a:solidFill>
                <a:latin typeface="+mn-lt"/>
                <a:ea typeface="+mn-ea"/>
                <a:cs typeface="+mn-cs"/>
              </a:defRPr>
            </a:lvl6pPr>
            <a:lvl7pPr marL="1485603" indent="-114277" algn="l" defTabSz="228554" rtl="0" eaLnBrk="1" latinLnBrk="0" hangingPunct="1">
              <a:spcBef>
                <a:spcPct val="20000"/>
              </a:spcBef>
              <a:buFont typeface="Arial"/>
              <a:buChar char="•"/>
              <a:defRPr sz="1000" kern="1200">
                <a:solidFill>
                  <a:schemeClr val="tx1"/>
                </a:solidFill>
                <a:latin typeface="+mn-lt"/>
                <a:ea typeface="+mn-ea"/>
                <a:cs typeface="+mn-cs"/>
              </a:defRPr>
            </a:lvl7pPr>
            <a:lvl8pPr marL="1714157" indent="-114277" algn="l" defTabSz="228554" rtl="0" eaLnBrk="1" latinLnBrk="0" hangingPunct="1">
              <a:spcBef>
                <a:spcPct val="20000"/>
              </a:spcBef>
              <a:buFont typeface="Arial"/>
              <a:buChar char="•"/>
              <a:defRPr sz="1000" kern="1200">
                <a:solidFill>
                  <a:schemeClr val="tx1"/>
                </a:solidFill>
                <a:latin typeface="+mn-lt"/>
                <a:ea typeface="+mn-ea"/>
                <a:cs typeface="+mn-cs"/>
              </a:defRPr>
            </a:lvl8pPr>
            <a:lvl9pPr marL="1942711" indent="-114277" algn="l" defTabSz="228554" rtl="0" eaLnBrk="1" latinLnBrk="0" hangingPunct="1">
              <a:spcBef>
                <a:spcPct val="20000"/>
              </a:spcBef>
              <a:buFont typeface="Arial"/>
              <a:buChar char="•"/>
              <a:defRPr sz="1000" kern="1200">
                <a:solidFill>
                  <a:schemeClr val="tx1"/>
                </a:solidFill>
                <a:latin typeface="+mn-lt"/>
                <a:ea typeface="+mn-ea"/>
                <a:cs typeface="+mn-cs"/>
              </a:defRPr>
            </a:lvl9pPr>
          </a:lstStyle>
          <a:p>
            <a:pPr marL="230119" indent="-230119">
              <a:buClr>
                <a:srgbClr val="FFFFFF"/>
              </a:buClr>
              <a:buFont typeface="Arial" panose="020B0604020202020204" pitchFamily="34" charset="0"/>
              <a:buChar char="•"/>
            </a:pPr>
            <a:r>
              <a:rPr lang="en-GB" sz="1400" b="1" err="1">
                <a:solidFill>
                  <a:srgbClr val="FFB500"/>
                </a:solidFill>
              </a:rPr>
              <a:t>Fünf</a:t>
            </a:r>
            <a:r>
              <a:rPr lang="en-GB" sz="1400" b="1">
                <a:solidFill>
                  <a:srgbClr val="FFB500"/>
                </a:solidFill>
              </a:rPr>
              <a:t> </a:t>
            </a:r>
            <a:r>
              <a:rPr lang="en-GB" sz="1400" b="1" err="1">
                <a:solidFill>
                  <a:srgbClr val="FFB500"/>
                </a:solidFill>
              </a:rPr>
              <a:t>Standorte</a:t>
            </a:r>
            <a:r>
              <a:rPr lang="en-GB" sz="1400" b="1">
                <a:solidFill>
                  <a:srgbClr val="FFB500"/>
                </a:solidFill>
              </a:rPr>
              <a:t> </a:t>
            </a:r>
            <a:r>
              <a:rPr lang="en-GB" sz="1400">
                <a:solidFill>
                  <a:srgbClr val="FFFFFF"/>
                </a:solidFill>
                <a:latin typeface="Arial"/>
                <a:cs typeface="Arial"/>
              </a:rPr>
              <a:t>in Deutschland: </a:t>
            </a:r>
            <a:r>
              <a:rPr lang="de-DE" sz="1400">
                <a:solidFill>
                  <a:srgbClr val="FFFFFF"/>
                </a:solidFill>
                <a:latin typeface="Arial"/>
                <a:cs typeface="Arial"/>
              </a:rPr>
              <a:t>Frankfurt am Main, Donaueschingen, Leipzig, Mönchengladbach und München</a:t>
            </a:r>
            <a:endParaRPr lang="en-GB" sz="1400">
              <a:solidFill>
                <a:srgbClr val="FFFFFF"/>
              </a:solidFill>
              <a:latin typeface="Arial"/>
              <a:cs typeface="Arial"/>
            </a:endParaRPr>
          </a:p>
          <a:p>
            <a:pPr marL="230119" indent="-230119">
              <a:buFont typeface="Arial" panose="020B0604020202020204" pitchFamily="34" charset="0"/>
              <a:buChar char="•"/>
            </a:pPr>
            <a:r>
              <a:rPr lang="en-GB" sz="1400" err="1">
                <a:solidFill>
                  <a:srgbClr val="FFFFFF"/>
                </a:solidFill>
                <a:latin typeface="Arial"/>
                <a:cs typeface="Arial"/>
              </a:rPr>
              <a:t>Über</a:t>
            </a:r>
            <a:r>
              <a:rPr lang="en-GB" sz="1400">
                <a:solidFill>
                  <a:srgbClr val="FFFFFF"/>
                </a:solidFill>
                <a:latin typeface="Arial"/>
                <a:cs typeface="Arial"/>
              </a:rPr>
              <a:t> </a:t>
            </a:r>
            <a:r>
              <a:rPr lang="en-GB" sz="1400" b="1">
                <a:solidFill>
                  <a:srgbClr val="FFB500"/>
                </a:solidFill>
                <a:latin typeface="Arial"/>
                <a:cs typeface="Arial"/>
              </a:rPr>
              <a:t>30 Jah</a:t>
            </a:r>
            <a:r>
              <a:rPr lang="en-GB" sz="1400" b="1">
                <a:solidFill>
                  <a:srgbClr val="FFB500"/>
                </a:solidFill>
              </a:rPr>
              <a:t>re </a:t>
            </a:r>
            <a:r>
              <a:rPr lang="en-GB" sz="1400" err="1">
                <a:solidFill>
                  <a:srgbClr val="FFFFFF"/>
                </a:solidFill>
                <a:latin typeface="Arial"/>
                <a:cs typeface="Arial"/>
              </a:rPr>
              <a:t>Erfahrung</a:t>
            </a:r>
            <a:r>
              <a:rPr lang="en-GB" sz="1400">
                <a:solidFill>
                  <a:srgbClr val="FFFFFF"/>
                </a:solidFill>
                <a:latin typeface="Arial"/>
                <a:cs typeface="Arial"/>
              </a:rPr>
              <a:t> </a:t>
            </a:r>
            <a:r>
              <a:rPr lang="en-GB" sz="1400" err="1">
                <a:solidFill>
                  <a:srgbClr val="FFFFFF"/>
                </a:solidFill>
                <a:latin typeface="Arial"/>
                <a:cs typeface="Arial"/>
              </a:rPr>
              <a:t>im</a:t>
            </a:r>
            <a:r>
              <a:rPr lang="en-GB" sz="1400">
                <a:solidFill>
                  <a:srgbClr val="FFFFFF"/>
                </a:solidFill>
                <a:latin typeface="Arial"/>
                <a:cs typeface="Arial"/>
              </a:rPr>
              <a:t> </a:t>
            </a:r>
            <a:r>
              <a:rPr lang="en-GB" sz="1400" err="1">
                <a:solidFill>
                  <a:srgbClr val="FFFFFF"/>
                </a:solidFill>
                <a:latin typeface="Arial"/>
                <a:cs typeface="Arial"/>
              </a:rPr>
              <a:t>Bereich</a:t>
            </a:r>
            <a:r>
              <a:rPr lang="en-GB" sz="1400">
                <a:solidFill>
                  <a:srgbClr val="FFFFFF"/>
                </a:solidFill>
                <a:latin typeface="Arial"/>
                <a:cs typeface="Arial"/>
              </a:rPr>
              <a:t> </a:t>
            </a:r>
            <a:r>
              <a:rPr lang="en-GB" sz="1400" err="1">
                <a:solidFill>
                  <a:srgbClr val="FFFFFF"/>
                </a:solidFill>
                <a:latin typeface="Arial"/>
                <a:cs typeface="Arial"/>
              </a:rPr>
              <a:t>Unternehmenssoftware</a:t>
            </a:r>
            <a:endParaRPr lang="en-GB" sz="1400">
              <a:solidFill>
                <a:srgbClr val="FFFFFF"/>
              </a:solidFill>
              <a:latin typeface="Arial"/>
              <a:cs typeface="Arial"/>
            </a:endParaRPr>
          </a:p>
        </p:txBody>
      </p:sp>
      <p:sp>
        <p:nvSpPr>
          <p:cNvPr id="10" name="Rectangle 9"/>
          <p:cNvSpPr/>
          <p:nvPr/>
        </p:nvSpPr>
        <p:spPr>
          <a:xfrm>
            <a:off x="549299" y="2601530"/>
            <a:ext cx="2635635" cy="923090"/>
          </a:xfrm>
          <a:prstGeom prst="rect">
            <a:avLst/>
          </a:prstGeom>
        </p:spPr>
        <p:txBody>
          <a:bodyPr wrap="square" anchor="t">
            <a:spAutoFit/>
          </a:bodyPr>
          <a:lstStyle/>
          <a:p>
            <a:pPr defTabSz="412543"/>
            <a:r>
              <a:rPr lang="en-US" sz="5398" b="1">
                <a:solidFill>
                  <a:srgbClr val="0077C8"/>
                </a:solidFill>
              </a:rPr>
              <a:t>780</a:t>
            </a:r>
            <a:endParaRPr lang="en-US" sz="3199">
              <a:solidFill>
                <a:srgbClr val="0077C8"/>
              </a:solidFill>
            </a:endParaRPr>
          </a:p>
        </p:txBody>
      </p:sp>
      <p:cxnSp>
        <p:nvCxnSpPr>
          <p:cNvPr id="11" name="Straight Connector 10"/>
          <p:cNvCxnSpPr/>
          <p:nvPr/>
        </p:nvCxnSpPr>
        <p:spPr>
          <a:xfrm>
            <a:off x="674209" y="2145567"/>
            <a:ext cx="2926252" cy="0"/>
          </a:xfrm>
          <a:prstGeom prst="line">
            <a:avLst/>
          </a:prstGeom>
          <a:ln w="6350">
            <a:solidFill>
              <a:srgbClr val="E6E6E6">
                <a:alpha val="58000"/>
              </a:srgbClr>
            </a:solidFill>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7B855E39-E914-7A42-99D9-F223B3162A6D}"/>
              </a:ext>
            </a:extLst>
          </p:cNvPr>
          <p:cNvSpPr/>
          <p:nvPr/>
        </p:nvSpPr>
        <p:spPr>
          <a:xfrm>
            <a:off x="605988" y="2349883"/>
            <a:ext cx="3804470" cy="400006"/>
          </a:xfrm>
          <a:prstGeom prst="rect">
            <a:avLst/>
          </a:prstGeom>
        </p:spPr>
        <p:txBody>
          <a:bodyPr wrap="square" anchor="t">
            <a:spAutoFit/>
          </a:bodyPr>
          <a:lstStyle/>
          <a:p>
            <a:pPr defTabSz="412543"/>
            <a:r>
              <a:rPr lang="en-GB" sz="1999">
                <a:solidFill>
                  <a:srgbClr val="FFFFFF"/>
                </a:solidFill>
              </a:rPr>
              <a:t>In Deutschland </a:t>
            </a:r>
            <a:r>
              <a:rPr lang="en-GB" sz="1999" err="1">
                <a:solidFill>
                  <a:srgbClr val="FFFFFF"/>
                </a:solidFill>
              </a:rPr>
              <a:t>rund</a:t>
            </a:r>
            <a:endParaRPr lang="en-GB" sz="1999">
              <a:solidFill>
                <a:srgbClr val="FFFFFF"/>
              </a:solidFill>
            </a:endParaRPr>
          </a:p>
        </p:txBody>
      </p:sp>
      <p:sp>
        <p:nvSpPr>
          <p:cNvPr id="13" name="Rectangle 12">
            <a:extLst>
              <a:ext uri="{FF2B5EF4-FFF2-40B4-BE49-F238E27FC236}">
                <a16:creationId xmlns:a16="http://schemas.microsoft.com/office/drawing/2014/main" id="{7B855E39-E914-7A42-99D9-F223B3162A6D}"/>
              </a:ext>
            </a:extLst>
          </p:cNvPr>
          <p:cNvSpPr/>
          <p:nvPr/>
        </p:nvSpPr>
        <p:spPr>
          <a:xfrm>
            <a:off x="605988" y="3370896"/>
            <a:ext cx="1854741" cy="400006"/>
          </a:xfrm>
          <a:prstGeom prst="rect">
            <a:avLst/>
          </a:prstGeom>
        </p:spPr>
        <p:txBody>
          <a:bodyPr wrap="square">
            <a:spAutoFit/>
          </a:bodyPr>
          <a:lstStyle/>
          <a:p>
            <a:pPr defTabSz="412543"/>
            <a:r>
              <a:rPr lang="en-GB" sz="1999">
                <a:solidFill>
                  <a:srgbClr val="FFFFFF"/>
                </a:solidFill>
                <a:latin typeface="Arial" panose="020B0604020202020204" pitchFamily="34" charset="0"/>
                <a:cs typeface="Arial" panose="020B0604020202020204" pitchFamily="34" charset="0"/>
              </a:rPr>
              <a:t>Mitarbeiter</a:t>
            </a:r>
          </a:p>
        </p:txBody>
      </p:sp>
      <p:sp>
        <p:nvSpPr>
          <p:cNvPr id="14" name="Rectangle 13">
            <a:extLst>
              <a:ext uri="{FF2B5EF4-FFF2-40B4-BE49-F238E27FC236}">
                <a16:creationId xmlns:a16="http://schemas.microsoft.com/office/drawing/2014/main" id="{7B855E39-E914-7A42-99D9-F223B3162A6D}"/>
              </a:ext>
            </a:extLst>
          </p:cNvPr>
          <p:cNvSpPr/>
          <p:nvPr/>
        </p:nvSpPr>
        <p:spPr>
          <a:xfrm>
            <a:off x="4301219" y="1717023"/>
            <a:ext cx="2400863" cy="338466"/>
          </a:xfrm>
          <a:prstGeom prst="rect">
            <a:avLst/>
          </a:prstGeom>
        </p:spPr>
        <p:txBody>
          <a:bodyPr wrap="square">
            <a:spAutoFit/>
          </a:bodyPr>
          <a:lstStyle/>
          <a:p>
            <a:pPr defTabSz="412543"/>
            <a:r>
              <a:rPr lang="en-GB" sz="1600" err="1">
                <a:solidFill>
                  <a:srgbClr val="0077C8"/>
                </a:solidFill>
                <a:latin typeface="Arial" panose="020B0604020202020204" pitchFamily="34" charset="0"/>
                <a:cs typeface="Arial" panose="020B0604020202020204" pitchFamily="34" charset="0"/>
              </a:rPr>
              <a:t>Finanzen</a:t>
            </a:r>
            <a:endParaRPr lang="en-GB" sz="1600">
              <a:solidFill>
                <a:srgbClr val="0077C8"/>
              </a:solidFill>
              <a:latin typeface="Arial" panose="020B0604020202020204" pitchFamily="34" charset="0"/>
              <a:cs typeface="Arial" panose="020B0604020202020204" pitchFamily="34" charset="0"/>
            </a:endParaRPr>
          </a:p>
        </p:txBody>
      </p:sp>
      <p:cxnSp>
        <p:nvCxnSpPr>
          <p:cNvPr id="15" name="Straight Connector 14"/>
          <p:cNvCxnSpPr/>
          <p:nvPr/>
        </p:nvCxnSpPr>
        <p:spPr>
          <a:xfrm>
            <a:off x="4381315" y="2145567"/>
            <a:ext cx="2926252" cy="0"/>
          </a:xfrm>
          <a:prstGeom prst="line">
            <a:avLst/>
          </a:prstGeom>
          <a:ln w="6350">
            <a:solidFill>
              <a:srgbClr val="E6E6E6">
                <a:alpha val="58000"/>
              </a:srgbClr>
            </a:solidFill>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4268277" y="2601530"/>
            <a:ext cx="3192365" cy="923090"/>
          </a:xfrm>
          <a:prstGeom prst="rect">
            <a:avLst/>
          </a:prstGeom>
        </p:spPr>
        <p:txBody>
          <a:bodyPr wrap="square" anchor="t">
            <a:spAutoFit/>
          </a:bodyPr>
          <a:lstStyle/>
          <a:p>
            <a:pPr defTabSz="412543"/>
            <a:r>
              <a:rPr lang="en-US" sz="5398" b="1">
                <a:solidFill>
                  <a:srgbClr val="0077C8"/>
                </a:solidFill>
              </a:rPr>
              <a:t>7,5 %</a:t>
            </a:r>
          </a:p>
        </p:txBody>
      </p:sp>
      <p:sp>
        <p:nvSpPr>
          <p:cNvPr id="17" name="Rectangle 16">
            <a:extLst>
              <a:ext uri="{FF2B5EF4-FFF2-40B4-BE49-F238E27FC236}">
                <a16:creationId xmlns:a16="http://schemas.microsoft.com/office/drawing/2014/main" id="{7B855E39-E914-7A42-99D9-F223B3162A6D}"/>
              </a:ext>
            </a:extLst>
          </p:cNvPr>
          <p:cNvSpPr/>
          <p:nvPr/>
        </p:nvSpPr>
        <p:spPr>
          <a:xfrm>
            <a:off x="4289348" y="2349883"/>
            <a:ext cx="3611830" cy="400006"/>
          </a:xfrm>
          <a:prstGeom prst="rect">
            <a:avLst/>
          </a:prstGeom>
        </p:spPr>
        <p:txBody>
          <a:bodyPr wrap="square">
            <a:spAutoFit/>
          </a:bodyPr>
          <a:lstStyle/>
          <a:p>
            <a:pPr defTabSz="412543"/>
            <a:r>
              <a:rPr lang="en-GB" sz="1999" err="1">
                <a:solidFill>
                  <a:srgbClr val="FFFFFF"/>
                </a:solidFill>
                <a:latin typeface="Arial" panose="020B0604020202020204" pitchFamily="34" charset="0"/>
                <a:cs typeface="Arial" panose="020B0604020202020204" pitchFamily="34" charset="0"/>
              </a:rPr>
              <a:t>Umsatzwachstum</a:t>
            </a:r>
            <a:r>
              <a:rPr lang="en-GB" sz="1999">
                <a:solidFill>
                  <a:srgbClr val="FFFFFF"/>
                </a:solidFill>
                <a:latin typeface="Arial" panose="020B0604020202020204" pitchFamily="34" charset="0"/>
                <a:cs typeface="Arial" panose="020B0604020202020204" pitchFamily="34" charset="0"/>
              </a:rPr>
              <a:t> von</a:t>
            </a:r>
          </a:p>
        </p:txBody>
      </p:sp>
      <p:sp>
        <p:nvSpPr>
          <p:cNvPr id="18" name="Rectangle 17">
            <a:extLst>
              <a:ext uri="{FF2B5EF4-FFF2-40B4-BE49-F238E27FC236}">
                <a16:creationId xmlns:a16="http://schemas.microsoft.com/office/drawing/2014/main" id="{7B855E39-E914-7A42-99D9-F223B3162A6D}"/>
              </a:ext>
            </a:extLst>
          </p:cNvPr>
          <p:cNvSpPr/>
          <p:nvPr/>
        </p:nvSpPr>
        <p:spPr>
          <a:xfrm>
            <a:off x="4289347" y="3370896"/>
            <a:ext cx="3763486" cy="707702"/>
          </a:xfrm>
          <a:prstGeom prst="rect">
            <a:avLst/>
          </a:prstGeom>
        </p:spPr>
        <p:txBody>
          <a:bodyPr wrap="square" anchor="t">
            <a:spAutoFit/>
          </a:bodyPr>
          <a:lstStyle/>
          <a:p>
            <a:pPr defTabSz="412543"/>
            <a:r>
              <a:rPr lang="en-GB" sz="1999" err="1">
                <a:solidFill>
                  <a:srgbClr val="FFFFFF"/>
                </a:solidFill>
              </a:rPr>
              <a:t>bei</a:t>
            </a:r>
            <a:r>
              <a:rPr lang="en-GB" sz="1999">
                <a:solidFill>
                  <a:srgbClr val="FFFFFF"/>
                </a:solidFill>
              </a:rPr>
              <a:t> </a:t>
            </a:r>
            <a:r>
              <a:rPr lang="en-GB" sz="1999" err="1">
                <a:solidFill>
                  <a:srgbClr val="FFFFFF"/>
                </a:solidFill>
              </a:rPr>
              <a:t>wiederkehrenden</a:t>
            </a:r>
            <a:r>
              <a:rPr lang="en-GB" sz="1999">
                <a:solidFill>
                  <a:srgbClr val="FFFFFF"/>
                </a:solidFill>
              </a:rPr>
              <a:t> </a:t>
            </a:r>
            <a:r>
              <a:rPr lang="en-GB" sz="1999" err="1">
                <a:solidFill>
                  <a:srgbClr val="FFFFFF"/>
                </a:solidFill>
              </a:rPr>
              <a:t>Umsätzen</a:t>
            </a:r>
            <a:r>
              <a:rPr lang="en-GB" sz="1999">
                <a:solidFill>
                  <a:srgbClr val="FFFFFF"/>
                </a:solidFill>
              </a:rPr>
              <a:t> </a:t>
            </a:r>
            <a:r>
              <a:rPr lang="en-GB" sz="1999" err="1">
                <a:solidFill>
                  <a:srgbClr val="FFFFFF"/>
                </a:solidFill>
              </a:rPr>
              <a:t>im</a:t>
            </a:r>
            <a:r>
              <a:rPr lang="en-GB" sz="1999">
                <a:solidFill>
                  <a:srgbClr val="FFFFFF"/>
                </a:solidFill>
              </a:rPr>
              <a:t> </a:t>
            </a:r>
            <a:r>
              <a:rPr lang="en-GB" sz="1999" err="1">
                <a:solidFill>
                  <a:srgbClr val="FFFFFF"/>
                </a:solidFill>
              </a:rPr>
              <a:t>Geschäftsjahr</a:t>
            </a:r>
            <a:r>
              <a:rPr lang="en-GB" sz="1999">
                <a:solidFill>
                  <a:srgbClr val="FFFFFF"/>
                </a:solidFill>
              </a:rPr>
              <a:t> 2019</a:t>
            </a:r>
            <a:endParaRPr lang="en-GB" sz="1999">
              <a:solidFill>
                <a:srgbClr val="FFFFFF"/>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7B855E39-E914-7A42-99D9-F223B3162A6D}"/>
              </a:ext>
            </a:extLst>
          </p:cNvPr>
          <p:cNvSpPr/>
          <p:nvPr/>
        </p:nvSpPr>
        <p:spPr>
          <a:xfrm>
            <a:off x="8322930" y="1717023"/>
            <a:ext cx="2400863" cy="338466"/>
          </a:xfrm>
          <a:prstGeom prst="rect">
            <a:avLst/>
          </a:prstGeom>
        </p:spPr>
        <p:txBody>
          <a:bodyPr wrap="square">
            <a:spAutoFit/>
          </a:bodyPr>
          <a:lstStyle/>
          <a:p>
            <a:pPr defTabSz="412543"/>
            <a:r>
              <a:rPr lang="en-GB" sz="1600" err="1">
                <a:solidFill>
                  <a:srgbClr val="0077C8"/>
                </a:solidFill>
                <a:latin typeface="Arial" panose="020B0604020202020204" pitchFamily="34" charset="0"/>
                <a:cs typeface="Arial" panose="020B0604020202020204" pitchFamily="34" charset="0"/>
              </a:rPr>
              <a:t>Kunden</a:t>
            </a:r>
            <a:endParaRPr lang="en-GB" sz="1600">
              <a:solidFill>
                <a:srgbClr val="0077C8"/>
              </a:solidFill>
              <a:latin typeface="Arial" panose="020B0604020202020204" pitchFamily="34" charset="0"/>
              <a:cs typeface="Arial" panose="020B0604020202020204" pitchFamily="34" charset="0"/>
            </a:endParaRPr>
          </a:p>
        </p:txBody>
      </p:sp>
      <p:cxnSp>
        <p:nvCxnSpPr>
          <p:cNvPr id="20" name="Straight Connector 19"/>
          <p:cNvCxnSpPr/>
          <p:nvPr/>
        </p:nvCxnSpPr>
        <p:spPr>
          <a:xfrm>
            <a:off x="8403025" y="2145567"/>
            <a:ext cx="2926252" cy="0"/>
          </a:xfrm>
          <a:prstGeom prst="line">
            <a:avLst/>
          </a:prstGeom>
          <a:ln w="6350">
            <a:solidFill>
              <a:srgbClr val="E6E6E6">
                <a:alpha val="58000"/>
              </a:srgbClr>
            </a:solidFill>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8299187" y="2596573"/>
            <a:ext cx="4078746" cy="923090"/>
          </a:xfrm>
          <a:prstGeom prst="rect">
            <a:avLst/>
          </a:prstGeom>
        </p:spPr>
        <p:txBody>
          <a:bodyPr wrap="square" anchor="t">
            <a:spAutoFit/>
          </a:bodyPr>
          <a:lstStyle/>
          <a:p>
            <a:pPr defTabSz="412543"/>
            <a:r>
              <a:rPr lang="en-US" sz="5398" b="1">
                <a:solidFill>
                  <a:srgbClr val="0077C8"/>
                </a:solidFill>
              </a:rPr>
              <a:t>6.000.000</a:t>
            </a:r>
          </a:p>
        </p:txBody>
      </p:sp>
      <p:sp>
        <p:nvSpPr>
          <p:cNvPr id="23" name="Rectangle 22">
            <a:extLst>
              <a:ext uri="{FF2B5EF4-FFF2-40B4-BE49-F238E27FC236}">
                <a16:creationId xmlns:a16="http://schemas.microsoft.com/office/drawing/2014/main" id="{7B855E39-E914-7A42-99D9-F223B3162A6D}"/>
              </a:ext>
            </a:extLst>
          </p:cNvPr>
          <p:cNvSpPr/>
          <p:nvPr/>
        </p:nvSpPr>
        <p:spPr>
          <a:xfrm>
            <a:off x="8299188" y="3366345"/>
            <a:ext cx="3756367" cy="400006"/>
          </a:xfrm>
          <a:prstGeom prst="rect">
            <a:avLst/>
          </a:prstGeom>
        </p:spPr>
        <p:txBody>
          <a:bodyPr wrap="square" anchor="t">
            <a:spAutoFit/>
          </a:bodyPr>
          <a:lstStyle/>
          <a:p>
            <a:pPr defTabSz="412543"/>
            <a:r>
              <a:rPr lang="en-GB" sz="1999" dirty="0" err="1">
                <a:solidFill>
                  <a:srgbClr val="FFFFFF"/>
                </a:solidFill>
              </a:rPr>
              <a:t>Abrechnungen</a:t>
            </a:r>
            <a:r>
              <a:rPr lang="en-GB" sz="1999">
                <a:solidFill>
                  <a:srgbClr val="FFFFFF"/>
                </a:solidFill>
              </a:rPr>
              <a:t> pro Monat</a:t>
            </a:r>
            <a:endParaRPr lang="en-GB" sz="1999" dirty="0">
              <a:solidFill>
                <a:srgbClr val="FFFFFF"/>
              </a:solidFill>
            </a:endParaRPr>
          </a:p>
        </p:txBody>
      </p:sp>
      <p:sp>
        <p:nvSpPr>
          <p:cNvPr id="26" name="Rectangle 16">
            <a:extLst>
              <a:ext uri="{FF2B5EF4-FFF2-40B4-BE49-F238E27FC236}">
                <a16:creationId xmlns:a16="http://schemas.microsoft.com/office/drawing/2014/main" id="{04362E5F-5217-4B97-8DED-478364E8FE11}"/>
              </a:ext>
            </a:extLst>
          </p:cNvPr>
          <p:cNvSpPr/>
          <p:nvPr/>
        </p:nvSpPr>
        <p:spPr>
          <a:xfrm>
            <a:off x="8299188" y="2349883"/>
            <a:ext cx="3611830" cy="400006"/>
          </a:xfrm>
          <a:prstGeom prst="rect">
            <a:avLst/>
          </a:prstGeom>
        </p:spPr>
        <p:txBody>
          <a:bodyPr wrap="square">
            <a:spAutoFit/>
          </a:bodyPr>
          <a:lstStyle/>
          <a:p>
            <a:pPr defTabSz="412543"/>
            <a:r>
              <a:rPr lang="en-GB" sz="1999" err="1">
                <a:solidFill>
                  <a:srgbClr val="FFFFFF"/>
                </a:solidFill>
                <a:latin typeface="Arial" panose="020B0604020202020204" pitchFamily="34" charset="0"/>
                <a:cs typeface="Arial" panose="020B0604020202020204" pitchFamily="34" charset="0"/>
              </a:rPr>
              <a:t>Mehr</a:t>
            </a:r>
            <a:r>
              <a:rPr lang="en-GB" sz="1999">
                <a:solidFill>
                  <a:srgbClr val="FFFFFF"/>
                </a:solidFill>
                <a:latin typeface="Arial" panose="020B0604020202020204" pitchFamily="34" charset="0"/>
                <a:cs typeface="Arial" panose="020B0604020202020204" pitchFamily="34" charset="0"/>
              </a:rPr>
              <a:t> </a:t>
            </a:r>
            <a:r>
              <a:rPr lang="en-GB" sz="1999" err="1">
                <a:solidFill>
                  <a:srgbClr val="FFFFFF"/>
                </a:solidFill>
                <a:latin typeface="Arial" panose="020B0604020202020204" pitchFamily="34" charset="0"/>
                <a:cs typeface="Arial" panose="020B0604020202020204" pitchFamily="34" charset="0"/>
              </a:rPr>
              <a:t>als</a:t>
            </a:r>
            <a:endParaRPr lang="en-GB" sz="1999">
              <a:solidFill>
                <a:srgbClr val="FFFFFF"/>
              </a:solidFill>
              <a:latin typeface="Arial" panose="020B0604020202020204" pitchFamily="34" charset="0"/>
              <a:cs typeface="Arial" panose="020B0604020202020204" pitchFamily="34" charset="0"/>
            </a:endParaRPr>
          </a:p>
        </p:txBody>
      </p:sp>
      <p:sp>
        <p:nvSpPr>
          <p:cNvPr id="25" name="Rechteck 24">
            <a:hlinkClick r:id="rId3" action="ppaction://hlinksldjump"/>
            <a:extLst>
              <a:ext uri="{FF2B5EF4-FFF2-40B4-BE49-F238E27FC236}">
                <a16:creationId xmlns:a16="http://schemas.microsoft.com/office/drawing/2014/main" id="{8F7587D7-BE08-4FE7-85F2-2BAAD00F8EB5}"/>
              </a:ext>
            </a:extLst>
          </p:cNvPr>
          <p:cNvSpPr/>
          <p:nvPr/>
        </p:nvSpPr>
        <p:spPr>
          <a:xfrm>
            <a:off x="10486238" y="332769"/>
            <a:ext cx="1492402" cy="5961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spTree>
    <p:extLst>
      <p:ext uri="{BB962C8B-B14F-4D97-AF65-F5344CB8AC3E}">
        <p14:creationId xmlns:p14="http://schemas.microsoft.com/office/powerpoint/2010/main" val="19666869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hlinkClick r:id="rId3" action="ppaction://hlinksldjump"/>
            <a:extLst>
              <a:ext uri="{FF2B5EF4-FFF2-40B4-BE49-F238E27FC236}">
                <a16:creationId xmlns:a16="http://schemas.microsoft.com/office/drawing/2014/main" id="{66735825-8A01-4389-B738-A6D1EFD67BAA}"/>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F1091B87-2A24-4EB2-B54F-BDA4E3C7FACD}"/>
              </a:ext>
            </a:extLst>
          </p:cNvPr>
          <p:cNvSpPr/>
          <p:nvPr/>
        </p:nvSpPr>
        <p:spPr>
          <a:xfrm>
            <a:off x="5920368" y="38730"/>
            <a:ext cx="1254919" cy="142875"/>
          </a:xfrm>
          <a:prstGeom prst="rect">
            <a:avLst/>
          </a:prstGeom>
          <a:solidFill>
            <a:schemeClr val="bg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grpSp>
        <p:nvGrpSpPr>
          <p:cNvPr id="2" name="Gruppieren 1">
            <a:extLst>
              <a:ext uri="{FF2B5EF4-FFF2-40B4-BE49-F238E27FC236}">
                <a16:creationId xmlns:a16="http://schemas.microsoft.com/office/drawing/2014/main" id="{B8676620-746D-4155-84C6-CFF3CF484745}"/>
              </a:ext>
            </a:extLst>
          </p:cNvPr>
          <p:cNvGrpSpPr/>
          <p:nvPr/>
        </p:nvGrpSpPr>
        <p:grpSpPr>
          <a:xfrm>
            <a:off x="-1" y="3175"/>
            <a:ext cx="12192001" cy="6854824"/>
            <a:chOff x="-1" y="3175"/>
            <a:chExt cx="12192001" cy="6854824"/>
          </a:xfrm>
        </p:grpSpPr>
        <p:pic>
          <p:nvPicPr>
            <p:cNvPr id="3" name="Grafik 2" descr="Ein Bild, das Screenshot enthält.&#10;&#10;Mit sehr hoher Zuverlässigkeit generierte Beschreibung">
              <a:extLst>
                <a:ext uri="{FF2B5EF4-FFF2-40B4-BE49-F238E27FC236}">
                  <a16:creationId xmlns:a16="http://schemas.microsoft.com/office/drawing/2014/main" id="{6F8BE6B3-9127-4C44-A48C-462C9984E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75"/>
              <a:ext cx="12192000" cy="6851650"/>
            </a:xfrm>
            <a:prstGeom prst="rect">
              <a:avLst/>
            </a:prstGeom>
          </p:spPr>
        </p:pic>
        <p:grpSp>
          <p:nvGrpSpPr>
            <p:cNvPr id="7" name="Gruppieren 6">
              <a:extLst>
                <a:ext uri="{FF2B5EF4-FFF2-40B4-BE49-F238E27FC236}">
                  <a16:creationId xmlns:a16="http://schemas.microsoft.com/office/drawing/2014/main" id="{E47AA227-5535-4EA3-9EF2-8401F5A21264}"/>
                </a:ext>
              </a:extLst>
            </p:cNvPr>
            <p:cNvGrpSpPr/>
            <p:nvPr/>
          </p:nvGrpSpPr>
          <p:grpSpPr>
            <a:xfrm>
              <a:off x="-1" y="6591299"/>
              <a:ext cx="12192000" cy="266700"/>
              <a:chOff x="-1" y="6591299"/>
              <a:chExt cx="12192000" cy="266700"/>
            </a:xfrm>
          </p:grpSpPr>
          <p:pic>
            <p:nvPicPr>
              <p:cNvPr id="8" name="Grafik 7">
                <a:extLst>
                  <a:ext uri="{FF2B5EF4-FFF2-40B4-BE49-F238E27FC236}">
                    <a16:creationId xmlns:a16="http://schemas.microsoft.com/office/drawing/2014/main" id="{BB0806F1-E6F6-405B-B4E0-946A22DA8CEC}"/>
                  </a:ext>
                </a:extLst>
              </p:cNvPr>
              <p:cNvPicPr preferRelativeResize="0">
                <a:picLocks noChangeAspect="1"/>
              </p:cNvPicPr>
              <p:nvPr/>
            </p:nvPicPr>
            <p:blipFill rotWithShape="1">
              <a:blip r:embed="rId5"/>
              <a:srcRect l="245" t="9175" r="3495" b="11849"/>
              <a:stretch/>
            </p:blipFill>
            <p:spPr>
              <a:xfrm>
                <a:off x="-1" y="6591300"/>
                <a:ext cx="12192000" cy="266699"/>
              </a:xfrm>
              <a:prstGeom prst="rect">
                <a:avLst/>
              </a:prstGeom>
            </p:spPr>
          </p:pic>
          <p:pic>
            <p:nvPicPr>
              <p:cNvPr id="9" name="Grafik 8">
                <a:extLst>
                  <a:ext uri="{FF2B5EF4-FFF2-40B4-BE49-F238E27FC236}">
                    <a16:creationId xmlns:a16="http://schemas.microsoft.com/office/drawing/2014/main" id="{822469C9-84EF-4E45-93D0-41D887C2737D}"/>
                  </a:ext>
                </a:extLst>
              </p:cNvPr>
              <p:cNvPicPr>
                <a:picLocks noChangeAspect="1"/>
              </p:cNvPicPr>
              <p:nvPr/>
            </p:nvPicPr>
            <p:blipFill>
              <a:blip r:embed="rId6"/>
              <a:stretch>
                <a:fillRect/>
              </a:stretch>
            </p:blipFill>
            <p:spPr>
              <a:xfrm>
                <a:off x="287264" y="6591299"/>
                <a:ext cx="1110841" cy="266700"/>
              </a:xfrm>
              <a:prstGeom prst="rect">
                <a:avLst/>
              </a:prstGeom>
            </p:spPr>
          </p:pic>
        </p:grpSp>
      </p:grpSp>
      <p:sp>
        <p:nvSpPr>
          <p:cNvPr id="10" name="Rechteck 9">
            <a:extLst>
              <a:ext uri="{FF2B5EF4-FFF2-40B4-BE49-F238E27FC236}">
                <a16:creationId xmlns:a16="http://schemas.microsoft.com/office/drawing/2014/main" id="{D0DAA55A-F8F1-4952-875B-39D34BCE28C5}"/>
              </a:ext>
            </a:extLst>
          </p:cNvPr>
          <p:cNvSpPr/>
          <p:nvPr/>
        </p:nvSpPr>
        <p:spPr>
          <a:xfrm>
            <a:off x="5881063" y="0"/>
            <a:ext cx="1254919" cy="142875"/>
          </a:xfrm>
          <a:prstGeom prst="rect">
            <a:avLst/>
          </a:prstGeom>
          <a:solidFill>
            <a:schemeClr val="bg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spTree>
    <p:extLst>
      <p:ext uri="{BB962C8B-B14F-4D97-AF65-F5344CB8AC3E}">
        <p14:creationId xmlns:p14="http://schemas.microsoft.com/office/powerpoint/2010/main" val="24008142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a:extLst>
              <a:ext uri="{FF2B5EF4-FFF2-40B4-BE49-F238E27FC236}">
                <a16:creationId xmlns:a16="http://schemas.microsoft.com/office/drawing/2014/main" id="{829FC27C-BCF6-41F8-9026-18DD1B6371E5}"/>
              </a:ext>
            </a:extLst>
          </p:cNvPr>
          <p:cNvGrpSpPr/>
          <p:nvPr/>
        </p:nvGrpSpPr>
        <p:grpSpPr>
          <a:xfrm>
            <a:off x="508000" y="1638299"/>
            <a:ext cx="3716338" cy="2088505"/>
            <a:chOff x="-1" y="3175"/>
            <a:chExt cx="12192001" cy="6854824"/>
          </a:xfrm>
        </p:grpSpPr>
        <p:pic>
          <p:nvPicPr>
            <p:cNvPr id="11" name="Grafik 10" descr="Ein Bild, das Screenshot enthält.&#10;&#10;Mit sehr hoher Zuverlässigkeit generierte Beschreibung">
              <a:extLst>
                <a:ext uri="{FF2B5EF4-FFF2-40B4-BE49-F238E27FC236}">
                  <a16:creationId xmlns:a16="http://schemas.microsoft.com/office/drawing/2014/main" id="{5FEAEE1B-2C04-4D03-8B04-2C74E1C96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75"/>
              <a:ext cx="12192000" cy="6851650"/>
            </a:xfrm>
            <a:prstGeom prst="rect">
              <a:avLst/>
            </a:prstGeom>
          </p:spPr>
        </p:pic>
        <p:grpSp>
          <p:nvGrpSpPr>
            <p:cNvPr id="12" name="Gruppieren 11">
              <a:extLst>
                <a:ext uri="{FF2B5EF4-FFF2-40B4-BE49-F238E27FC236}">
                  <a16:creationId xmlns:a16="http://schemas.microsoft.com/office/drawing/2014/main" id="{5F01A6F0-EF5F-4CC9-B886-B541F98B0824}"/>
                </a:ext>
              </a:extLst>
            </p:cNvPr>
            <p:cNvGrpSpPr/>
            <p:nvPr/>
          </p:nvGrpSpPr>
          <p:grpSpPr>
            <a:xfrm>
              <a:off x="-1" y="6591299"/>
              <a:ext cx="12192000" cy="266700"/>
              <a:chOff x="-1" y="6591299"/>
              <a:chExt cx="12192000" cy="266700"/>
            </a:xfrm>
          </p:grpSpPr>
          <p:pic>
            <p:nvPicPr>
              <p:cNvPr id="13" name="Grafik 12">
                <a:extLst>
                  <a:ext uri="{FF2B5EF4-FFF2-40B4-BE49-F238E27FC236}">
                    <a16:creationId xmlns:a16="http://schemas.microsoft.com/office/drawing/2014/main" id="{F70C39A4-E469-4995-A3F3-8A23D68AB36D}"/>
                  </a:ext>
                </a:extLst>
              </p:cNvPr>
              <p:cNvPicPr preferRelativeResize="0">
                <a:picLocks noChangeAspect="1"/>
              </p:cNvPicPr>
              <p:nvPr/>
            </p:nvPicPr>
            <p:blipFill rotWithShape="1">
              <a:blip r:embed="rId4"/>
              <a:srcRect l="245" t="9175" r="3495" b="11849"/>
              <a:stretch/>
            </p:blipFill>
            <p:spPr>
              <a:xfrm>
                <a:off x="-1" y="6591300"/>
                <a:ext cx="12192000" cy="266699"/>
              </a:xfrm>
              <a:prstGeom prst="rect">
                <a:avLst/>
              </a:prstGeom>
            </p:spPr>
          </p:pic>
          <p:pic>
            <p:nvPicPr>
              <p:cNvPr id="14" name="Grafik 13">
                <a:extLst>
                  <a:ext uri="{FF2B5EF4-FFF2-40B4-BE49-F238E27FC236}">
                    <a16:creationId xmlns:a16="http://schemas.microsoft.com/office/drawing/2014/main" id="{981EC63E-63B4-4709-AA09-CF6356942E04}"/>
                  </a:ext>
                </a:extLst>
              </p:cNvPr>
              <p:cNvPicPr>
                <a:picLocks noChangeAspect="1"/>
              </p:cNvPicPr>
              <p:nvPr/>
            </p:nvPicPr>
            <p:blipFill>
              <a:blip r:embed="rId5"/>
              <a:stretch>
                <a:fillRect/>
              </a:stretch>
            </p:blipFill>
            <p:spPr>
              <a:xfrm>
                <a:off x="287264" y="6591299"/>
                <a:ext cx="1110841" cy="266700"/>
              </a:xfrm>
              <a:prstGeom prst="rect">
                <a:avLst/>
              </a:prstGeom>
            </p:spPr>
          </p:pic>
        </p:grpSp>
      </p:grpSp>
      <p:sp>
        <p:nvSpPr>
          <p:cNvPr id="7" name="object 4"/>
          <p:cNvSpPr txBox="1">
            <a:spLocks noGrp="1"/>
          </p:cNvSpPr>
          <p:nvPr>
            <p:ph type="title"/>
          </p:nvPr>
        </p:nvSpPr>
        <p:spPr>
          <a:xfrm>
            <a:off x="521505" y="332769"/>
            <a:ext cx="9740290" cy="596196"/>
          </a:xfrm>
          <a:prstGeom prst="rect">
            <a:avLst/>
          </a:prstGeom>
        </p:spPr>
        <p:txBody>
          <a:bodyPr vert="horz" wrap="square" lIns="0" tIns="0" rIns="0" bIns="0" rtlCol="0" anchor="t" anchorCtr="0">
            <a:spAutoFit/>
          </a:bodyPr>
          <a:lstStyle/>
          <a:p>
            <a:pPr marL="7701" marR="3081" indent="13862">
              <a:lnSpc>
                <a:spcPts val="5282"/>
              </a:lnSpc>
            </a:pPr>
            <a:r>
              <a:rPr lang="de-DE" spc="-55">
                <a:solidFill>
                  <a:schemeClr val="bg1">
                    <a:lumMod val="95000"/>
                  </a:schemeClr>
                </a:solidFill>
                <a:latin typeface="Adelle Sans SAGE"/>
                <a:cs typeface="Adelle Sans SAGE"/>
              </a:rPr>
              <a:t>Zeitmanagement</a:t>
            </a:r>
            <a:endParaRPr lang="de-DE">
              <a:solidFill>
                <a:schemeClr val="bg1">
                  <a:lumMod val="95000"/>
                </a:schemeClr>
              </a:solidFill>
              <a:latin typeface="Adelle Sans SAGE"/>
              <a:cs typeface="Adelle Sans SAGE"/>
            </a:endParaRPr>
          </a:p>
        </p:txBody>
      </p:sp>
      <p:sp>
        <p:nvSpPr>
          <p:cNvPr id="3" name="Inhaltsplatzhalter 2">
            <a:extLst>
              <a:ext uri="{FF2B5EF4-FFF2-40B4-BE49-F238E27FC236}">
                <a16:creationId xmlns:a16="http://schemas.microsoft.com/office/drawing/2014/main" id="{C5BEDC0F-187F-412E-830D-03F7958FADDD}"/>
              </a:ext>
            </a:extLst>
          </p:cNvPr>
          <p:cNvSpPr>
            <a:spLocks noGrp="1"/>
          </p:cNvSpPr>
          <p:nvPr>
            <p:ph type="body" sz="quarter" idx="12"/>
          </p:nvPr>
        </p:nvSpPr>
        <p:spPr/>
        <p:txBody>
          <a:bodyPr/>
          <a:lstStyle/>
          <a:p>
            <a:pPr marL="457200" indent="-457200">
              <a:buFont typeface="+mj-lt"/>
              <a:buAutoNum type="arabicPeriod"/>
            </a:pPr>
            <a:endParaRPr lang="de-DE" sz="2400" spc="-3">
              <a:solidFill>
                <a:schemeClr val="bg1">
                  <a:lumMod val="85000"/>
                </a:schemeClr>
              </a:solidFill>
              <a:latin typeface="AdelleSansSAGELt"/>
              <a:cs typeface="AdelleSansSAGELt"/>
            </a:endParaRPr>
          </a:p>
          <a:p>
            <a:pPr marL="457200" indent="-457200">
              <a:buFont typeface="+mj-lt"/>
              <a:buAutoNum type="arabicPeriod"/>
            </a:pPr>
            <a:endParaRPr lang="de-DE" sz="2400" spc="-3">
              <a:solidFill>
                <a:schemeClr val="bg1">
                  <a:lumMod val="85000"/>
                </a:schemeClr>
              </a:solidFill>
              <a:latin typeface="AdelleSansSAGELt"/>
              <a:cs typeface="AdelleSansSAGELt"/>
            </a:endParaRPr>
          </a:p>
          <a:p>
            <a:pPr marL="457200" indent="-457200">
              <a:buFont typeface="+mj-lt"/>
              <a:buAutoNum type="arabicPeriod"/>
            </a:pPr>
            <a:endParaRPr lang="de-DE" sz="2400" spc="-3">
              <a:solidFill>
                <a:schemeClr val="bg1">
                  <a:lumMod val="85000"/>
                </a:schemeClr>
              </a:solidFill>
              <a:latin typeface="AdelleSansSAGELt"/>
              <a:cs typeface="AdelleSansSAGELt"/>
            </a:endParaRPr>
          </a:p>
          <a:p>
            <a:pPr marL="457200" indent="-457200">
              <a:buFont typeface="+mj-lt"/>
              <a:buAutoNum type="arabicPeriod"/>
            </a:pPr>
            <a:endParaRPr lang="de-DE" sz="2400" spc="-3">
              <a:solidFill>
                <a:schemeClr val="bg1">
                  <a:lumMod val="85000"/>
                </a:schemeClr>
              </a:solidFill>
              <a:latin typeface="AdelleSansSAGELt"/>
              <a:cs typeface="AdelleSansSAGELt"/>
            </a:endParaRPr>
          </a:p>
          <a:p>
            <a:pPr marL="457200" indent="-457200">
              <a:buFont typeface="+mj-lt"/>
              <a:buAutoNum type="arabicPeriod"/>
            </a:pPr>
            <a:endParaRPr lang="de-DE"/>
          </a:p>
          <a:p>
            <a:pPr marL="457200" indent="-457200">
              <a:buFont typeface="+mj-lt"/>
              <a:buAutoNum type="arabicPeriod"/>
            </a:pPr>
            <a:endParaRPr lang="de-DE"/>
          </a:p>
        </p:txBody>
      </p:sp>
      <p:sp>
        <p:nvSpPr>
          <p:cNvPr id="9" name="Textplatzhalter 1">
            <a:extLst>
              <a:ext uri="{FF2B5EF4-FFF2-40B4-BE49-F238E27FC236}">
                <a16:creationId xmlns:a16="http://schemas.microsoft.com/office/drawing/2014/main" id="{52A3C7E1-C469-49C4-B9F0-A24313096A6C}"/>
              </a:ext>
            </a:extLst>
          </p:cNvPr>
          <p:cNvSpPr txBox="1">
            <a:spLocks/>
          </p:cNvSpPr>
          <p:nvPr/>
        </p:nvSpPr>
        <p:spPr>
          <a:xfrm>
            <a:off x="4548189" y="1638300"/>
            <a:ext cx="7643811" cy="4267648"/>
          </a:xfrm>
          <a:prstGeom prst="rect">
            <a:avLst/>
          </a:prstGeom>
        </p:spPr>
        <p:txBody>
          <a:bodyPr/>
          <a:lstStyle>
            <a:lvl1pPr marL="0" indent="0" algn="l" defTabSz="228554" rtl="0" eaLnBrk="1" latinLnBrk="0" hangingPunct="1">
              <a:spcBef>
                <a:spcPts val="1600"/>
              </a:spcBef>
              <a:buFont typeface="Arial"/>
              <a:buNone/>
              <a:defRPr sz="2000" kern="1200">
                <a:solidFill>
                  <a:srgbClr val="666666"/>
                </a:solidFill>
                <a:latin typeface="+mn-lt"/>
                <a:ea typeface="+mn-ea"/>
                <a:cs typeface="Arial" panose="020B0604020202020204" pitchFamily="34" charset="0"/>
              </a:defRPr>
            </a:lvl1pPr>
            <a:lvl2pPr marL="360363" indent="-360363" algn="l" defTabSz="228554" rtl="0" eaLnBrk="1" latinLnBrk="0" hangingPunct="1">
              <a:spcBef>
                <a:spcPts val="1600"/>
              </a:spcBef>
              <a:buFont typeface="Arial" panose="020B0604020202020204" pitchFamily="34" charset="0"/>
              <a:buChar char="•"/>
              <a:tabLst>
                <a:tab pos="449263" algn="l"/>
              </a:tabLst>
              <a:defRPr sz="2000" kern="1200">
                <a:solidFill>
                  <a:srgbClr val="666666"/>
                </a:solidFill>
                <a:latin typeface="+mn-lt"/>
                <a:ea typeface="+mn-ea"/>
                <a:cs typeface="Arial" panose="020B0604020202020204" pitchFamily="34" charset="0"/>
              </a:defRPr>
            </a:lvl2pPr>
            <a:lvl3pPr marL="714375" indent="-354013" algn="l" defTabSz="228554" rtl="0" eaLnBrk="1" latinLnBrk="0" hangingPunct="1">
              <a:spcBef>
                <a:spcPts val="1600"/>
              </a:spcBef>
              <a:buFont typeface="Arial" panose="020B0604020202020204" pitchFamily="34" charset="0"/>
              <a:buChar char="–"/>
              <a:defRPr sz="2000" kern="1200">
                <a:solidFill>
                  <a:srgbClr val="666666"/>
                </a:solidFill>
                <a:latin typeface="+mn-lt"/>
                <a:ea typeface="+mn-ea"/>
                <a:cs typeface="Arial" panose="020B0604020202020204" pitchFamily="34" charset="0"/>
              </a:defRPr>
            </a:lvl3pPr>
            <a:lvl4pPr marL="1433513" indent="-360363" algn="l" defTabSz="228554" rtl="0" eaLnBrk="1" latinLnBrk="0" hangingPunct="1">
              <a:spcBef>
                <a:spcPts val="1600"/>
              </a:spcBef>
              <a:buFont typeface="Arial" panose="020B0604020202020204" pitchFamily="34" charset="0"/>
              <a:buChar char="•"/>
              <a:defRPr sz="1600" kern="1200">
                <a:solidFill>
                  <a:srgbClr val="666666"/>
                </a:solidFill>
                <a:latin typeface="+mn-lt"/>
                <a:ea typeface="+mn-ea"/>
                <a:cs typeface="Arial" panose="020B0604020202020204" pitchFamily="34" charset="0"/>
              </a:defRPr>
            </a:lvl4pPr>
            <a:lvl5pPr marL="2241550" indent="-312738" algn="l" defTabSz="228554" rtl="0" eaLnBrk="1" latinLnBrk="0" hangingPunct="1">
              <a:spcBef>
                <a:spcPts val="1600"/>
              </a:spcBef>
              <a:buFont typeface="Arial" panose="020B0604020202020204" pitchFamily="34" charset="0"/>
              <a:buChar char="•"/>
              <a:defRPr sz="1600" kern="1200">
                <a:solidFill>
                  <a:srgbClr val="666666"/>
                </a:solidFill>
                <a:latin typeface="+mn-lt"/>
                <a:ea typeface="+mn-ea"/>
                <a:cs typeface="Arial" panose="020B0604020202020204" pitchFamily="34" charset="0"/>
              </a:defRPr>
            </a:lvl5pPr>
            <a:lvl6pPr marL="1257049" indent="-114277" algn="l" defTabSz="228554" rtl="0" eaLnBrk="1" latinLnBrk="0" hangingPunct="1">
              <a:spcBef>
                <a:spcPct val="20000"/>
              </a:spcBef>
              <a:buFont typeface="Arial"/>
              <a:buChar char="•"/>
              <a:defRPr sz="1000" kern="1200">
                <a:solidFill>
                  <a:schemeClr val="tx1"/>
                </a:solidFill>
                <a:latin typeface="+mn-lt"/>
                <a:ea typeface="+mn-ea"/>
                <a:cs typeface="+mn-cs"/>
              </a:defRPr>
            </a:lvl6pPr>
            <a:lvl7pPr marL="1485603" indent="-114277" algn="l" defTabSz="228554" rtl="0" eaLnBrk="1" latinLnBrk="0" hangingPunct="1">
              <a:spcBef>
                <a:spcPct val="20000"/>
              </a:spcBef>
              <a:buFont typeface="Arial"/>
              <a:buChar char="•"/>
              <a:defRPr sz="1000" kern="1200">
                <a:solidFill>
                  <a:schemeClr val="tx1"/>
                </a:solidFill>
                <a:latin typeface="+mn-lt"/>
                <a:ea typeface="+mn-ea"/>
                <a:cs typeface="+mn-cs"/>
              </a:defRPr>
            </a:lvl7pPr>
            <a:lvl8pPr marL="1714157" indent="-114277" algn="l" defTabSz="228554" rtl="0" eaLnBrk="1" latinLnBrk="0" hangingPunct="1">
              <a:spcBef>
                <a:spcPct val="20000"/>
              </a:spcBef>
              <a:buFont typeface="Arial"/>
              <a:buChar char="•"/>
              <a:defRPr sz="1000" kern="1200">
                <a:solidFill>
                  <a:schemeClr val="tx1"/>
                </a:solidFill>
                <a:latin typeface="+mn-lt"/>
                <a:ea typeface="+mn-ea"/>
                <a:cs typeface="+mn-cs"/>
              </a:defRPr>
            </a:lvl8pPr>
            <a:lvl9pPr marL="1942711" indent="-114277" algn="l" defTabSz="228554" rtl="0" eaLnBrk="1" latinLnBrk="0" hangingPunct="1">
              <a:spcBef>
                <a:spcPct val="20000"/>
              </a:spcBef>
              <a:buFont typeface="Arial"/>
              <a:buChar char="•"/>
              <a:defRPr sz="1000" kern="1200">
                <a:solidFill>
                  <a:schemeClr val="tx1"/>
                </a:solidFill>
                <a:latin typeface="+mn-lt"/>
                <a:ea typeface="+mn-ea"/>
                <a:cs typeface="+mn-cs"/>
              </a:defRPr>
            </a:lvl9pPr>
          </a:lstStyle>
          <a:p>
            <a:pPr>
              <a:spcBef>
                <a:spcPts val="1200"/>
              </a:spcBef>
            </a:pPr>
            <a:r>
              <a:rPr lang="de-DE">
                <a:solidFill>
                  <a:schemeClr val="bg1"/>
                </a:solidFill>
              </a:rPr>
              <a:t>Betriebliche Arbeitszeiten effizient und flexibel organisieren</a:t>
            </a:r>
          </a:p>
          <a:p>
            <a:pPr marL="285750" indent="-285750">
              <a:spcBef>
                <a:spcPts val="1200"/>
              </a:spcBef>
              <a:buFont typeface="Arial" panose="020B0604020202020204" pitchFamily="34" charset="0"/>
              <a:buChar char="•"/>
            </a:pPr>
            <a:r>
              <a:rPr lang="de-DE" sz="1600">
                <a:solidFill>
                  <a:schemeClr val="bg1">
                    <a:lumMod val="65000"/>
                  </a:schemeClr>
                </a:solidFill>
              </a:rPr>
              <a:t>Arbeitszeiten jederzeit auf einfache Art erfassen, korrigieren und genehmigen</a:t>
            </a:r>
          </a:p>
          <a:p>
            <a:pPr marL="285750" indent="-285750">
              <a:spcBef>
                <a:spcPts val="1200"/>
              </a:spcBef>
              <a:buFont typeface="Arial" panose="020B0604020202020204" pitchFamily="34" charset="0"/>
              <a:buChar char="•"/>
            </a:pPr>
            <a:r>
              <a:rPr lang="de-DE" sz="1600">
                <a:solidFill>
                  <a:schemeClr val="bg1">
                    <a:lumMod val="65000"/>
                  </a:schemeClr>
                </a:solidFill>
              </a:rPr>
              <a:t>Smarte Schichtplanung mit Blick auf Personalkosten und Produktivität</a:t>
            </a:r>
          </a:p>
          <a:p>
            <a:pPr>
              <a:spcBef>
                <a:spcPts val="1200"/>
              </a:spcBef>
            </a:pPr>
            <a:r>
              <a:rPr lang="de-DE">
                <a:solidFill>
                  <a:schemeClr val="bg1"/>
                </a:solidFill>
              </a:rPr>
              <a:t>Alle Zeiten im Blick</a:t>
            </a:r>
          </a:p>
          <a:p>
            <a:pPr marL="285750" indent="-285750">
              <a:spcBef>
                <a:spcPts val="1200"/>
              </a:spcBef>
              <a:buFont typeface="Arial" panose="020B0604020202020204" pitchFamily="34" charset="0"/>
              <a:buChar char="•"/>
            </a:pPr>
            <a:r>
              <a:rPr lang="de-DE" sz="1600">
                <a:solidFill>
                  <a:schemeClr val="bg1">
                    <a:lumMod val="65000"/>
                  </a:schemeClr>
                </a:solidFill>
              </a:rPr>
              <a:t>Einhaltung gesetzlicher Vorgaben und Regelungen im Unternehmen automatisch kontrollieren</a:t>
            </a:r>
            <a:endParaRPr lang="de-DE" sz="1600">
              <a:solidFill>
                <a:schemeClr val="bg1">
                  <a:lumMod val="65000"/>
                </a:schemeClr>
              </a:solidFill>
              <a:sym typeface="Wingdings" panose="05000000000000000000" pitchFamily="2" charset="2"/>
            </a:endParaRPr>
          </a:p>
          <a:p>
            <a:pPr marL="285750" indent="-285750">
              <a:spcBef>
                <a:spcPts val="1200"/>
              </a:spcBef>
              <a:buFont typeface="Arial" panose="020B0604020202020204" pitchFamily="34" charset="0"/>
              <a:buChar char="•"/>
            </a:pPr>
            <a:r>
              <a:rPr lang="de-DE" sz="1600">
                <a:solidFill>
                  <a:schemeClr val="bg1">
                    <a:lumMod val="65000"/>
                  </a:schemeClr>
                </a:solidFill>
              </a:rPr>
              <a:t>Optimierung von Arbeitsabläufen auf Basis fundierter Daten</a:t>
            </a:r>
          </a:p>
          <a:p>
            <a:pPr>
              <a:spcBef>
                <a:spcPts val="1200"/>
              </a:spcBef>
            </a:pPr>
            <a:r>
              <a:rPr lang="de-DE">
                <a:solidFill>
                  <a:schemeClr val="bg1"/>
                </a:solidFill>
              </a:rPr>
              <a:t>Zeit und Geld sparen</a:t>
            </a:r>
          </a:p>
          <a:p>
            <a:pPr marL="285750" indent="-285750">
              <a:spcBef>
                <a:spcPts val="1200"/>
              </a:spcBef>
              <a:buFont typeface="Arial" panose="020B0604020202020204" pitchFamily="34" charset="0"/>
              <a:buChar char="•"/>
            </a:pPr>
            <a:r>
              <a:rPr lang="de-DE" sz="1600">
                <a:solidFill>
                  <a:schemeClr val="bg1">
                    <a:lumMod val="65000"/>
                  </a:schemeClr>
                </a:solidFill>
                <a:sym typeface="Wingdings" panose="05000000000000000000" pitchFamily="2" charset="2"/>
              </a:rPr>
              <a:t>Automatisierung von Regeln und Berechnungen zur Verringerung von Compliance-Risiken</a:t>
            </a:r>
          </a:p>
          <a:p>
            <a:pPr marL="285750" indent="-285750">
              <a:spcBef>
                <a:spcPts val="1200"/>
              </a:spcBef>
              <a:buFont typeface="Arial" panose="020B0604020202020204" pitchFamily="34" charset="0"/>
              <a:buChar char="•"/>
            </a:pPr>
            <a:r>
              <a:rPr lang="de-DE" sz="1600">
                <a:solidFill>
                  <a:schemeClr val="bg1">
                    <a:lumMod val="65000"/>
                  </a:schemeClr>
                </a:solidFill>
              </a:rPr>
              <a:t>Übergabe geprüfter Zeitkonten an das integrierte Lohn- und Gehaltssystem für eine präzise Abrechnung</a:t>
            </a:r>
          </a:p>
        </p:txBody>
      </p:sp>
      <p:sp>
        <p:nvSpPr>
          <p:cNvPr id="10" name="Rechteck 9">
            <a:hlinkClick r:id="rId6" action="ppaction://hlinksldjump"/>
            <a:extLst>
              <a:ext uri="{FF2B5EF4-FFF2-40B4-BE49-F238E27FC236}">
                <a16:creationId xmlns:a16="http://schemas.microsoft.com/office/drawing/2014/main" id="{F56F20D6-C212-4DC3-BBD0-A87D1B041C68}"/>
              </a:ext>
            </a:extLst>
          </p:cNvPr>
          <p:cNvSpPr/>
          <p:nvPr/>
        </p:nvSpPr>
        <p:spPr>
          <a:xfrm>
            <a:off x="10486238" y="332769"/>
            <a:ext cx="1492402" cy="5961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spTree>
    <p:extLst>
      <p:ext uri="{BB962C8B-B14F-4D97-AF65-F5344CB8AC3E}">
        <p14:creationId xmlns:p14="http://schemas.microsoft.com/office/powerpoint/2010/main" val="1195147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3227F94-C876-4F6D-8676-3D5268C9648B}"/>
              </a:ext>
            </a:extLst>
          </p:cNvPr>
          <p:cNvSpPr>
            <a:spLocks noGrp="1"/>
          </p:cNvSpPr>
          <p:nvPr>
            <p:ph type="title"/>
          </p:nvPr>
        </p:nvSpPr>
        <p:spPr/>
        <p:txBody>
          <a:bodyPr anchor="ctr"/>
          <a:lstStyle/>
          <a:p>
            <a:r>
              <a:rPr lang="de-DE"/>
              <a:t>Mitarbeiter - Lebenszyklus</a:t>
            </a:r>
          </a:p>
        </p:txBody>
      </p:sp>
      <p:pic>
        <p:nvPicPr>
          <p:cNvPr id="6" name="Grafik 5">
            <a:extLst>
              <a:ext uri="{FF2B5EF4-FFF2-40B4-BE49-F238E27FC236}">
                <a16:creationId xmlns:a16="http://schemas.microsoft.com/office/drawing/2014/main" id="{23CB827A-0F10-4E11-B51E-5E946F970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85" y="1224000"/>
            <a:ext cx="11326500" cy="5400000"/>
          </a:xfrm>
          <a:prstGeom prst="rect">
            <a:avLst/>
          </a:prstGeom>
        </p:spPr>
      </p:pic>
      <p:sp>
        <p:nvSpPr>
          <p:cNvPr id="10" name="Rechteck 9">
            <a:hlinkClick r:id="rId4" action="ppaction://hlinksldjump"/>
            <a:extLst>
              <a:ext uri="{FF2B5EF4-FFF2-40B4-BE49-F238E27FC236}">
                <a16:creationId xmlns:a16="http://schemas.microsoft.com/office/drawing/2014/main" id="{4234F555-E023-4F89-9F62-2EFDCB7D3E5D}"/>
              </a:ext>
            </a:extLst>
          </p:cNvPr>
          <p:cNvSpPr/>
          <p:nvPr/>
        </p:nvSpPr>
        <p:spPr>
          <a:xfrm>
            <a:off x="10399923" y="319489"/>
            <a:ext cx="1399142" cy="60592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hteck 13">
            <a:hlinkClick r:id="rId5" action="ppaction://hlinksldjump"/>
            <a:extLst>
              <a:ext uri="{FF2B5EF4-FFF2-40B4-BE49-F238E27FC236}">
                <a16:creationId xmlns:a16="http://schemas.microsoft.com/office/drawing/2014/main" id="{1AC9E66E-B69A-46D4-BAB0-31F5A7941638}"/>
              </a:ext>
            </a:extLst>
          </p:cNvPr>
          <p:cNvSpPr/>
          <p:nvPr/>
        </p:nvSpPr>
        <p:spPr>
          <a:xfrm>
            <a:off x="10486238" y="332769"/>
            <a:ext cx="1492402" cy="5961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sp>
        <p:nvSpPr>
          <p:cNvPr id="12" name="Ellipse 11">
            <a:hlinkClick r:id="rId6" action="ppaction://hlinksldjump"/>
            <a:extLst>
              <a:ext uri="{FF2B5EF4-FFF2-40B4-BE49-F238E27FC236}">
                <a16:creationId xmlns:a16="http://schemas.microsoft.com/office/drawing/2014/main" id="{3BE084A2-340E-4912-A9F9-56E9DFDF2419}"/>
              </a:ext>
            </a:extLst>
          </p:cNvPr>
          <p:cNvSpPr/>
          <p:nvPr/>
        </p:nvSpPr>
        <p:spPr>
          <a:xfrm>
            <a:off x="3943708" y="1566861"/>
            <a:ext cx="1597461" cy="159705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50" i="0" dirty="0"/>
          </a:p>
        </p:txBody>
      </p:sp>
      <p:sp>
        <p:nvSpPr>
          <p:cNvPr id="15" name="Ellipse 14">
            <a:hlinkClick r:id="rId7" action="ppaction://hlinksldjump"/>
            <a:extLst>
              <a:ext uri="{FF2B5EF4-FFF2-40B4-BE49-F238E27FC236}">
                <a16:creationId xmlns:a16="http://schemas.microsoft.com/office/drawing/2014/main" id="{DCC52387-8E42-4299-A43C-0152499B6BB1}"/>
              </a:ext>
            </a:extLst>
          </p:cNvPr>
          <p:cNvSpPr/>
          <p:nvPr/>
        </p:nvSpPr>
        <p:spPr>
          <a:xfrm>
            <a:off x="7065340" y="1566861"/>
            <a:ext cx="1597461" cy="159705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50" i="0" dirty="0"/>
          </a:p>
        </p:txBody>
      </p:sp>
      <p:sp>
        <p:nvSpPr>
          <p:cNvPr id="16" name="Ellipse 15">
            <a:hlinkClick r:id="rId8" action="ppaction://hlinksldjump"/>
            <a:extLst>
              <a:ext uri="{FF2B5EF4-FFF2-40B4-BE49-F238E27FC236}">
                <a16:creationId xmlns:a16="http://schemas.microsoft.com/office/drawing/2014/main" id="{1DCBC718-2E9C-4DA9-AAC8-5FE817A6057E}"/>
              </a:ext>
            </a:extLst>
          </p:cNvPr>
          <p:cNvSpPr/>
          <p:nvPr/>
        </p:nvSpPr>
        <p:spPr>
          <a:xfrm>
            <a:off x="7065339" y="4709041"/>
            <a:ext cx="1597461" cy="159705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50" i="0" dirty="0"/>
          </a:p>
        </p:txBody>
      </p:sp>
      <p:grpSp>
        <p:nvGrpSpPr>
          <p:cNvPr id="11" name="Gruppieren 10">
            <a:extLst>
              <a:ext uri="{FF2B5EF4-FFF2-40B4-BE49-F238E27FC236}">
                <a16:creationId xmlns:a16="http://schemas.microsoft.com/office/drawing/2014/main" id="{DD3631CC-47AF-4C84-B1DC-4B9816DB9152}"/>
              </a:ext>
            </a:extLst>
          </p:cNvPr>
          <p:cNvGrpSpPr/>
          <p:nvPr/>
        </p:nvGrpSpPr>
        <p:grpSpPr>
          <a:xfrm>
            <a:off x="3945327" y="4702931"/>
            <a:ext cx="1598400" cy="1598400"/>
            <a:chOff x="3945327" y="4702931"/>
            <a:chExt cx="1598400" cy="1598400"/>
          </a:xfrm>
        </p:grpSpPr>
        <p:sp>
          <p:nvSpPr>
            <p:cNvPr id="13" name="Ellipse 12">
              <a:hlinkClick r:id="rId9" action="ppaction://hlinksldjump"/>
              <a:extLst>
                <a:ext uri="{FF2B5EF4-FFF2-40B4-BE49-F238E27FC236}">
                  <a16:creationId xmlns:a16="http://schemas.microsoft.com/office/drawing/2014/main" id="{C3B43886-405E-4E34-87BE-C32BDBEEF3F6}"/>
                </a:ext>
              </a:extLst>
            </p:cNvPr>
            <p:cNvSpPr/>
            <p:nvPr/>
          </p:nvSpPr>
          <p:spPr>
            <a:xfrm>
              <a:off x="3945327" y="4702931"/>
              <a:ext cx="1598400" cy="1598400"/>
            </a:xfrm>
            <a:prstGeom prst="ellipse">
              <a:avLst/>
            </a:prstGeom>
            <a:solidFill>
              <a:srgbClr val="0B70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50" i="0" dirty="0"/>
            </a:p>
          </p:txBody>
        </p:sp>
        <p:sp>
          <p:nvSpPr>
            <p:cNvPr id="18" name="Textfeld 17">
              <a:extLst>
                <a:ext uri="{FF2B5EF4-FFF2-40B4-BE49-F238E27FC236}">
                  <a16:creationId xmlns:a16="http://schemas.microsoft.com/office/drawing/2014/main" id="{6C940665-D5EC-4BC2-ACF9-575D8B6947F7}"/>
                </a:ext>
              </a:extLst>
            </p:cNvPr>
            <p:cNvSpPr txBox="1"/>
            <p:nvPr/>
          </p:nvSpPr>
          <p:spPr>
            <a:xfrm>
              <a:off x="4067530" y="5365289"/>
              <a:ext cx="1408113" cy="432369"/>
            </a:xfrm>
            <a:prstGeom prst="rect">
              <a:avLst/>
            </a:prstGeom>
            <a:noFill/>
          </p:spPr>
          <p:txBody>
            <a:bodyPr wrap="none" lIns="0" tIns="0" rIns="0" bIns="0" rtlCol="0">
              <a:noAutofit/>
            </a:bodyPr>
            <a:lstStyle/>
            <a:p>
              <a:pPr algn="ctr"/>
              <a:r>
                <a:rPr lang="de-DE" sz="1650" i="0" dirty="0">
                  <a:solidFill>
                    <a:schemeClr val="bg1"/>
                  </a:solidFill>
                  <a:latin typeface="Arial"/>
                  <a:cs typeface="Arial"/>
                </a:rPr>
                <a:t>abrechnen</a:t>
              </a:r>
            </a:p>
          </p:txBody>
        </p:sp>
      </p:grpSp>
    </p:spTree>
    <p:extLst>
      <p:ext uri="{BB962C8B-B14F-4D97-AF65-F5344CB8AC3E}">
        <p14:creationId xmlns:p14="http://schemas.microsoft.com/office/powerpoint/2010/main" val="5352499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Screenshot enthält.&#10;&#10;Automatisch generierte Beschreibung">
            <a:extLst>
              <a:ext uri="{FF2B5EF4-FFF2-40B4-BE49-F238E27FC236}">
                <a16:creationId xmlns:a16="http://schemas.microsoft.com/office/drawing/2014/main" id="{9688C8E0-CA19-4108-9C30-3B6321D42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623050"/>
          </a:xfrm>
          <a:prstGeom prst="rect">
            <a:avLst/>
          </a:prstGeom>
        </p:spPr>
      </p:pic>
      <p:sp>
        <p:nvSpPr>
          <p:cNvPr id="8" name="Rechteck 7">
            <a:hlinkClick r:id="" action="ppaction://noaction"/>
            <a:extLst>
              <a:ext uri="{FF2B5EF4-FFF2-40B4-BE49-F238E27FC236}">
                <a16:creationId xmlns:a16="http://schemas.microsoft.com/office/drawing/2014/main" id="{0C3E6981-25B4-4A56-A595-A06EBA71E52F}"/>
              </a:ext>
            </a:extLst>
          </p:cNvPr>
          <p:cNvSpPr/>
          <p:nvPr/>
        </p:nvSpPr>
        <p:spPr>
          <a:xfrm>
            <a:off x="11898489" y="0"/>
            <a:ext cx="293511" cy="11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hlinkClick r:id="rId4" action="ppaction://hlinksldjump"/>
            <a:extLst>
              <a:ext uri="{FF2B5EF4-FFF2-40B4-BE49-F238E27FC236}">
                <a16:creationId xmlns:a16="http://schemas.microsoft.com/office/drawing/2014/main" id="{2B63195F-F512-4CE1-931C-85ADA686FA0F}"/>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a:extLst>
              <a:ext uri="{FF2B5EF4-FFF2-40B4-BE49-F238E27FC236}">
                <a16:creationId xmlns:a16="http://schemas.microsoft.com/office/drawing/2014/main" id="{BB584929-01B3-4C43-8094-5EE457BCC6CC}"/>
              </a:ext>
            </a:extLst>
          </p:cNvPr>
          <p:cNvPicPr>
            <a:picLocks noChangeAspect="1"/>
          </p:cNvPicPr>
          <p:nvPr/>
        </p:nvPicPr>
        <p:blipFill>
          <a:blip r:embed="rId5"/>
          <a:stretch>
            <a:fillRect/>
          </a:stretch>
        </p:blipFill>
        <p:spPr>
          <a:xfrm>
            <a:off x="9535886" y="6607174"/>
            <a:ext cx="2656114" cy="247649"/>
          </a:xfrm>
          <a:prstGeom prst="rect">
            <a:avLst/>
          </a:prstGeom>
        </p:spPr>
      </p:pic>
      <p:sp>
        <p:nvSpPr>
          <p:cNvPr id="6" name="Rechteck 5">
            <a:extLst>
              <a:ext uri="{FF2B5EF4-FFF2-40B4-BE49-F238E27FC236}">
                <a16:creationId xmlns:a16="http://schemas.microsoft.com/office/drawing/2014/main" id="{A10B1FA7-C2D6-4BF8-9BA9-970F5B83A864}"/>
              </a:ext>
            </a:extLst>
          </p:cNvPr>
          <p:cNvSpPr/>
          <p:nvPr/>
        </p:nvSpPr>
        <p:spPr>
          <a:xfrm>
            <a:off x="7617619" y="6607968"/>
            <a:ext cx="4574381" cy="25003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sp>
        <p:nvSpPr>
          <p:cNvPr id="4" name="Rechteck 3">
            <a:extLst>
              <a:ext uri="{FF2B5EF4-FFF2-40B4-BE49-F238E27FC236}">
                <a16:creationId xmlns:a16="http://schemas.microsoft.com/office/drawing/2014/main" id="{6663C2AD-8223-4948-873F-863E5FB54347}"/>
              </a:ext>
            </a:extLst>
          </p:cNvPr>
          <p:cNvSpPr/>
          <p:nvPr/>
        </p:nvSpPr>
        <p:spPr>
          <a:xfrm>
            <a:off x="6044694" y="0"/>
            <a:ext cx="1254919" cy="142875"/>
          </a:xfrm>
          <a:prstGeom prst="rect">
            <a:avLst/>
          </a:prstGeom>
          <a:solidFill>
            <a:schemeClr val="bg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grpSp>
        <p:nvGrpSpPr>
          <p:cNvPr id="10" name="Gruppieren 9">
            <a:extLst>
              <a:ext uri="{FF2B5EF4-FFF2-40B4-BE49-F238E27FC236}">
                <a16:creationId xmlns:a16="http://schemas.microsoft.com/office/drawing/2014/main" id="{19888E5D-3F09-4CD7-9990-2BE3DD05D5B7}"/>
              </a:ext>
            </a:extLst>
          </p:cNvPr>
          <p:cNvGrpSpPr/>
          <p:nvPr/>
        </p:nvGrpSpPr>
        <p:grpSpPr>
          <a:xfrm>
            <a:off x="-1" y="6591301"/>
            <a:ext cx="12192000" cy="266700"/>
            <a:chOff x="-1" y="6599559"/>
            <a:chExt cx="12192000" cy="258441"/>
          </a:xfrm>
        </p:grpSpPr>
        <p:pic>
          <p:nvPicPr>
            <p:cNvPr id="11" name="Grafik 10">
              <a:extLst>
                <a:ext uri="{FF2B5EF4-FFF2-40B4-BE49-F238E27FC236}">
                  <a16:creationId xmlns:a16="http://schemas.microsoft.com/office/drawing/2014/main" id="{AA71644F-ABC3-41B0-9C98-413C2E017515}"/>
                </a:ext>
              </a:extLst>
            </p:cNvPr>
            <p:cNvPicPr preferRelativeResize="0">
              <a:picLocks noChangeAspect="1"/>
            </p:cNvPicPr>
            <p:nvPr/>
          </p:nvPicPr>
          <p:blipFill rotWithShape="1">
            <a:blip r:embed="rId6"/>
            <a:srcRect l="245" t="9175" r="3495" b="11849"/>
            <a:stretch/>
          </p:blipFill>
          <p:spPr>
            <a:xfrm>
              <a:off x="-1" y="6601661"/>
              <a:ext cx="12192000" cy="256338"/>
            </a:xfrm>
            <a:prstGeom prst="rect">
              <a:avLst/>
            </a:prstGeom>
          </p:spPr>
        </p:pic>
        <p:pic>
          <p:nvPicPr>
            <p:cNvPr id="12" name="Grafik 11">
              <a:extLst>
                <a:ext uri="{FF2B5EF4-FFF2-40B4-BE49-F238E27FC236}">
                  <a16:creationId xmlns:a16="http://schemas.microsoft.com/office/drawing/2014/main" id="{A99F52B3-7CF2-459D-B845-96E5EEE80008}"/>
                </a:ext>
              </a:extLst>
            </p:cNvPr>
            <p:cNvPicPr>
              <a:picLocks noChangeAspect="1"/>
            </p:cNvPicPr>
            <p:nvPr/>
          </p:nvPicPr>
          <p:blipFill>
            <a:blip r:embed="rId7"/>
            <a:stretch>
              <a:fillRect/>
            </a:stretch>
          </p:blipFill>
          <p:spPr>
            <a:xfrm>
              <a:off x="289651" y="6599559"/>
              <a:ext cx="1050994" cy="258441"/>
            </a:xfrm>
            <a:prstGeom prst="rect">
              <a:avLst/>
            </a:prstGeom>
          </p:spPr>
        </p:pic>
      </p:grpSp>
      <p:sp>
        <p:nvSpPr>
          <p:cNvPr id="13" name="Rechteck 12">
            <a:extLst>
              <a:ext uri="{FF2B5EF4-FFF2-40B4-BE49-F238E27FC236}">
                <a16:creationId xmlns:a16="http://schemas.microsoft.com/office/drawing/2014/main" id="{338FC8EC-B23D-407A-B676-851FC40B4CE7}"/>
              </a:ext>
            </a:extLst>
          </p:cNvPr>
          <p:cNvSpPr/>
          <p:nvPr/>
        </p:nvSpPr>
        <p:spPr>
          <a:xfrm>
            <a:off x="11213432" y="142875"/>
            <a:ext cx="750770" cy="14287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dirty="0" err="1"/>
          </a:p>
        </p:txBody>
      </p:sp>
    </p:spTree>
    <p:extLst>
      <p:ext uri="{BB962C8B-B14F-4D97-AF65-F5344CB8AC3E}">
        <p14:creationId xmlns:p14="http://schemas.microsoft.com/office/powerpoint/2010/main" val="2877992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Screenshot enthält.&#10;&#10;Mit sehr hoher Zuverlässigkeit generierte Beschreibung">
            <a:extLst>
              <a:ext uri="{FF2B5EF4-FFF2-40B4-BE49-F238E27FC236}">
                <a16:creationId xmlns:a16="http://schemas.microsoft.com/office/drawing/2014/main" id="{FBF68A51-898F-44E0-B136-901C96D154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1999" cy="6858001"/>
          </a:xfrm>
          <a:prstGeom prst="rect">
            <a:avLst/>
          </a:prstGeom>
        </p:spPr>
      </p:pic>
      <p:sp>
        <p:nvSpPr>
          <p:cNvPr id="8" name="Rechteck 7">
            <a:hlinkClick r:id="" action="ppaction://noaction"/>
            <a:extLst>
              <a:ext uri="{FF2B5EF4-FFF2-40B4-BE49-F238E27FC236}">
                <a16:creationId xmlns:a16="http://schemas.microsoft.com/office/drawing/2014/main" id="{0C3E6981-25B4-4A56-A595-A06EBA71E52F}"/>
              </a:ext>
            </a:extLst>
          </p:cNvPr>
          <p:cNvSpPr/>
          <p:nvPr/>
        </p:nvSpPr>
        <p:spPr>
          <a:xfrm>
            <a:off x="11898489" y="0"/>
            <a:ext cx="293511" cy="11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hlinkClick r:id="rId4" action="ppaction://hlinksldjump"/>
            <a:extLst>
              <a:ext uri="{FF2B5EF4-FFF2-40B4-BE49-F238E27FC236}">
                <a16:creationId xmlns:a16="http://schemas.microsoft.com/office/drawing/2014/main" id="{F778E579-EBF9-481E-AD43-078517E06C5D}"/>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5" name="Gruppieren 14">
            <a:extLst>
              <a:ext uri="{FF2B5EF4-FFF2-40B4-BE49-F238E27FC236}">
                <a16:creationId xmlns:a16="http://schemas.microsoft.com/office/drawing/2014/main" id="{61A0B2C0-98BC-4548-B25F-0E826E111BF1}"/>
              </a:ext>
            </a:extLst>
          </p:cNvPr>
          <p:cNvGrpSpPr/>
          <p:nvPr/>
        </p:nvGrpSpPr>
        <p:grpSpPr>
          <a:xfrm>
            <a:off x="-1" y="6591301"/>
            <a:ext cx="12192000" cy="266700"/>
            <a:chOff x="-1" y="6599559"/>
            <a:chExt cx="12192000" cy="258441"/>
          </a:xfrm>
        </p:grpSpPr>
        <p:pic>
          <p:nvPicPr>
            <p:cNvPr id="16" name="Grafik 15">
              <a:extLst>
                <a:ext uri="{FF2B5EF4-FFF2-40B4-BE49-F238E27FC236}">
                  <a16:creationId xmlns:a16="http://schemas.microsoft.com/office/drawing/2014/main" id="{5B484A28-368A-4552-B833-FDCA262BFD9C}"/>
                </a:ext>
              </a:extLst>
            </p:cNvPr>
            <p:cNvPicPr preferRelativeResize="0">
              <a:picLocks noChangeAspect="1"/>
            </p:cNvPicPr>
            <p:nvPr/>
          </p:nvPicPr>
          <p:blipFill rotWithShape="1">
            <a:blip r:embed="rId5"/>
            <a:srcRect l="245" t="9175" r="3495" b="11849"/>
            <a:stretch/>
          </p:blipFill>
          <p:spPr>
            <a:xfrm>
              <a:off x="-1" y="6601661"/>
              <a:ext cx="12192000" cy="256338"/>
            </a:xfrm>
            <a:prstGeom prst="rect">
              <a:avLst/>
            </a:prstGeom>
          </p:spPr>
        </p:pic>
        <p:pic>
          <p:nvPicPr>
            <p:cNvPr id="17" name="Grafik 16">
              <a:extLst>
                <a:ext uri="{FF2B5EF4-FFF2-40B4-BE49-F238E27FC236}">
                  <a16:creationId xmlns:a16="http://schemas.microsoft.com/office/drawing/2014/main" id="{12312B2F-61CD-4779-8764-4E43F76545F9}"/>
                </a:ext>
              </a:extLst>
            </p:cNvPr>
            <p:cNvPicPr>
              <a:picLocks noChangeAspect="1"/>
            </p:cNvPicPr>
            <p:nvPr/>
          </p:nvPicPr>
          <p:blipFill>
            <a:blip r:embed="rId6"/>
            <a:stretch>
              <a:fillRect/>
            </a:stretch>
          </p:blipFill>
          <p:spPr>
            <a:xfrm>
              <a:off x="289651" y="6599559"/>
              <a:ext cx="1050994" cy="258441"/>
            </a:xfrm>
            <a:prstGeom prst="rect">
              <a:avLst/>
            </a:prstGeom>
          </p:spPr>
        </p:pic>
      </p:grpSp>
    </p:spTree>
    <p:extLst>
      <p:ext uri="{BB962C8B-B14F-4D97-AF65-F5344CB8AC3E}">
        <p14:creationId xmlns:p14="http://schemas.microsoft.com/office/powerpoint/2010/main" val="13948499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Screenshot enthält.&#10;&#10;Mit sehr hoher Zuverlässigkeit generierte Beschreibung">
            <a:extLst>
              <a:ext uri="{FF2B5EF4-FFF2-40B4-BE49-F238E27FC236}">
                <a16:creationId xmlns:a16="http://schemas.microsoft.com/office/drawing/2014/main" id="{F6A88158-48D0-487E-BB7F-405D28E1D3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hteck 4">
            <a:hlinkClick r:id="rId4" action="ppaction://hlinksldjump"/>
            <a:extLst>
              <a:ext uri="{FF2B5EF4-FFF2-40B4-BE49-F238E27FC236}">
                <a16:creationId xmlns:a16="http://schemas.microsoft.com/office/drawing/2014/main" id="{E65F2768-CCC7-4844-B5DD-788521CF07FA}"/>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0" name="Gruppieren 9">
            <a:extLst>
              <a:ext uri="{FF2B5EF4-FFF2-40B4-BE49-F238E27FC236}">
                <a16:creationId xmlns:a16="http://schemas.microsoft.com/office/drawing/2014/main" id="{CB7EC0C0-766F-4E0C-932C-04B155A443D7}"/>
              </a:ext>
            </a:extLst>
          </p:cNvPr>
          <p:cNvGrpSpPr/>
          <p:nvPr/>
        </p:nvGrpSpPr>
        <p:grpSpPr>
          <a:xfrm>
            <a:off x="-1" y="6591301"/>
            <a:ext cx="12192000" cy="266700"/>
            <a:chOff x="-1" y="6599559"/>
            <a:chExt cx="12192000" cy="258441"/>
          </a:xfrm>
        </p:grpSpPr>
        <p:pic>
          <p:nvPicPr>
            <p:cNvPr id="11" name="Grafik 10">
              <a:extLst>
                <a:ext uri="{FF2B5EF4-FFF2-40B4-BE49-F238E27FC236}">
                  <a16:creationId xmlns:a16="http://schemas.microsoft.com/office/drawing/2014/main" id="{D18FF394-67DF-4DC1-AA40-F0D65B4B65DD}"/>
                </a:ext>
              </a:extLst>
            </p:cNvPr>
            <p:cNvPicPr preferRelativeResize="0">
              <a:picLocks noChangeAspect="1"/>
            </p:cNvPicPr>
            <p:nvPr/>
          </p:nvPicPr>
          <p:blipFill rotWithShape="1">
            <a:blip r:embed="rId5"/>
            <a:srcRect l="245" t="9175" r="3495" b="11849"/>
            <a:stretch/>
          </p:blipFill>
          <p:spPr>
            <a:xfrm>
              <a:off x="-1" y="6601661"/>
              <a:ext cx="12192000" cy="256338"/>
            </a:xfrm>
            <a:prstGeom prst="rect">
              <a:avLst/>
            </a:prstGeom>
          </p:spPr>
        </p:pic>
        <p:pic>
          <p:nvPicPr>
            <p:cNvPr id="12" name="Grafik 11">
              <a:extLst>
                <a:ext uri="{FF2B5EF4-FFF2-40B4-BE49-F238E27FC236}">
                  <a16:creationId xmlns:a16="http://schemas.microsoft.com/office/drawing/2014/main" id="{39C15CE1-AAF6-4D23-8350-900DDF4D0660}"/>
                </a:ext>
              </a:extLst>
            </p:cNvPr>
            <p:cNvPicPr>
              <a:picLocks noChangeAspect="1"/>
            </p:cNvPicPr>
            <p:nvPr/>
          </p:nvPicPr>
          <p:blipFill>
            <a:blip r:embed="rId6"/>
            <a:stretch>
              <a:fillRect/>
            </a:stretch>
          </p:blipFill>
          <p:spPr>
            <a:xfrm>
              <a:off x="289651" y="6599559"/>
              <a:ext cx="1050994" cy="258441"/>
            </a:xfrm>
            <a:prstGeom prst="rect">
              <a:avLst/>
            </a:prstGeom>
          </p:spPr>
        </p:pic>
      </p:grpSp>
    </p:spTree>
    <p:extLst>
      <p:ext uri="{BB962C8B-B14F-4D97-AF65-F5344CB8AC3E}">
        <p14:creationId xmlns:p14="http://schemas.microsoft.com/office/powerpoint/2010/main" val="11058594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Screenshot enthält.&#10;&#10;Mit sehr hoher Zuverlässigkeit generierte Beschreibung">
            <a:extLst>
              <a:ext uri="{FF2B5EF4-FFF2-40B4-BE49-F238E27FC236}">
                <a16:creationId xmlns:a16="http://schemas.microsoft.com/office/drawing/2014/main" id="{320CFFCB-A48C-4698-B29C-4313F802B4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hteck 4">
            <a:hlinkClick r:id="rId4" action="ppaction://hlinksldjump"/>
            <a:extLst>
              <a:ext uri="{FF2B5EF4-FFF2-40B4-BE49-F238E27FC236}">
                <a16:creationId xmlns:a16="http://schemas.microsoft.com/office/drawing/2014/main" id="{2DFA2E41-399D-4468-ACA3-4041B1239AD5}"/>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0" name="Gruppieren 9">
            <a:extLst>
              <a:ext uri="{FF2B5EF4-FFF2-40B4-BE49-F238E27FC236}">
                <a16:creationId xmlns:a16="http://schemas.microsoft.com/office/drawing/2014/main" id="{7E7CBA68-7E1A-4B99-8361-FFCD559210A9}"/>
              </a:ext>
            </a:extLst>
          </p:cNvPr>
          <p:cNvGrpSpPr/>
          <p:nvPr/>
        </p:nvGrpSpPr>
        <p:grpSpPr>
          <a:xfrm>
            <a:off x="-1" y="6591301"/>
            <a:ext cx="12192000" cy="266700"/>
            <a:chOff x="-1" y="6599559"/>
            <a:chExt cx="12192000" cy="258441"/>
          </a:xfrm>
        </p:grpSpPr>
        <p:pic>
          <p:nvPicPr>
            <p:cNvPr id="11" name="Grafik 10">
              <a:extLst>
                <a:ext uri="{FF2B5EF4-FFF2-40B4-BE49-F238E27FC236}">
                  <a16:creationId xmlns:a16="http://schemas.microsoft.com/office/drawing/2014/main" id="{5D3F0E46-EDA9-41BB-9415-693F90939638}"/>
                </a:ext>
              </a:extLst>
            </p:cNvPr>
            <p:cNvPicPr preferRelativeResize="0">
              <a:picLocks noChangeAspect="1"/>
            </p:cNvPicPr>
            <p:nvPr/>
          </p:nvPicPr>
          <p:blipFill rotWithShape="1">
            <a:blip r:embed="rId5"/>
            <a:srcRect l="245" t="9175" r="3495" b="11849"/>
            <a:stretch/>
          </p:blipFill>
          <p:spPr>
            <a:xfrm>
              <a:off x="-1" y="6601661"/>
              <a:ext cx="12192000" cy="256338"/>
            </a:xfrm>
            <a:prstGeom prst="rect">
              <a:avLst/>
            </a:prstGeom>
          </p:spPr>
        </p:pic>
        <p:pic>
          <p:nvPicPr>
            <p:cNvPr id="12" name="Grafik 11">
              <a:extLst>
                <a:ext uri="{FF2B5EF4-FFF2-40B4-BE49-F238E27FC236}">
                  <a16:creationId xmlns:a16="http://schemas.microsoft.com/office/drawing/2014/main" id="{58DD0454-A4C3-4B54-A6DD-B48F3C760809}"/>
                </a:ext>
              </a:extLst>
            </p:cNvPr>
            <p:cNvPicPr>
              <a:picLocks noChangeAspect="1"/>
            </p:cNvPicPr>
            <p:nvPr/>
          </p:nvPicPr>
          <p:blipFill>
            <a:blip r:embed="rId6"/>
            <a:stretch>
              <a:fillRect/>
            </a:stretch>
          </p:blipFill>
          <p:spPr>
            <a:xfrm>
              <a:off x="289651" y="6599559"/>
              <a:ext cx="1050994" cy="258441"/>
            </a:xfrm>
            <a:prstGeom prst="rect">
              <a:avLst/>
            </a:prstGeom>
          </p:spPr>
        </p:pic>
      </p:grpSp>
    </p:spTree>
    <p:extLst>
      <p:ext uri="{BB962C8B-B14F-4D97-AF65-F5344CB8AC3E}">
        <p14:creationId xmlns:p14="http://schemas.microsoft.com/office/powerpoint/2010/main" val="5779459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Screenshot enthält.&#10;&#10;Mit sehr hoher Zuverlässigkeit generierte Beschreibung">
            <a:extLst>
              <a:ext uri="{FF2B5EF4-FFF2-40B4-BE49-F238E27FC236}">
                <a16:creationId xmlns:a16="http://schemas.microsoft.com/office/drawing/2014/main" id="{A9B28891-8ED1-4B27-B2C8-7FAC62AB21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hteck 4">
            <a:hlinkClick r:id="rId4" action="ppaction://hlinksldjump"/>
            <a:extLst>
              <a:ext uri="{FF2B5EF4-FFF2-40B4-BE49-F238E27FC236}">
                <a16:creationId xmlns:a16="http://schemas.microsoft.com/office/drawing/2014/main" id="{67641029-2D75-4839-A5AE-76E02679AF23}"/>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0" name="Gruppieren 9">
            <a:extLst>
              <a:ext uri="{FF2B5EF4-FFF2-40B4-BE49-F238E27FC236}">
                <a16:creationId xmlns:a16="http://schemas.microsoft.com/office/drawing/2014/main" id="{646BFD24-1AED-4665-95D8-F4A59AF0442D}"/>
              </a:ext>
            </a:extLst>
          </p:cNvPr>
          <p:cNvGrpSpPr/>
          <p:nvPr/>
        </p:nvGrpSpPr>
        <p:grpSpPr>
          <a:xfrm>
            <a:off x="-1" y="6591301"/>
            <a:ext cx="12192000" cy="266700"/>
            <a:chOff x="-1" y="6599559"/>
            <a:chExt cx="12192000" cy="258441"/>
          </a:xfrm>
        </p:grpSpPr>
        <p:pic>
          <p:nvPicPr>
            <p:cNvPr id="11" name="Grafik 10">
              <a:extLst>
                <a:ext uri="{FF2B5EF4-FFF2-40B4-BE49-F238E27FC236}">
                  <a16:creationId xmlns:a16="http://schemas.microsoft.com/office/drawing/2014/main" id="{1DB4B3D0-C34D-46E2-A106-8762099F7111}"/>
                </a:ext>
              </a:extLst>
            </p:cNvPr>
            <p:cNvPicPr preferRelativeResize="0">
              <a:picLocks noChangeAspect="1"/>
            </p:cNvPicPr>
            <p:nvPr/>
          </p:nvPicPr>
          <p:blipFill rotWithShape="1">
            <a:blip r:embed="rId5"/>
            <a:srcRect l="245" t="9175" r="3495" b="11849"/>
            <a:stretch/>
          </p:blipFill>
          <p:spPr>
            <a:xfrm>
              <a:off x="-1" y="6601661"/>
              <a:ext cx="12192000" cy="256338"/>
            </a:xfrm>
            <a:prstGeom prst="rect">
              <a:avLst/>
            </a:prstGeom>
          </p:spPr>
        </p:pic>
        <p:pic>
          <p:nvPicPr>
            <p:cNvPr id="12" name="Grafik 11">
              <a:extLst>
                <a:ext uri="{FF2B5EF4-FFF2-40B4-BE49-F238E27FC236}">
                  <a16:creationId xmlns:a16="http://schemas.microsoft.com/office/drawing/2014/main" id="{EA025876-EB3A-43A6-8431-016FF6C89735}"/>
                </a:ext>
              </a:extLst>
            </p:cNvPr>
            <p:cNvPicPr>
              <a:picLocks noChangeAspect="1"/>
            </p:cNvPicPr>
            <p:nvPr/>
          </p:nvPicPr>
          <p:blipFill>
            <a:blip r:embed="rId6"/>
            <a:stretch>
              <a:fillRect/>
            </a:stretch>
          </p:blipFill>
          <p:spPr>
            <a:xfrm>
              <a:off x="289651" y="6599559"/>
              <a:ext cx="1050994" cy="258441"/>
            </a:xfrm>
            <a:prstGeom prst="rect">
              <a:avLst/>
            </a:prstGeom>
          </p:spPr>
        </p:pic>
      </p:grpSp>
    </p:spTree>
    <p:extLst>
      <p:ext uri="{BB962C8B-B14F-4D97-AF65-F5344CB8AC3E}">
        <p14:creationId xmlns:p14="http://schemas.microsoft.com/office/powerpoint/2010/main" val="9482338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Screenshot enthält.&#10;&#10;Mit sehr hoher Zuverlässigkeit generierte Beschreibung">
            <a:extLst>
              <a:ext uri="{FF2B5EF4-FFF2-40B4-BE49-F238E27FC236}">
                <a16:creationId xmlns:a16="http://schemas.microsoft.com/office/drawing/2014/main" id="{9326956A-9CF4-4AF8-9353-C327D1CDD8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hteck 4">
            <a:hlinkClick r:id="rId4" action="ppaction://hlinksldjump"/>
            <a:extLst>
              <a:ext uri="{FF2B5EF4-FFF2-40B4-BE49-F238E27FC236}">
                <a16:creationId xmlns:a16="http://schemas.microsoft.com/office/drawing/2014/main" id="{0C1E8A52-6B58-49CE-974A-E50B711DE22A}"/>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 name="Gruppieren 8">
            <a:extLst>
              <a:ext uri="{FF2B5EF4-FFF2-40B4-BE49-F238E27FC236}">
                <a16:creationId xmlns:a16="http://schemas.microsoft.com/office/drawing/2014/main" id="{2A3092BA-3215-4437-B5F6-F12D2528B49E}"/>
              </a:ext>
            </a:extLst>
          </p:cNvPr>
          <p:cNvGrpSpPr/>
          <p:nvPr/>
        </p:nvGrpSpPr>
        <p:grpSpPr>
          <a:xfrm>
            <a:off x="-1" y="6591301"/>
            <a:ext cx="12192000" cy="266700"/>
            <a:chOff x="-1" y="6599559"/>
            <a:chExt cx="12192000" cy="258441"/>
          </a:xfrm>
        </p:grpSpPr>
        <p:pic>
          <p:nvPicPr>
            <p:cNvPr id="11" name="Grafik 10">
              <a:extLst>
                <a:ext uri="{FF2B5EF4-FFF2-40B4-BE49-F238E27FC236}">
                  <a16:creationId xmlns:a16="http://schemas.microsoft.com/office/drawing/2014/main" id="{BD34DEE4-51C4-4F55-8FD2-3D7714D7AC27}"/>
                </a:ext>
              </a:extLst>
            </p:cNvPr>
            <p:cNvPicPr preferRelativeResize="0">
              <a:picLocks noChangeAspect="1"/>
            </p:cNvPicPr>
            <p:nvPr/>
          </p:nvPicPr>
          <p:blipFill rotWithShape="1">
            <a:blip r:embed="rId5"/>
            <a:srcRect l="245" t="9175" r="3495" b="11849"/>
            <a:stretch/>
          </p:blipFill>
          <p:spPr>
            <a:xfrm>
              <a:off x="-1" y="6601661"/>
              <a:ext cx="12192000" cy="256338"/>
            </a:xfrm>
            <a:prstGeom prst="rect">
              <a:avLst/>
            </a:prstGeom>
          </p:spPr>
        </p:pic>
        <p:pic>
          <p:nvPicPr>
            <p:cNvPr id="12" name="Grafik 11">
              <a:extLst>
                <a:ext uri="{FF2B5EF4-FFF2-40B4-BE49-F238E27FC236}">
                  <a16:creationId xmlns:a16="http://schemas.microsoft.com/office/drawing/2014/main" id="{9EDF3A04-A011-4024-B572-28BAF25055C0}"/>
                </a:ext>
              </a:extLst>
            </p:cNvPr>
            <p:cNvPicPr>
              <a:picLocks noChangeAspect="1"/>
            </p:cNvPicPr>
            <p:nvPr/>
          </p:nvPicPr>
          <p:blipFill>
            <a:blip r:embed="rId6"/>
            <a:stretch>
              <a:fillRect/>
            </a:stretch>
          </p:blipFill>
          <p:spPr>
            <a:xfrm>
              <a:off x="289651" y="6599559"/>
              <a:ext cx="1050994" cy="258441"/>
            </a:xfrm>
            <a:prstGeom prst="rect">
              <a:avLst/>
            </a:prstGeom>
          </p:spPr>
        </p:pic>
      </p:grpSp>
    </p:spTree>
    <p:extLst>
      <p:ext uri="{BB962C8B-B14F-4D97-AF65-F5344CB8AC3E}">
        <p14:creationId xmlns:p14="http://schemas.microsoft.com/office/powerpoint/2010/main" val="19413602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Screenshot enthält.&#10;&#10;Mit sehr hoher Zuverlässigkeit generierte Beschreibung">
            <a:extLst>
              <a:ext uri="{FF2B5EF4-FFF2-40B4-BE49-F238E27FC236}">
                <a16:creationId xmlns:a16="http://schemas.microsoft.com/office/drawing/2014/main" id="{5AA0A1A4-B8B4-42BC-9313-CBA57E13A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hteck 4">
            <a:hlinkClick r:id="rId4" action="ppaction://hlinksldjump"/>
            <a:extLst>
              <a:ext uri="{FF2B5EF4-FFF2-40B4-BE49-F238E27FC236}">
                <a16:creationId xmlns:a16="http://schemas.microsoft.com/office/drawing/2014/main" id="{83E0C7E9-C69B-412E-9D9D-CCE32A217D93}"/>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6600EADA-1DCF-489F-A5FC-DD658242F4DF}"/>
              </a:ext>
            </a:extLst>
          </p:cNvPr>
          <p:cNvGrpSpPr/>
          <p:nvPr/>
        </p:nvGrpSpPr>
        <p:grpSpPr>
          <a:xfrm>
            <a:off x="-1" y="6591301"/>
            <a:ext cx="12192000" cy="266700"/>
            <a:chOff x="-1" y="6599559"/>
            <a:chExt cx="12192000" cy="258441"/>
          </a:xfrm>
        </p:grpSpPr>
        <p:pic>
          <p:nvPicPr>
            <p:cNvPr id="7" name="Grafik 6">
              <a:extLst>
                <a:ext uri="{FF2B5EF4-FFF2-40B4-BE49-F238E27FC236}">
                  <a16:creationId xmlns:a16="http://schemas.microsoft.com/office/drawing/2014/main" id="{38198CA1-FB46-4493-8719-8DB2A0784A86}"/>
                </a:ext>
              </a:extLst>
            </p:cNvPr>
            <p:cNvPicPr preferRelativeResize="0">
              <a:picLocks noChangeAspect="1"/>
            </p:cNvPicPr>
            <p:nvPr/>
          </p:nvPicPr>
          <p:blipFill rotWithShape="1">
            <a:blip r:embed="rId5"/>
            <a:srcRect l="245" t="9175" r="3495" b="11849"/>
            <a:stretch/>
          </p:blipFill>
          <p:spPr>
            <a:xfrm>
              <a:off x="-1" y="6601661"/>
              <a:ext cx="12192000" cy="256338"/>
            </a:xfrm>
            <a:prstGeom prst="rect">
              <a:avLst/>
            </a:prstGeom>
          </p:spPr>
        </p:pic>
        <p:pic>
          <p:nvPicPr>
            <p:cNvPr id="8" name="Grafik 7">
              <a:extLst>
                <a:ext uri="{FF2B5EF4-FFF2-40B4-BE49-F238E27FC236}">
                  <a16:creationId xmlns:a16="http://schemas.microsoft.com/office/drawing/2014/main" id="{8297C721-45A7-4144-BAB6-87852110DF9E}"/>
                </a:ext>
              </a:extLst>
            </p:cNvPr>
            <p:cNvPicPr>
              <a:picLocks noChangeAspect="1"/>
            </p:cNvPicPr>
            <p:nvPr/>
          </p:nvPicPr>
          <p:blipFill>
            <a:blip r:embed="rId6"/>
            <a:stretch>
              <a:fillRect/>
            </a:stretch>
          </p:blipFill>
          <p:spPr>
            <a:xfrm>
              <a:off x="289651" y="6599559"/>
              <a:ext cx="1050994" cy="258441"/>
            </a:xfrm>
            <a:prstGeom prst="rect">
              <a:avLst/>
            </a:prstGeom>
          </p:spPr>
        </p:pic>
      </p:grpSp>
    </p:spTree>
    <p:extLst>
      <p:ext uri="{BB962C8B-B14F-4D97-AF65-F5344CB8AC3E}">
        <p14:creationId xmlns:p14="http://schemas.microsoft.com/office/powerpoint/2010/main" val="268861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 name="Gruppieren 8">
            <a:extLst>
              <a:ext uri="{FF2B5EF4-FFF2-40B4-BE49-F238E27FC236}">
                <a16:creationId xmlns:a16="http://schemas.microsoft.com/office/drawing/2014/main" id="{720508AA-1C79-48A0-8C86-6C1BA6A72044}"/>
              </a:ext>
            </a:extLst>
          </p:cNvPr>
          <p:cNvGrpSpPr/>
          <p:nvPr/>
        </p:nvGrpSpPr>
        <p:grpSpPr>
          <a:xfrm>
            <a:off x="772516" y="1733324"/>
            <a:ext cx="10722259" cy="1743246"/>
            <a:chOff x="771128" y="1732882"/>
            <a:chExt cx="10725052" cy="1743700"/>
          </a:xfrm>
        </p:grpSpPr>
        <p:grpSp>
          <p:nvGrpSpPr>
            <p:cNvPr id="14" name="Gruppieren 13">
              <a:extLst>
                <a:ext uri="{FF2B5EF4-FFF2-40B4-BE49-F238E27FC236}">
                  <a16:creationId xmlns:a16="http://schemas.microsoft.com/office/drawing/2014/main" id="{053A4F96-C334-4538-B947-4C9AB49F8F61}"/>
                </a:ext>
              </a:extLst>
            </p:cNvPr>
            <p:cNvGrpSpPr/>
            <p:nvPr/>
          </p:nvGrpSpPr>
          <p:grpSpPr>
            <a:xfrm>
              <a:off x="771128" y="1732882"/>
              <a:ext cx="9147523" cy="1743700"/>
              <a:chOff x="771128" y="1732882"/>
              <a:chExt cx="9147523" cy="1743700"/>
            </a:xfrm>
          </p:grpSpPr>
          <p:grpSp>
            <p:nvGrpSpPr>
              <p:cNvPr id="4" name="Group 3">
                <a:extLst>
                  <a:ext uri="{FF2B5EF4-FFF2-40B4-BE49-F238E27FC236}">
                    <a16:creationId xmlns:a16="http://schemas.microsoft.com/office/drawing/2014/main" id="{E02F0592-B1E6-4169-B61F-E53F7DDE9D49}"/>
                  </a:ext>
                </a:extLst>
              </p:cNvPr>
              <p:cNvGrpSpPr/>
              <p:nvPr/>
            </p:nvGrpSpPr>
            <p:grpSpPr>
              <a:xfrm>
                <a:off x="771128" y="1732882"/>
                <a:ext cx="9147523" cy="1743700"/>
                <a:chOff x="769540" y="1732882"/>
                <a:chExt cx="9147523" cy="1743700"/>
              </a:xfrm>
            </p:grpSpPr>
            <p:sp>
              <p:nvSpPr>
                <p:cNvPr id="2" name="Oval 1">
                  <a:extLst>
                    <a:ext uri="{FF2B5EF4-FFF2-40B4-BE49-F238E27FC236}">
                      <a16:creationId xmlns:a16="http://schemas.microsoft.com/office/drawing/2014/main" id="{BE86A5DC-E027-7749-BD07-FC3E4AD5703F}"/>
                    </a:ext>
                  </a:extLst>
                </p:cNvPr>
                <p:cNvSpPr/>
                <p:nvPr/>
              </p:nvSpPr>
              <p:spPr>
                <a:xfrm>
                  <a:off x="769540" y="1732882"/>
                  <a:ext cx="1259877" cy="1259877"/>
                </a:xfrm>
                <a:prstGeom prst="ellipse">
                  <a:avLst/>
                </a:prstGeom>
                <a:solidFill>
                  <a:srgbClr val="0033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03736" rIns="0" bIns="0" rtlCol="0" anchor="ctr"/>
                <a:lstStyle/>
                <a:p>
                  <a:pPr algn="ctr" defTabSz="913852">
                    <a:defRPr/>
                  </a:pPr>
                  <a:r>
                    <a:rPr lang="en-US" sz="1000" b="1" err="1">
                      <a:solidFill>
                        <a:prstClr val="white"/>
                      </a:solidFill>
                      <a:latin typeface="Arial" panose="020B0604020202020204" pitchFamily="34" charset="0"/>
                      <a:cs typeface="Arial" panose="020B0604020202020204" pitchFamily="34" charset="0"/>
                    </a:rPr>
                    <a:t>Buchhaltung</a:t>
                  </a:r>
                  <a:endParaRPr lang="en-US" sz="1000" b="1">
                    <a:solidFill>
                      <a:prstClr val="white"/>
                    </a:solidFill>
                    <a:latin typeface="Arial" panose="020B0604020202020204" pitchFamily="34" charset="0"/>
                    <a:cs typeface="Arial" panose="020B0604020202020204" pitchFamily="34" charset="0"/>
                  </a:endParaRPr>
                </a:p>
              </p:txBody>
            </p:sp>
            <p:sp>
              <p:nvSpPr>
                <p:cNvPr id="3" name="Oval 2">
                  <a:extLst>
                    <a:ext uri="{FF2B5EF4-FFF2-40B4-BE49-F238E27FC236}">
                      <a16:creationId xmlns:a16="http://schemas.microsoft.com/office/drawing/2014/main" id="{0FB662FC-767D-4B45-8987-E8E8CD07BF4B}"/>
                    </a:ext>
                  </a:extLst>
                </p:cNvPr>
                <p:cNvSpPr/>
                <p:nvPr/>
              </p:nvSpPr>
              <p:spPr>
                <a:xfrm>
                  <a:off x="2347070" y="1732882"/>
                  <a:ext cx="1259877" cy="1259877"/>
                </a:xfrm>
                <a:prstGeom prst="ellipse">
                  <a:avLst/>
                </a:prstGeom>
                <a:solidFill>
                  <a:schemeClr val="bg1"/>
                </a:solidFill>
                <a:ln w="28575">
                  <a:solidFill>
                    <a:srgbClr val="003349"/>
                  </a:solidFill>
                </a:ln>
              </p:spPr>
              <p:style>
                <a:lnRef idx="2">
                  <a:schemeClr val="accent1">
                    <a:shade val="50000"/>
                  </a:schemeClr>
                </a:lnRef>
                <a:fillRef idx="1">
                  <a:schemeClr val="accent1"/>
                </a:fillRef>
                <a:effectRef idx="0">
                  <a:schemeClr val="accent1"/>
                </a:effectRef>
                <a:fontRef idx="minor">
                  <a:schemeClr val="lt1"/>
                </a:fontRef>
              </p:style>
              <p:txBody>
                <a:bodyPr lIns="0" tIns="503736" rIns="0" bIns="0" rtlCol="0" anchor="ctr"/>
                <a:lstStyle/>
                <a:p>
                  <a:pPr algn="ctr" defTabSz="913852">
                    <a:defRPr/>
                  </a:pPr>
                  <a:r>
                    <a:rPr lang="en-US" sz="1000" b="1" dirty="0">
                      <a:solidFill>
                        <a:srgbClr val="003349"/>
                      </a:solidFill>
                      <a:latin typeface="Arial" panose="020B0604020202020204" pitchFamily="34" charset="0"/>
                      <a:cs typeface="Arial" panose="020B0604020202020204" pitchFamily="34" charset="0"/>
                    </a:rPr>
                    <a:t>Sage 50</a:t>
                  </a:r>
                </a:p>
              </p:txBody>
            </p:sp>
            <p:sp>
              <p:nvSpPr>
                <p:cNvPr id="54" name="Oval 53">
                  <a:extLst>
                    <a:ext uri="{FF2B5EF4-FFF2-40B4-BE49-F238E27FC236}">
                      <a16:creationId xmlns:a16="http://schemas.microsoft.com/office/drawing/2014/main" id="{6A472B7B-4FC0-D044-8173-2F257AFD9977}"/>
                    </a:ext>
                  </a:extLst>
                </p:cNvPr>
                <p:cNvSpPr/>
                <p:nvPr/>
              </p:nvSpPr>
              <p:spPr>
                <a:xfrm>
                  <a:off x="778889" y="3261194"/>
                  <a:ext cx="175999" cy="175999"/>
                </a:xfrm>
                <a:prstGeom prst="ellipse">
                  <a:avLst/>
                </a:prstGeom>
                <a:solidFill>
                  <a:srgbClr val="003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52">
                    <a:defRPr/>
                  </a:pPr>
                  <a:endParaRPr lang="en-US" sz="1798">
                    <a:solidFill>
                      <a:prstClr val="white"/>
                    </a:solidFill>
                    <a:latin typeface="Calibri" panose="020F0502020204030204"/>
                  </a:endParaRPr>
                </a:p>
              </p:txBody>
            </p:sp>
            <p:sp>
              <p:nvSpPr>
                <p:cNvPr id="55" name="TextBox 54">
                  <a:extLst>
                    <a:ext uri="{FF2B5EF4-FFF2-40B4-BE49-F238E27FC236}">
                      <a16:creationId xmlns:a16="http://schemas.microsoft.com/office/drawing/2014/main" id="{94592CD3-F07E-5A42-8775-B696B832DD60}"/>
                    </a:ext>
                  </a:extLst>
                </p:cNvPr>
                <p:cNvSpPr txBox="1"/>
                <p:nvPr/>
              </p:nvSpPr>
              <p:spPr>
                <a:xfrm>
                  <a:off x="931041" y="3261194"/>
                  <a:ext cx="511312" cy="215388"/>
                </a:xfrm>
                <a:prstGeom prst="rect">
                  <a:avLst/>
                </a:prstGeom>
                <a:noFill/>
              </p:spPr>
              <p:txBody>
                <a:bodyPr wrap="square" rtlCol="0">
                  <a:spAutoFit/>
                </a:bodyPr>
                <a:lstStyle/>
                <a:p>
                  <a:pPr algn="ctr" defTabSz="913304">
                    <a:defRPr/>
                  </a:pPr>
                  <a:r>
                    <a:rPr lang="en-US" sz="800" dirty="0">
                      <a:solidFill>
                        <a:srgbClr val="003349"/>
                      </a:solidFill>
                      <a:latin typeface="Arial" panose="020B0604020202020204" pitchFamily="34" charset="0"/>
                      <a:cs typeface="Arial" panose="020B0604020202020204" pitchFamily="34" charset="0"/>
                    </a:rPr>
                    <a:t>Cloud</a:t>
                  </a:r>
                </a:p>
              </p:txBody>
            </p:sp>
            <p:sp>
              <p:nvSpPr>
                <p:cNvPr id="56" name="Oval 55">
                  <a:extLst>
                    <a:ext uri="{FF2B5EF4-FFF2-40B4-BE49-F238E27FC236}">
                      <a16:creationId xmlns:a16="http://schemas.microsoft.com/office/drawing/2014/main" id="{BD93A1F9-0E88-734F-9C30-FA79A34BEB73}"/>
                    </a:ext>
                  </a:extLst>
                </p:cNvPr>
                <p:cNvSpPr/>
                <p:nvPr/>
              </p:nvSpPr>
              <p:spPr>
                <a:xfrm>
                  <a:off x="1618008" y="3261194"/>
                  <a:ext cx="175999" cy="175999"/>
                </a:xfrm>
                <a:prstGeom prst="ellipse">
                  <a:avLst/>
                </a:prstGeom>
                <a:solidFill>
                  <a:schemeClr val="bg1"/>
                </a:solidFill>
                <a:ln w="19050">
                  <a:solidFill>
                    <a:srgbClr val="0033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52">
                    <a:defRPr/>
                  </a:pPr>
                  <a:endParaRPr lang="en-US" sz="1798">
                    <a:solidFill>
                      <a:prstClr val="white"/>
                    </a:solidFill>
                    <a:latin typeface="Calibri" panose="020F0502020204030204"/>
                  </a:endParaRPr>
                </a:p>
              </p:txBody>
            </p:sp>
            <p:sp>
              <p:nvSpPr>
                <p:cNvPr id="57" name="TextBox 56">
                  <a:extLst>
                    <a:ext uri="{FF2B5EF4-FFF2-40B4-BE49-F238E27FC236}">
                      <a16:creationId xmlns:a16="http://schemas.microsoft.com/office/drawing/2014/main" id="{C9B955DB-2356-DB40-8B8A-E066575CF2C1}"/>
                    </a:ext>
                  </a:extLst>
                </p:cNvPr>
                <p:cNvSpPr txBox="1"/>
                <p:nvPr/>
              </p:nvSpPr>
              <p:spPr>
                <a:xfrm>
                  <a:off x="1770159" y="3261194"/>
                  <a:ext cx="1460094" cy="215388"/>
                </a:xfrm>
                <a:prstGeom prst="rect">
                  <a:avLst/>
                </a:prstGeom>
                <a:noFill/>
              </p:spPr>
              <p:txBody>
                <a:bodyPr wrap="square" rtlCol="0">
                  <a:spAutoFit/>
                </a:bodyPr>
                <a:lstStyle/>
                <a:p>
                  <a:pPr algn="ctr" defTabSz="913304">
                    <a:defRPr/>
                  </a:pPr>
                  <a:r>
                    <a:rPr lang="en-US" sz="800" dirty="0">
                      <a:solidFill>
                        <a:srgbClr val="003349"/>
                      </a:solidFill>
                      <a:latin typeface="Arial" panose="020B0604020202020204" pitchFamily="34" charset="0"/>
                      <a:cs typeface="Arial" panose="020B0604020202020204" pitchFamily="34" charset="0"/>
                    </a:rPr>
                    <a:t>Cloud Connected</a:t>
                  </a:r>
                </a:p>
              </p:txBody>
            </p:sp>
            <p:sp>
              <p:nvSpPr>
                <p:cNvPr id="59" name="Oval 58">
                  <a:extLst>
                    <a:ext uri="{FF2B5EF4-FFF2-40B4-BE49-F238E27FC236}">
                      <a16:creationId xmlns:a16="http://schemas.microsoft.com/office/drawing/2014/main" id="{BDC84EA4-4A99-F247-A56D-105DBB455CB2}"/>
                    </a:ext>
                  </a:extLst>
                </p:cNvPr>
                <p:cNvSpPr/>
                <p:nvPr/>
              </p:nvSpPr>
              <p:spPr>
                <a:xfrm>
                  <a:off x="3924597" y="1732882"/>
                  <a:ext cx="1259877" cy="1259877"/>
                </a:xfrm>
                <a:prstGeom prst="ellipse">
                  <a:avLst/>
                </a:prstGeom>
                <a:solidFill>
                  <a:srgbClr val="0033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03736" rIns="0" bIns="0" rtlCol="0" anchor="ctr"/>
                <a:lstStyle/>
                <a:p>
                  <a:pPr algn="ctr" defTabSz="913852">
                    <a:defRPr/>
                  </a:pPr>
                  <a:r>
                    <a:rPr lang="en-US" sz="1000" b="1" err="1">
                      <a:solidFill>
                        <a:prstClr val="white"/>
                      </a:solidFill>
                      <a:latin typeface="Arial" panose="020B0604020202020204" pitchFamily="34" charset="0"/>
                      <a:cs typeface="Arial" panose="020B0604020202020204" pitchFamily="34" charset="0"/>
                    </a:rPr>
                    <a:t>Lohn-abrechnung</a:t>
                  </a:r>
                  <a:endParaRPr lang="en-US" sz="1000" b="1">
                    <a:solidFill>
                      <a:prstClr val="white"/>
                    </a:solidFill>
                    <a:latin typeface="Arial" panose="020B0604020202020204" pitchFamily="34" charset="0"/>
                    <a:cs typeface="Arial" panose="020B0604020202020204" pitchFamily="34" charset="0"/>
                  </a:endParaRPr>
                </a:p>
              </p:txBody>
            </p:sp>
            <p:sp>
              <p:nvSpPr>
                <p:cNvPr id="61" name="Oval 60">
                  <a:extLst>
                    <a:ext uri="{FF2B5EF4-FFF2-40B4-BE49-F238E27FC236}">
                      <a16:creationId xmlns:a16="http://schemas.microsoft.com/office/drawing/2014/main" id="{1691175E-9F31-0D4D-85F1-0A8D69512606}"/>
                    </a:ext>
                  </a:extLst>
                </p:cNvPr>
                <p:cNvSpPr/>
                <p:nvPr/>
              </p:nvSpPr>
              <p:spPr>
                <a:xfrm>
                  <a:off x="5502124" y="1732882"/>
                  <a:ext cx="1259877" cy="1259877"/>
                </a:xfrm>
                <a:prstGeom prst="ellipse">
                  <a:avLst/>
                </a:prstGeom>
                <a:solidFill>
                  <a:schemeClr val="bg1"/>
                </a:solidFill>
                <a:ln w="28575">
                  <a:solidFill>
                    <a:srgbClr val="003349"/>
                  </a:solidFill>
                </a:ln>
              </p:spPr>
              <p:style>
                <a:lnRef idx="2">
                  <a:schemeClr val="accent1">
                    <a:shade val="50000"/>
                  </a:schemeClr>
                </a:lnRef>
                <a:fillRef idx="1">
                  <a:schemeClr val="accent1"/>
                </a:fillRef>
                <a:effectRef idx="0">
                  <a:schemeClr val="accent1"/>
                </a:effectRef>
                <a:fontRef idx="minor">
                  <a:schemeClr val="lt1"/>
                </a:fontRef>
              </p:style>
              <p:txBody>
                <a:bodyPr lIns="0" tIns="503736" rIns="0" bIns="0" rtlCol="0" anchor="ctr"/>
                <a:lstStyle/>
                <a:p>
                  <a:pPr algn="ctr" defTabSz="913852">
                    <a:defRPr/>
                  </a:pPr>
                  <a:r>
                    <a:rPr lang="en-US" sz="1000" b="1" dirty="0">
                      <a:solidFill>
                        <a:srgbClr val="003349"/>
                      </a:solidFill>
                      <a:latin typeface="Arial" panose="020B0604020202020204" pitchFamily="34" charset="0"/>
                      <a:cs typeface="Arial" panose="020B0604020202020204" pitchFamily="34" charset="0"/>
                    </a:rPr>
                    <a:t>Sage 100</a:t>
                  </a:r>
                </a:p>
              </p:txBody>
            </p:sp>
            <p:sp>
              <p:nvSpPr>
                <p:cNvPr id="65" name="Oval 64">
                  <a:extLst>
                    <a:ext uri="{FF2B5EF4-FFF2-40B4-BE49-F238E27FC236}">
                      <a16:creationId xmlns:a16="http://schemas.microsoft.com/office/drawing/2014/main" id="{8677E09B-72B0-E246-A3D9-66B22409656A}"/>
                    </a:ext>
                  </a:extLst>
                </p:cNvPr>
                <p:cNvSpPr/>
                <p:nvPr/>
              </p:nvSpPr>
              <p:spPr>
                <a:xfrm>
                  <a:off x="8657186" y="1732882"/>
                  <a:ext cx="1259877" cy="1259877"/>
                </a:xfrm>
                <a:prstGeom prst="ellipse">
                  <a:avLst/>
                </a:prstGeom>
                <a:solidFill>
                  <a:srgbClr val="0033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03736" rIns="0" bIns="0" rtlCol="0" anchor="ctr"/>
                <a:lstStyle/>
                <a:p>
                  <a:pPr algn="ctr" defTabSz="913852">
                    <a:defRPr/>
                  </a:pPr>
                  <a:r>
                    <a:rPr lang="en-US" sz="1000" b="1">
                      <a:solidFill>
                        <a:prstClr val="white"/>
                      </a:solidFill>
                      <a:latin typeface="Arial" panose="020B0604020202020204" pitchFamily="34" charset="0"/>
                      <a:cs typeface="Arial" panose="020B0604020202020204" pitchFamily="34" charset="0"/>
                    </a:rPr>
                    <a:t>Sage X3</a:t>
                  </a:r>
                </a:p>
              </p:txBody>
            </p:sp>
            <p:pic>
              <p:nvPicPr>
                <p:cNvPr id="83" name="Picture 82">
                  <a:extLst>
                    <a:ext uri="{FF2B5EF4-FFF2-40B4-BE49-F238E27FC236}">
                      <a16:creationId xmlns:a16="http://schemas.microsoft.com/office/drawing/2014/main" id="{12545333-6FA4-E746-82F4-1E2DDC7FE578}"/>
                    </a:ext>
                  </a:extLst>
                </p:cNvPr>
                <p:cNvPicPr>
                  <a:picLocks noChangeAspect="1"/>
                </p:cNvPicPr>
                <p:nvPr/>
              </p:nvPicPr>
              <p:blipFill>
                <a:blip r:embed="rId3"/>
                <a:stretch>
                  <a:fillRect/>
                </a:stretch>
              </p:blipFill>
              <p:spPr>
                <a:xfrm>
                  <a:off x="1257674" y="1986671"/>
                  <a:ext cx="289242" cy="429479"/>
                </a:xfrm>
                <a:prstGeom prst="rect">
                  <a:avLst/>
                </a:prstGeom>
              </p:spPr>
            </p:pic>
            <p:pic>
              <p:nvPicPr>
                <p:cNvPr id="85" name="Picture 84">
                  <a:extLst>
                    <a:ext uri="{FF2B5EF4-FFF2-40B4-BE49-F238E27FC236}">
                      <a16:creationId xmlns:a16="http://schemas.microsoft.com/office/drawing/2014/main" id="{B2B07717-071A-D14A-8FDC-1C710CD2671C}"/>
                    </a:ext>
                  </a:extLst>
                </p:cNvPr>
                <p:cNvPicPr>
                  <a:picLocks noChangeAspect="1"/>
                </p:cNvPicPr>
                <p:nvPr/>
              </p:nvPicPr>
              <p:blipFill>
                <a:blip r:embed="rId4"/>
                <a:stretch>
                  <a:fillRect/>
                </a:stretch>
              </p:blipFill>
              <p:spPr>
                <a:xfrm>
                  <a:off x="4334468" y="1975720"/>
                  <a:ext cx="429479" cy="438244"/>
                </a:xfrm>
                <a:prstGeom prst="rect">
                  <a:avLst/>
                </a:prstGeom>
              </p:spPr>
            </p:pic>
            <p:pic>
              <p:nvPicPr>
                <p:cNvPr id="88" name="Picture 87">
                  <a:extLst>
                    <a:ext uri="{FF2B5EF4-FFF2-40B4-BE49-F238E27FC236}">
                      <a16:creationId xmlns:a16="http://schemas.microsoft.com/office/drawing/2014/main" id="{B9D5972A-1F29-DC41-8344-221077F1FC86}"/>
                    </a:ext>
                  </a:extLst>
                </p:cNvPr>
                <p:cNvPicPr>
                  <a:picLocks noChangeAspect="1"/>
                </p:cNvPicPr>
                <p:nvPr/>
              </p:nvPicPr>
              <p:blipFill>
                <a:blip r:embed="rId5"/>
                <a:stretch>
                  <a:fillRect/>
                </a:stretch>
              </p:blipFill>
              <p:spPr>
                <a:xfrm>
                  <a:off x="9087014" y="2019545"/>
                  <a:ext cx="394419" cy="394419"/>
                </a:xfrm>
                <a:prstGeom prst="rect">
                  <a:avLst/>
                </a:prstGeom>
              </p:spPr>
            </p:pic>
            <p:pic>
              <p:nvPicPr>
                <p:cNvPr id="91" name="Picture 90">
                  <a:extLst>
                    <a:ext uri="{FF2B5EF4-FFF2-40B4-BE49-F238E27FC236}">
                      <a16:creationId xmlns:a16="http://schemas.microsoft.com/office/drawing/2014/main" id="{6392E15F-E0BF-AC4B-AF63-7D7024670345}"/>
                    </a:ext>
                  </a:extLst>
                </p:cNvPr>
                <p:cNvPicPr>
                  <a:picLocks noChangeAspect="1"/>
                </p:cNvPicPr>
                <p:nvPr/>
              </p:nvPicPr>
              <p:blipFill>
                <a:blip r:embed="rId6"/>
                <a:stretch>
                  <a:fillRect/>
                </a:stretch>
              </p:blipFill>
              <p:spPr>
                <a:xfrm>
                  <a:off x="2795459" y="1996465"/>
                  <a:ext cx="359360" cy="429479"/>
                </a:xfrm>
                <a:prstGeom prst="rect">
                  <a:avLst/>
                </a:prstGeom>
              </p:spPr>
            </p:pic>
            <p:pic>
              <p:nvPicPr>
                <p:cNvPr id="93" name="Picture 92">
                  <a:extLst>
                    <a:ext uri="{FF2B5EF4-FFF2-40B4-BE49-F238E27FC236}">
                      <a16:creationId xmlns:a16="http://schemas.microsoft.com/office/drawing/2014/main" id="{508093D5-DD9A-6940-92A0-5DACD5879FDF}"/>
                    </a:ext>
                  </a:extLst>
                </p:cNvPr>
                <p:cNvPicPr>
                  <a:picLocks noChangeAspect="1"/>
                </p:cNvPicPr>
                <p:nvPr/>
              </p:nvPicPr>
              <p:blipFill>
                <a:blip r:embed="rId7"/>
                <a:stretch>
                  <a:fillRect/>
                </a:stretch>
              </p:blipFill>
              <p:spPr>
                <a:xfrm>
                  <a:off x="5942846" y="2050227"/>
                  <a:ext cx="376890" cy="376890"/>
                </a:xfrm>
                <a:prstGeom prst="rect">
                  <a:avLst/>
                </a:prstGeom>
              </p:spPr>
            </p:pic>
          </p:grpSp>
          <p:grpSp>
            <p:nvGrpSpPr>
              <p:cNvPr id="13" name="Gruppieren 12">
                <a:extLst>
                  <a:ext uri="{FF2B5EF4-FFF2-40B4-BE49-F238E27FC236}">
                    <a16:creationId xmlns:a16="http://schemas.microsoft.com/office/drawing/2014/main" id="{EAD775BE-C67F-4821-9885-B1BEBD57134C}"/>
                  </a:ext>
                </a:extLst>
              </p:cNvPr>
              <p:cNvGrpSpPr/>
              <p:nvPr/>
            </p:nvGrpSpPr>
            <p:grpSpPr>
              <a:xfrm>
                <a:off x="7081239" y="1732882"/>
                <a:ext cx="1259877" cy="1259877"/>
                <a:chOff x="7081239" y="1732882"/>
                <a:chExt cx="1259877" cy="1259877"/>
              </a:xfrm>
            </p:grpSpPr>
            <p:sp>
              <p:nvSpPr>
                <p:cNvPr id="162" name="Oval 60">
                  <a:extLst>
                    <a:ext uri="{FF2B5EF4-FFF2-40B4-BE49-F238E27FC236}">
                      <a16:creationId xmlns:a16="http://schemas.microsoft.com/office/drawing/2014/main" id="{D08117CA-A2B0-47F3-91CF-12F19DAC7559}"/>
                    </a:ext>
                  </a:extLst>
                </p:cNvPr>
                <p:cNvSpPr/>
                <p:nvPr/>
              </p:nvSpPr>
              <p:spPr>
                <a:xfrm>
                  <a:off x="7081239" y="1732882"/>
                  <a:ext cx="1259877" cy="1259877"/>
                </a:xfrm>
                <a:prstGeom prst="ellipse">
                  <a:avLst/>
                </a:prstGeom>
                <a:solidFill>
                  <a:schemeClr val="bg1"/>
                </a:solidFill>
                <a:ln w="28575">
                  <a:solidFill>
                    <a:srgbClr val="003349"/>
                  </a:solidFill>
                </a:ln>
              </p:spPr>
              <p:style>
                <a:lnRef idx="2">
                  <a:schemeClr val="accent1">
                    <a:shade val="50000"/>
                  </a:schemeClr>
                </a:lnRef>
                <a:fillRef idx="1">
                  <a:schemeClr val="accent1"/>
                </a:fillRef>
                <a:effectRef idx="0">
                  <a:schemeClr val="accent1"/>
                </a:effectRef>
                <a:fontRef idx="minor">
                  <a:schemeClr val="lt1"/>
                </a:fontRef>
              </p:style>
              <p:txBody>
                <a:bodyPr lIns="0" tIns="503736" rIns="0" bIns="0" rtlCol="0" anchor="ctr"/>
                <a:lstStyle/>
                <a:p>
                  <a:pPr algn="ctr" defTabSz="913852">
                    <a:defRPr/>
                  </a:pPr>
                  <a:r>
                    <a:rPr lang="en-US" sz="1000" b="1" dirty="0">
                      <a:solidFill>
                        <a:srgbClr val="003349"/>
                      </a:solidFill>
                      <a:latin typeface="Arial" panose="020B0604020202020204" pitchFamily="34" charset="0"/>
                      <a:cs typeface="Arial" panose="020B0604020202020204" pitchFamily="34" charset="0"/>
                    </a:rPr>
                    <a:t>Sage HR Suite</a:t>
                  </a:r>
                </a:p>
              </p:txBody>
            </p:sp>
            <p:pic>
              <p:nvPicPr>
                <p:cNvPr id="11" name="Grafik 10">
                  <a:extLst>
                    <a:ext uri="{FF2B5EF4-FFF2-40B4-BE49-F238E27FC236}">
                      <a16:creationId xmlns:a16="http://schemas.microsoft.com/office/drawing/2014/main" id="{B7512CA3-0B02-441E-ABAA-740C3FB78E5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44906" y="2051835"/>
                  <a:ext cx="332541" cy="374109"/>
                </a:xfrm>
                <a:prstGeom prst="rect">
                  <a:avLst/>
                </a:prstGeom>
              </p:spPr>
            </p:pic>
          </p:grpSp>
        </p:grpSp>
        <p:grpSp>
          <p:nvGrpSpPr>
            <p:cNvPr id="8" name="Gruppieren 7">
              <a:extLst>
                <a:ext uri="{FF2B5EF4-FFF2-40B4-BE49-F238E27FC236}">
                  <a16:creationId xmlns:a16="http://schemas.microsoft.com/office/drawing/2014/main" id="{E3B74574-0C9E-4729-B6F2-4526227B761C}"/>
                </a:ext>
              </a:extLst>
            </p:cNvPr>
            <p:cNvGrpSpPr/>
            <p:nvPr/>
          </p:nvGrpSpPr>
          <p:grpSpPr>
            <a:xfrm>
              <a:off x="10236303" y="1732882"/>
              <a:ext cx="1259877" cy="1259877"/>
              <a:chOff x="10236303" y="1732882"/>
              <a:chExt cx="1259877" cy="1259877"/>
            </a:xfrm>
          </p:grpSpPr>
          <p:sp>
            <p:nvSpPr>
              <p:cNvPr id="67" name="Oval 66">
                <a:extLst>
                  <a:ext uri="{FF2B5EF4-FFF2-40B4-BE49-F238E27FC236}">
                    <a16:creationId xmlns:a16="http://schemas.microsoft.com/office/drawing/2014/main" id="{ACEB1729-BD87-4C0C-8296-2C61899685C0}"/>
                  </a:ext>
                </a:extLst>
              </p:cNvPr>
              <p:cNvSpPr/>
              <p:nvPr/>
            </p:nvSpPr>
            <p:spPr>
              <a:xfrm>
                <a:off x="10236303" y="1732882"/>
                <a:ext cx="1259877" cy="1259877"/>
              </a:xfrm>
              <a:prstGeom prst="ellipse">
                <a:avLst/>
              </a:prstGeom>
              <a:solidFill>
                <a:srgbClr val="003349"/>
              </a:solidFill>
              <a:ln>
                <a:noFill/>
              </a:ln>
            </p:spPr>
            <p:style>
              <a:lnRef idx="2">
                <a:schemeClr val="accent1">
                  <a:shade val="50000"/>
                </a:schemeClr>
              </a:lnRef>
              <a:fillRef idx="1">
                <a:schemeClr val="accent1"/>
              </a:fillRef>
              <a:effectRef idx="0">
                <a:schemeClr val="accent1"/>
              </a:effectRef>
              <a:fontRef idx="minor">
                <a:schemeClr val="lt1"/>
              </a:fontRef>
            </p:style>
            <p:txBody>
              <a:bodyPr tIns="503736" bIns="0" rtlCol="0" anchor="ctr"/>
              <a:lstStyle/>
              <a:p>
                <a:pPr algn="ctr" defTabSz="913852">
                  <a:defRPr/>
                </a:pPr>
                <a:r>
                  <a:rPr lang="en-US" sz="1000" b="1">
                    <a:solidFill>
                      <a:prstClr val="white"/>
                    </a:solidFill>
                    <a:latin typeface="Arial" panose="020B0604020202020204" pitchFamily="34" charset="0"/>
                    <a:cs typeface="Arial" panose="020B0604020202020204" pitchFamily="34" charset="0"/>
                  </a:rPr>
                  <a:t>People</a:t>
                </a:r>
              </a:p>
            </p:txBody>
          </p:sp>
          <p:pic>
            <p:nvPicPr>
              <p:cNvPr id="71" name="Picture 88">
                <a:extLst>
                  <a:ext uri="{FF2B5EF4-FFF2-40B4-BE49-F238E27FC236}">
                    <a16:creationId xmlns:a16="http://schemas.microsoft.com/office/drawing/2014/main" id="{DDB47946-386B-4619-8927-9F91A53B70DD}"/>
                  </a:ext>
                </a:extLst>
              </p:cNvPr>
              <p:cNvPicPr>
                <a:picLocks noChangeAspect="1"/>
              </p:cNvPicPr>
              <p:nvPr/>
            </p:nvPicPr>
            <p:blipFill>
              <a:blip r:embed="rId10"/>
              <a:stretch>
                <a:fillRect/>
              </a:stretch>
            </p:blipFill>
            <p:spPr>
              <a:xfrm>
                <a:off x="10690942" y="2018749"/>
                <a:ext cx="350596" cy="385655"/>
              </a:xfrm>
              <a:prstGeom prst="rect">
                <a:avLst/>
              </a:prstGeom>
            </p:spPr>
          </p:pic>
        </p:grpSp>
      </p:grpSp>
      <p:sp>
        <p:nvSpPr>
          <p:cNvPr id="53" name="Rounded Rectangle 40">
            <a:extLst>
              <a:ext uri="{FF2B5EF4-FFF2-40B4-BE49-F238E27FC236}">
                <a16:creationId xmlns:a16="http://schemas.microsoft.com/office/drawing/2014/main" id="{33039C43-5F44-444A-9E16-9CBF7A824235}"/>
              </a:ext>
            </a:extLst>
          </p:cNvPr>
          <p:cNvSpPr/>
          <p:nvPr/>
        </p:nvSpPr>
        <p:spPr>
          <a:xfrm>
            <a:off x="772517" y="3662672"/>
            <a:ext cx="10722258" cy="2684278"/>
          </a:xfrm>
          <a:prstGeom prst="roundRect">
            <a:avLst>
              <a:gd name="adj" fmla="val 74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52">
              <a:defRPr/>
            </a:pPr>
            <a:endParaRPr lang="en-US" sz="1798">
              <a:solidFill>
                <a:prstClr val="white"/>
              </a:solidFill>
              <a:latin typeface="Calibri" panose="020F0502020204030204"/>
            </a:endParaRPr>
          </a:p>
        </p:txBody>
      </p:sp>
      <p:cxnSp>
        <p:nvCxnSpPr>
          <p:cNvPr id="92" name="Straight Connector 91">
            <a:extLst>
              <a:ext uri="{FF2B5EF4-FFF2-40B4-BE49-F238E27FC236}">
                <a16:creationId xmlns:a16="http://schemas.microsoft.com/office/drawing/2014/main" id="{256C1447-6CB9-4375-9226-B3762B7F2A50}"/>
              </a:ext>
            </a:extLst>
          </p:cNvPr>
          <p:cNvCxnSpPr>
            <a:cxnSpLocks/>
          </p:cNvCxnSpPr>
          <p:nvPr/>
        </p:nvCxnSpPr>
        <p:spPr>
          <a:xfrm>
            <a:off x="7802090" y="3824055"/>
            <a:ext cx="0" cy="227371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94942B1E-CF6E-4249-9D26-C541E9324014}"/>
              </a:ext>
            </a:extLst>
          </p:cNvPr>
          <p:cNvSpPr>
            <a:spLocks noGrp="1"/>
          </p:cNvSpPr>
          <p:nvPr>
            <p:ph type="dt" sz="half" idx="2"/>
          </p:nvPr>
        </p:nvSpPr>
        <p:spPr/>
        <p:txBody>
          <a:bodyPr/>
          <a:lstStyle/>
          <a:p>
            <a:pPr algn="ctr" defTabSz="412543"/>
            <a:fld id="{D7E0CDE9-B99D-494B-9246-2851D44CA960}" type="datetime1">
              <a:rPr lang="en-US" kern="0">
                <a:sym typeface="Arial"/>
              </a:rPr>
              <a:pPr algn="ctr" defTabSz="412543"/>
              <a:t>8/9/2021</a:t>
            </a:fld>
            <a:endParaRPr lang="en-GB" kern="0">
              <a:sym typeface="Arial"/>
            </a:endParaRPr>
          </a:p>
        </p:txBody>
      </p:sp>
      <p:sp>
        <p:nvSpPr>
          <p:cNvPr id="6" name="Slide Number Placeholder 5">
            <a:extLst>
              <a:ext uri="{FF2B5EF4-FFF2-40B4-BE49-F238E27FC236}">
                <a16:creationId xmlns:a16="http://schemas.microsoft.com/office/drawing/2014/main" id="{1ECA3553-6437-504B-A63B-E56F8FB89ED3}"/>
              </a:ext>
            </a:extLst>
          </p:cNvPr>
          <p:cNvSpPr>
            <a:spLocks noGrp="1"/>
          </p:cNvSpPr>
          <p:nvPr>
            <p:ph type="sldNum" sz="quarter" idx="4"/>
          </p:nvPr>
        </p:nvSpPr>
        <p:spPr/>
        <p:txBody>
          <a:bodyPr/>
          <a:lstStyle/>
          <a:p>
            <a:pPr algn="ctr" defTabSz="412543"/>
            <a:fld id="{C801F209-6BE7-4AF7-9211-E3F7558EC97C}" type="slidenum">
              <a:rPr lang="en-GB" kern="0">
                <a:sym typeface="Arial"/>
              </a:rPr>
              <a:pPr algn="ctr" defTabSz="412543"/>
              <a:t>6</a:t>
            </a:fld>
            <a:endParaRPr lang="en-GB" kern="0">
              <a:sym typeface="Arial"/>
            </a:endParaRPr>
          </a:p>
        </p:txBody>
      </p:sp>
      <p:grpSp>
        <p:nvGrpSpPr>
          <p:cNvPr id="17" name="Gruppieren 16">
            <a:extLst>
              <a:ext uri="{FF2B5EF4-FFF2-40B4-BE49-F238E27FC236}">
                <a16:creationId xmlns:a16="http://schemas.microsoft.com/office/drawing/2014/main" id="{DAF797BD-C1A8-462A-A9CE-FD21F6E266B6}"/>
              </a:ext>
            </a:extLst>
          </p:cNvPr>
          <p:cNvGrpSpPr/>
          <p:nvPr/>
        </p:nvGrpSpPr>
        <p:grpSpPr>
          <a:xfrm>
            <a:off x="7993899" y="3804062"/>
            <a:ext cx="3184907" cy="2489160"/>
            <a:chOff x="7994392" y="3804160"/>
            <a:chExt cx="3185737" cy="2489808"/>
          </a:xfrm>
        </p:grpSpPr>
        <p:sp>
          <p:nvSpPr>
            <p:cNvPr id="78" name="TextBox 77">
              <a:extLst>
                <a:ext uri="{FF2B5EF4-FFF2-40B4-BE49-F238E27FC236}">
                  <a16:creationId xmlns:a16="http://schemas.microsoft.com/office/drawing/2014/main" id="{4C5A5108-AADC-42D6-AB27-02E2229B6395}"/>
                </a:ext>
              </a:extLst>
            </p:cNvPr>
            <p:cNvSpPr txBox="1"/>
            <p:nvPr/>
          </p:nvSpPr>
          <p:spPr>
            <a:xfrm>
              <a:off x="7994392" y="3804160"/>
              <a:ext cx="3185737" cy="261542"/>
            </a:xfrm>
            <a:prstGeom prst="rect">
              <a:avLst/>
            </a:prstGeom>
            <a:noFill/>
          </p:spPr>
          <p:txBody>
            <a:bodyPr wrap="square" rtlCol="0">
              <a:spAutoFit/>
            </a:bodyPr>
            <a:lstStyle/>
            <a:p>
              <a:pPr algn="ctr" defTabSz="913304">
                <a:defRPr/>
              </a:pPr>
              <a:r>
                <a:rPr lang="en-US" sz="1100" b="1">
                  <a:solidFill>
                    <a:srgbClr val="003349"/>
                  </a:solidFill>
                  <a:latin typeface="Helvetica" pitchFamily="2" charset="0"/>
                </a:rPr>
                <a:t>     STRATEGISCHE PARTNERSCHAFTEN</a:t>
              </a:r>
            </a:p>
          </p:txBody>
        </p:sp>
        <p:pic>
          <p:nvPicPr>
            <p:cNvPr id="79" name="Picture 78">
              <a:extLst>
                <a:ext uri="{FF2B5EF4-FFF2-40B4-BE49-F238E27FC236}">
                  <a16:creationId xmlns:a16="http://schemas.microsoft.com/office/drawing/2014/main" id="{E2511223-EAB4-42AC-8E7F-F3DB83581384}"/>
                </a:ext>
              </a:extLst>
            </p:cNvPr>
            <p:cNvPicPr>
              <a:picLocks noChangeAspect="1"/>
            </p:cNvPicPr>
            <p:nvPr/>
          </p:nvPicPr>
          <p:blipFill>
            <a:blip r:embed="rId11"/>
            <a:stretch>
              <a:fillRect/>
            </a:stretch>
          </p:blipFill>
          <p:spPr>
            <a:xfrm>
              <a:off x="8105531" y="3850732"/>
              <a:ext cx="222220" cy="144443"/>
            </a:xfrm>
            <a:prstGeom prst="rect">
              <a:avLst/>
            </a:prstGeom>
          </p:spPr>
        </p:pic>
        <p:pic>
          <p:nvPicPr>
            <p:cNvPr id="62" name="Picture 61">
              <a:extLst>
                <a:ext uri="{FF2B5EF4-FFF2-40B4-BE49-F238E27FC236}">
                  <a16:creationId xmlns:a16="http://schemas.microsoft.com/office/drawing/2014/main" id="{95CC21CB-2862-47E5-91B2-4DF67506C43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48498" y="5808658"/>
              <a:ext cx="1266393" cy="276074"/>
            </a:xfrm>
            <a:prstGeom prst="rect">
              <a:avLst/>
            </a:prstGeom>
          </p:spPr>
        </p:pic>
        <p:pic>
          <p:nvPicPr>
            <p:cNvPr id="64" name="Picture 63">
              <a:extLst>
                <a:ext uri="{FF2B5EF4-FFF2-40B4-BE49-F238E27FC236}">
                  <a16:creationId xmlns:a16="http://schemas.microsoft.com/office/drawing/2014/main" id="{AC4AC196-E13E-4EF9-B88C-8BCCFBFC6AC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0977" b="28933"/>
            <a:stretch/>
          </p:blipFill>
          <p:spPr>
            <a:xfrm>
              <a:off x="8200952" y="4220714"/>
              <a:ext cx="1276946" cy="383935"/>
            </a:xfrm>
            <a:prstGeom prst="rect">
              <a:avLst/>
            </a:prstGeom>
          </p:spPr>
        </p:pic>
        <p:pic>
          <p:nvPicPr>
            <p:cNvPr id="66" name="Picture 65">
              <a:extLst>
                <a:ext uri="{FF2B5EF4-FFF2-40B4-BE49-F238E27FC236}">
                  <a16:creationId xmlns:a16="http://schemas.microsoft.com/office/drawing/2014/main" id="{3BE87E4A-D895-420F-9C46-CB71324840A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056412" y="4838292"/>
              <a:ext cx="850567" cy="665143"/>
            </a:xfrm>
            <a:prstGeom prst="rect">
              <a:avLst/>
            </a:prstGeom>
          </p:spPr>
        </p:pic>
        <p:pic>
          <p:nvPicPr>
            <p:cNvPr id="68" name="Picture 67">
              <a:extLst>
                <a:ext uri="{FF2B5EF4-FFF2-40B4-BE49-F238E27FC236}">
                  <a16:creationId xmlns:a16="http://schemas.microsoft.com/office/drawing/2014/main" id="{DC533DDA-40E8-4FC5-9ABD-81027093067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706111" y="4029769"/>
              <a:ext cx="1335428" cy="844659"/>
            </a:xfrm>
            <a:prstGeom prst="rect">
              <a:avLst/>
            </a:prstGeom>
          </p:spPr>
        </p:pic>
        <p:pic>
          <p:nvPicPr>
            <p:cNvPr id="69" name="Picture 68">
              <a:extLst>
                <a:ext uri="{FF2B5EF4-FFF2-40B4-BE49-F238E27FC236}">
                  <a16:creationId xmlns:a16="http://schemas.microsoft.com/office/drawing/2014/main" id="{395534B4-D08E-4D41-BA9C-55FCB3B8AE0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24892" y="4803560"/>
              <a:ext cx="878510" cy="523201"/>
            </a:xfrm>
            <a:prstGeom prst="rect">
              <a:avLst/>
            </a:prstGeom>
          </p:spPr>
        </p:pic>
        <p:pic>
          <p:nvPicPr>
            <p:cNvPr id="70" name="Picture 69">
              <a:extLst>
                <a:ext uri="{FF2B5EF4-FFF2-40B4-BE49-F238E27FC236}">
                  <a16:creationId xmlns:a16="http://schemas.microsoft.com/office/drawing/2014/main" id="{D65E1476-BA07-447C-987B-13917A7B9D0C}"/>
                </a:ext>
              </a:extLst>
            </p:cNvPr>
            <p:cNvPicPr>
              <a:picLocks noChangeAspect="1"/>
            </p:cNvPicPr>
            <p:nvPr/>
          </p:nvPicPr>
          <p:blipFill>
            <a:blip r:embed="rId17"/>
            <a:stretch>
              <a:fillRect/>
            </a:stretch>
          </p:blipFill>
          <p:spPr>
            <a:xfrm>
              <a:off x="8272173" y="5584170"/>
              <a:ext cx="709798" cy="709798"/>
            </a:xfrm>
            <a:prstGeom prst="rect">
              <a:avLst/>
            </a:prstGeom>
          </p:spPr>
        </p:pic>
      </p:grpSp>
      <p:grpSp>
        <p:nvGrpSpPr>
          <p:cNvPr id="16" name="Gruppieren 15">
            <a:extLst>
              <a:ext uri="{FF2B5EF4-FFF2-40B4-BE49-F238E27FC236}">
                <a16:creationId xmlns:a16="http://schemas.microsoft.com/office/drawing/2014/main" id="{EAB71367-7864-433A-9731-F9A55F3B3C9C}"/>
              </a:ext>
            </a:extLst>
          </p:cNvPr>
          <p:cNvGrpSpPr/>
          <p:nvPr/>
        </p:nvGrpSpPr>
        <p:grpSpPr>
          <a:xfrm>
            <a:off x="4479455" y="3808163"/>
            <a:ext cx="3195418" cy="2289611"/>
            <a:chOff x="4479034" y="3808260"/>
            <a:chExt cx="3196250" cy="2290207"/>
          </a:xfrm>
        </p:grpSpPr>
        <p:sp>
          <p:nvSpPr>
            <p:cNvPr id="81" name="Rounded Rectangle 33">
              <a:extLst>
                <a:ext uri="{FF2B5EF4-FFF2-40B4-BE49-F238E27FC236}">
                  <a16:creationId xmlns:a16="http://schemas.microsoft.com/office/drawing/2014/main" id="{D1BFC994-703C-46D1-A055-DEC4F256269E}"/>
                </a:ext>
              </a:extLst>
            </p:cNvPr>
            <p:cNvSpPr/>
            <p:nvPr/>
          </p:nvSpPr>
          <p:spPr>
            <a:xfrm>
              <a:off x="4479034" y="4149871"/>
              <a:ext cx="3196250" cy="1434299"/>
            </a:xfrm>
            <a:prstGeom prst="roundRect">
              <a:avLst>
                <a:gd name="adj" fmla="val 779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971494" rtlCol="0" anchor="ctr"/>
            <a:lstStyle/>
            <a:p>
              <a:pPr algn="ctr" defTabSz="913852">
                <a:defRPr/>
              </a:pPr>
              <a:r>
                <a:rPr lang="en-US" sz="1000" dirty="0">
                  <a:solidFill>
                    <a:srgbClr val="003349"/>
                  </a:solidFill>
                  <a:latin typeface="Arial" panose="020B0604020202020204" pitchFamily="34" charset="0"/>
                  <a:cs typeface="Arial" panose="020B0604020202020204" pitchFamily="34" charset="0"/>
                </a:rPr>
                <a:t>1000+ ISV Partner </a:t>
              </a:r>
            </a:p>
          </p:txBody>
        </p:sp>
        <p:sp>
          <p:nvSpPr>
            <p:cNvPr id="84" name="Rounded Rectangle 37">
              <a:extLst>
                <a:ext uri="{FF2B5EF4-FFF2-40B4-BE49-F238E27FC236}">
                  <a16:creationId xmlns:a16="http://schemas.microsoft.com/office/drawing/2014/main" id="{66DBD43C-A0E9-41B5-BF7B-A9DDD46F668B}"/>
                </a:ext>
              </a:extLst>
            </p:cNvPr>
            <p:cNvSpPr/>
            <p:nvPr/>
          </p:nvSpPr>
          <p:spPr>
            <a:xfrm>
              <a:off x="4479035" y="5692765"/>
              <a:ext cx="1506958" cy="40570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52">
                <a:defRPr/>
              </a:pPr>
              <a:r>
                <a:rPr lang="en-US" sz="1000">
                  <a:solidFill>
                    <a:srgbClr val="003349"/>
                  </a:solidFill>
                  <a:latin typeface="Arial" panose="020B0604020202020204" pitchFamily="34" charset="0"/>
                  <a:cs typeface="Arial" panose="020B0604020202020204" pitchFamily="34" charset="0"/>
                </a:rPr>
                <a:t>APIs</a:t>
              </a:r>
            </a:p>
          </p:txBody>
        </p:sp>
        <p:sp>
          <p:nvSpPr>
            <p:cNvPr id="86" name="Rounded Rectangle 38">
              <a:extLst>
                <a:ext uri="{FF2B5EF4-FFF2-40B4-BE49-F238E27FC236}">
                  <a16:creationId xmlns:a16="http://schemas.microsoft.com/office/drawing/2014/main" id="{DEC42959-D9FE-414D-8E4C-0223CEA46DF3}"/>
                </a:ext>
              </a:extLst>
            </p:cNvPr>
            <p:cNvSpPr/>
            <p:nvPr/>
          </p:nvSpPr>
          <p:spPr>
            <a:xfrm>
              <a:off x="6128832" y="5692765"/>
              <a:ext cx="1506958" cy="40570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52">
                <a:defRPr/>
              </a:pPr>
              <a:r>
                <a:rPr lang="en-US" sz="1000">
                  <a:solidFill>
                    <a:srgbClr val="003349"/>
                  </a:solidFill>
                  <a:latin typeface="Arial" panose="020B0604020202020204" pitchFamily="34" charset="0"/>
                  <a:cs typeface="Arial" panose="020B0604020202020204" pitchFamily="34" charset="0"/>
                </a:rPr>
                <a:t>Sage </a:t>
              </a:r>
              <a:r>
                <a:rPr lang="en-US" sz="1000" err="1">
                  <a:solidFill>
                    <a:srgbClr val="003349"/>
                  </a:solidFill>
                  <a:latin typeface="Arial" panose="020B0604020202020204" pitchFamily="34" charset="0"/>
                  <a:cs typeface="Arial" panose="020B0604020202020204" pitchFamily="34" charset="0"/>
                </a:rPr>
                <a:t>Entwicklerplattform</a:t>
              </a:r>
              <a:endParaRPr lang="en-US" sz="1000">
                <a:solidFill>
                  <a:srgbClr val="003349"/>
                </a:solidFill>
                <a:latin typeface="Arial" panose="020B0604020202020204" pitchFamily="34" charset="0"/>
                <a:cs typeface="Arial" panose="020B0604020202020204" pitchFamily="34" charset="0"/>
              </a:endParaRPr>
            </a:p>
          </p:txBody>
        </p:sp>
        <p:sp>
          <p:nvSpPr>
            <p:cNvPr id="90" name="TextBox 89">
              <a:extLst>
                <a:ext uri="{FF2B5EF4-FFF2-40B4-BE49-F238E27FC236}">
                  <a16:creationId xmlns:a16="http://schemas.microsoft.com/office/drawing/2014/main" id="{C286372C-37EF-4E4A-9C9C-9487C4264733}"/>
                </a:ext>
              </a:extLst>
            </p:cNvPr>
            <p:cNvSpPr txBox="1"/>
            <p:nvPr/>
          </p:nvSpPr>
          <p:spPr>
            <a:xfrm>
              <a:off x="4479034" y="3808260"/>
              <a:ext cx="3185737" cy="261542"/>
            </a:xfrm>
            <a:prstGeom prst="rect">
              <a:avLst/>
            </a:prstGeom>
            <a:noFill/>
          </p:spPr>
          <p:txBody>
            <a:bodyPr wrap="square" rtlCol="0">
              <a:spAutoFit/>
            </a:bodyPr>
            <a:lstStyle/>
            <a:p>
              <a:pPr algn="ctr" defTabSz="913304">
                <a:defRPr/>
              </a:pPr>
              <a:r>
                <a:rPr lang="en-US" sz="1100" b="1">
                  <a:solidFill>
                    <a:srgbClr val="003349"/>
                  </a:solidFill>
                  <a:latin typeface="Arial" panose="020B0604020202020204" pitchFamily="34" charset="0"/>
                  <a:cs typeface="Arial" panose="020B0604020202020204" pitchFamily="34" charset="0"/>
                </a:rPr>
                <a:t>     UMFASSENDES ISV-NETZWERK</a:t>
              </a:r>
            </a:p>
          </p:txBody>
        </p:sp>
        <p:pic>
          <p:nvPicPr>
            <p:cNvPr id="101" name="Picture 100">
              <a:extLst>
                <a:ext uri="{FF2B5EF4-FFF2-40B4-BE49-F238E27FC236}">
                  <a16:creationId xmlns:a16="http://schemas.microsoft.com/office/drawing/2014/main" id="{A6410CC1-7B76-4D41-829E-6CF6202E50B8}"/>
                </a:ext>
              </a:extLst>
            </p:cNvPr>
            <p:cNvPicPr>
              <a:picLocks noChangeAspect="1"/>
            </p:cNvPicPr>
            <p:nvPr/>
          </p:nvPicPr>
          <p:blipFill>
            <a:blip r:embed="rId18"/>
            <a:stretch>
              <a:fillRect/>
            </a:stretch>
          </p:blipFill>
          <p:spPr>
            <a:xfrm>
              <a:off x="4713611" y="4605815"/>
              <a:ext cx="1230823" cy="262187"/>
            </a:xfrm>
            <a:prstGeom prst="rect">
              <a:avLst/>
            </a:prstGeom>
          </p:spPr>
        </p:pic>
        <p:pic>
          <p:nvPicPr>
            <p:cNvPr id="95" name="Picture 94">
              <a:extLst>
                <a:ext uri="{FF2B5EF4-FFF2-40B4-BE49-F238E27FC236}">
                  <a16:creationId xmlns:a16="http://schemas.microsoft.com/office/drawing/2014/main" id="{6063D643-12B1-4172-85D1-7650897C7CE5}"/>
                </a:ext>
              </a:extLst>
            </p:cNvPr>
            <p:cNvPicPr>
              <a:picLocks noChangeAspect="1"/>
            </p:cNvPicPr>
            <p:nvPr/>
          </p:nvPicPr>
          <p:blipFill>
            <a:blip r:embed="rId19"/>
            <a:stretch>
              <a:fillRect/>
            </a:stretch>
          </p:blipFill>
          <p:spPr>
            <a:xfrm>
              <a:off x="4812818" y="3832515"/>
              <a:ext cx="186076" cy="189078"/>
            </a:xfrm>
            <a:prstGeom prst="rect">
              <a:avLst/>
            </a:prstGeom>
          </p:spPr>
        </p:pic>
        <p:grpSp>
          <p:nvGrpSpPr>
            <p:cNvPr id="72" name="Group 11">
              <a:extLst>
                <a:ext uri="{FF2B5EF4-FFF2-40B4-BE49-F238E27FC236}">
                  <a16:creationId xmlns:a16="http://schemas.microsoft.com/office/drawing/2014/main" id="{230B85A2-7F15-4C2B-9F9F-3A4FA33735D4}"/>
                </a:ext>
              </a:extLst>
            </p:cNvPr>
            <p:cNvGrpSpPr>
              <a:grpSpLocks noChangeAspect="1"/>
            </p:cNvGrpSpPr>
            <p:nvPr/>
          </p:nvGrpSpPr>
          <p:grpSpPr bwMode="auto">
            <a:xfrm>
              <a:off x="6924131" y="5010805"/>
              <a:ext cx="398227" cy="462300"/>
              <a:chOff x="3997" y="3098"/>
              <a:chExt cx="404" cy="469"/>
            </a:xfrm>
            <a:solidFill>
              <a:schemeClr val="bg1">
                <a:lumMod val="50000"/>
              </a:schemeClr>
            </a:solidFill>
          </p:grpSpPr>
          <p:sp>
            <p:nvSpPr>
              <p:cNvPr id="73" name="Freeform 12">
                <a:extLst>
                  <a:ext uri="{FF2B5EF4-FFF2-40B4-BE49-F238E27FC236}">
                    <a16:creationId xmlns:a16="http://schemas.microsoft.com/office/drawing/2014/main" id="{F6A3EB6A-3E7A-4884-805B-8F7E851A166C}"/>
                  </a:ext>
                </a:extLst>
              </p:cNvPr>
              <p:cNvSpPr>
                <a:spLocks noEditPoints="1"/>
              </p:cNvSpPr>
              <p:nvPr/>
            </p:nvSpPr>
            <p:spPr bwMode="auto">
              <a:xfrm>
                <a:off x="3997" y="3209"/>
                <a:ext cx="404" cy="358"/>
              </a:xfrm>
              <a:custGeom>
                <a:avLst/>
                <a:gdLst>
                  <a:gd name="T0" fmla="*/ 82 w 839"/>
                  <a:gd name="T1" fmla="*/ 127 h 744"/>
                  <a:gd name="T2" fmla="*/ 143 w 839"/>
                  <a:gd name="T3" fmla="*/ 619 h 744"/>
                  <a:gd name="T4" fmla="*/ 298 w 839"/>
                  <a:gd name="T5" fmla="*/ 744 h 744"/>
                  <a:gd name="T6" fmla="*/ 302 w 839"/>
                  <a:gd name="T7" fmla="*/ 744 h 744"/>
                  <a:gd name="T8" fmla="*/ 374 w 839"/>
                  <a:gd name="T9" fmla="*/ 725 h 744"/>
                  <a:gd name="T10" fmla="*/ 459 w 839"/>
                  <a:gd name="T11" fmla="*/ 705 h 744"/>
                  <a:gd name="T12" fmla="*/ 540 w 839"/>
                  <a:gd name="T13" fmla="*/ 724 h 744"/>
                  <a:gd name="T14" fmla="*/ 617 w 839"/>
                  <a:gd name="T15" fmla="*/ 743 h 744"/>
                  <a:gd name="T16" fmla="*/ 771 w 839"/>
                  <a:gd name="T17" fmla="*/ 622 h 744"/>
                  <a:gd name="T18" fmla="*/ 838 w 839"/>
                  <a:gd name="T19" fmla="*/ 484 h 744"/>
                  <a:gd name="T20" fmla="*/ 838 w 839"/>
                  <a:gd name="T21" fmla="*/ 483 h 744"/>
                  <a:gd name="T22" fmla="*/ 834 w 839"/>
                  <a:gd name="T23" fmla="*/ 473 h 744"/>
                  <a:gd name="T24" fmla="*/ 833 w 839"/>
                  <a:gd name="T25" fmla="*/ 473 h 744"/>
                  <a:gd name="T26" fmla="*/ 710 w 839"/>
                  <a:gd name="T27" fmla="*/ 286 h 744"/>
                  <a:gd name="T28" fmla="*/ 809 w 839"/>
                  <a:gd name="T29" fmla="*/ 111 h 744"/>
                  <a:gd name="T30" fmla="*/ 810 w 839"/>
                  <a:gd name="T31" fmla="*/ 110 h 744"/>
                  <a:gd name="T32" fmla="*/ 813 w 839"/>
                  <a:gd name="T33" fmla="*/ 105 h 744"/>
                  <a:gd name="T34" fmla="*/ 812 w 839"/>
                  <a:gd name="T35" fmla="*/ 99 h 744"/>
                  <a:gd name="T36" fmla="*/ 630 w 839"/>
                  <a:gd name="T37" fmla="*/ 1 h 744"/>
                  <a:gd name="T38" fmla="*/ 615 w 839"/>
                  <a:gd name="T39" fmla="*/ 0 h 744"/>
                  <a:gd name="T40" fmla="*/ 501 w 839"/>
                  <a:gd name="T41" fmla="*/ 28 h 744"/>
                  <a:gd name="T42" fmla="*/ 446 w 839"/>
                  <a:gd name="T43" fmla="*/ 45 h 744"/>
                  <a:gd name="T44" fmla="*/ 390 w 839"/>
                  <a:gd name="T45" fmla="*/ 28 h 744"/>
                  <a:gd name="T46" fmla="*/ 290 w 839"/>
                  <a:gd name="T47" fmla="*/ 3 h 744"/>
                  <a:gd name="T48" fmla="*/ 288 w 839"/>
                  <a:gd name="T49" fmla="*/ 3 h 744"/>
                  <a:gd name="T50" fmla="*/ 82 w 839"/>
                  <a:gd name="T51" fmla="*/ 127 h 744"/>
                  <a:gd name="T52" fmla="*/ 82 w 839"/>
                  <a:gd name="T53" fmla="*/ 127 h 744"/>
                  <a:gd name="T54" fmla="*/ 82 w 839"/>
                  <a:gd name="T55" fmla="*/ 127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39" h="744">
                    <a:moveTo>
                      <a:pt x="82" y="127"/>
                    </a:moveTo>
                    <a:cubicBezTo>
                      <a:pt x="0" y="270"/>
                      <a:pt x="52" y="488"/>
                      <a:pt x="143" y="619"/>
                    </a:cubicBezTo>
                    <a:cubicBezTo>
                      <a:pt x="189" y="685"/>
                      <a:pt x="235" y="744"/>
                      <a:pt x="298" y="744"/>
                    </a:cubicBezTo>
                    <a:cubicBezTo>
                      <a:pt x="299" y="744"/>
                      <a:pt x="301" y="744"/>
                      <a:pt x="302" y="744"/>
                    </a:cubicBezTo>
                    <a:cubicBezTo>
                      <a:pt x="331" y="743"/>
                      <a:pt x="353" y="734"/>
                      <a:pt x="374" y="725"/>
                    </a:cubicBezTo>
                    <a:cubicBezTo>
                      <a:pt x="397" y="715"/>
                      <a:pt x="421" y="705"/>
                      <a:pt x="459" y="705"/>
                    </a:cubicBezTo>
                    <a:cubicBezTo>
                      <a:pt x="495" y="705"/>
                      <a:pt x="518" y="715"/>
                      <a:pt x="540" y="724"/>
                    </a:cubicBezTo>
                    <a:cubicBezTo>
                      <a:pt x="562" y="734"/>
                      <a:pt x="584" y="744"/>
                      <a:pt x="617" y="743"/>
                    </a:cubicBezTo>
                    <a:cubicBezTo>
                      <a:pt x="689" y="742"/>
                      <a:pt x="732" y="678"/>
                      <a:pt x="771" y="622"/>
                    </a:cubicBezTo>
                    <a:cubicBezTo>
                      <a:pt x="811" y="563"/>
                      <a:pt x="831" y="506"/>
                      <a:pt x="838" y="484"/>
                    </a:cubicBezTo>
                    <a:cubicBezTo>
                      <a:pt x="838" y="483"/>
                      <a:pt x="838" y="483"/>
                      <a:pt x="838" y="483"/>
                    </a:cubicBezTo>
                    <a:cubicBezTo>
                      <a:pt x="839" y="479"/>
                      <a:pt x="838" y="475"/>
                      <a:pt x="834" y="473"/>
                    </a:cubicBezTo>
                    <a:cubicBezTo>
                      <a:pt x="834" y="473"/>
                      <a:pt x="833" y="473"/>
                      <a:pt x="833" y="473"/>
                    </a:cubicBezTo>
                    <a:cubicBezTo>
                      <a:pt x="821" y="468"/>
                      <a:pt x="711" y="419"/>
                      <a:pt x="710" y="286"/>
                    </a:cubicBezTo>
                    <a:cubicBezTo>
                      <a:pt x="709" y="178"/>
                      <a:pt x="792" y="121"/>
                      <a:pt x="809" y="111"/>
                    </a:cubicBezTo>
                    <a:cubicBezTo>
                      <a:pt x="810" y="110"/>
                      <a:pt x="810" y="110"/>
                      <a:pt x="810" y="110"/>
                    </a:cubicBezTo>
                    <a:cubicBezTo>
                      <a:pt x="812" y="109"/>
                      <a:pt x="813" y="107"/>
                      <a:pt x="813" y="105"/>
                    </a:cubicBezTo>
                    <a:cubicBezTo>
                      <a:pt x="814" y="103"/>
                      <a:pt x="813" y="101"/>
                      <a:pt x="812" y="99"/>
                    </a:cubicBezTo>
                    <a:cubicBezTo>
                      <a:pt x="754" y="15"/>
                      <a:pt x="666" y="2"/>
                      <a:pt x="630" y="1"/>
                    </a:cubicBezTo>
                    <a:cubicBezTo>
                      <a:pt x="625" y="0"/>
                      <a:pt x="620" y="0"/>
                      <a:pt x="615" y="0"/>
                    </a:cubicBezTo>
                    <a:cubicBezTo>
                      <a:pt x="573" y="0"/>
                      <a:pt x="533" y="16"/>
                      <a:pt x="501" y="28"/>
                    </a:cubicBezTo>
                    <a:cubicBezTo>
                      <a:pt x="478" y="37"/>
                      <a:pt x="459" y="45"/>
                      <a:pt x="446" y="45"/>
                    </a:cubicBezTo>
                    <a:cubicBezTo>
                      <a:pt x="431" y="45"/>
                      <a:pt x="412" y="37"/>
                      <a:pt x="390" y="28"/>
                    </a:cubicBezTo>
                    <a:cubicBezTo>
                      <a:pt x="360" y="16"/>
                      <a:pt x="326" y="3"/>
                      <a:pt x="290" y="3"/>
                    </a:cubicBezTo>
                    <a:cubicBezTo>
                      <a:pt x="289" y="3"/>
                      <a:pt x="288" y="3"/>
                      <a:pt x="288" y="3"/>
                    </a:cubicBezTo>
                    <a:cubicBezTo>
                      <a:pt x="204" y="4"/>
                      <a:pt x="126" y="52"/>
                      <a:pt x="82" y="127"/>
                    </a:cubicBezTo>
                    <a:close/>
                    <a:moveTo>
                      <a:pt x="82" y="127"/>
                    </a:moveTo>
                    <a:cubicBezTo>
                      <a:pt x="82" y="127"/>
                      <a:pt x="82" y="127"/>
                      <a:pt x="82" y="1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lgn="ctr" defTabSz="914103">
                  <a:defRPr/>
                </a:pPr>
                <a:endParaRPr lang="de-DE" sz="1899"/>
              </a:p>
            </p:txBody>
          </p:sp>
          <p:sp>
            <p:nvSpPr>
              <p:cNvPr id="74" name="Freeform 13">
                <a:extLst>
                  <a:ext uri="{FF2B5EF4-FFF2-40B4-BE49-F238E27FC236}">
                    <a16:creationId xmlns:a16="http://schemas.microsoft.com/office/drawing/2014/main" id="{B6A38906-F44B-4F5D-9205-575F399A41D8}"/>
                  </a:ext>
                </a:extLst>
              </p:cNvPr>
              <p:cNvSpPr>
                <a:spLocks noEditPoints="1"/>
              </p:cNvSpPr>
              <p:nvPr/>
            </p:nvSpPr>
            <p:spPr bwMode="auto">
              <a:xfrm>
                <a:off x="4200" y="3098"/>
                <a:ext cx="107" cy="114"/>
              </a:xfrm>
              <a:custGeom>
                <a:avLst/>
                <a:gdLst>
                  <a:gd name="T0" fmla="*/ 208 w 222"/>
                  <a:gd name="T1" fmla="*/ 0 h 238"/>
                  <a:gd name="T2" fmla="*/ 60 w 222"/>
                  <a:gd name="T3" fmla="*/ 76 h 238"/>
                  <a:gd name="T4" fmla="*/ 8 w 222"/>
                  <a:gd name="T5" fmla="*/ 231 h 238"/>
                  <a:gd name="T6" fmla="*/ 15 w 222"/>
                  <a:gd name="T7" fmla="*/ 238 h 238"/>
                  <a:gd name="T8" fmla="*/ 25 w 222"/>
                  <a:gd name="T9" fmla="*/ 238 h 238"/>
                  <a:gd name="T10" fmla="*/ 164 w 222"/>
                  <a:gd name="T11" fmla="*/ 167 h 238"/>
                  <a:gd name="T12" fmla="*/ 216 w 222"/>
                  <a:gd name="T13" fmla="*/ 7 h 238"/>
                  <a:gd name="T14" fmla="*/ 208 w 222"/>
                  <a:gd name="T15" fmla="*/ 0 h 238"/>
                  <a:gd name="T16" fmla="*/ 208 w 222"/>
                  <a:gd name="T17" fmla="*/ 0 h 238"/>
                  <a:gd name="T18" fmla="*/ 208 w 222"/>
                  <a:gd name="T19"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238">
                    <a:moveTo>
                      <a:pt x="208" y="0"/>
                    </a:moveTo>
                    <a:cubicBezTo>
                      <a:pt x="157" y="2"/>
                      <a:pt x="97" y="33"/>
                      <a:pt x="60" y="76"/>
                    </a:cubicBezTo>
                    <a:cubicBezTo>
                      <a:pt x="30" y="111"/>
                      <a:pt x="0" y="171"/>
                      <a:pt x="8" y="231"/>
                    </a:cubicBezTo>
                    <a:cubicBezTo>
                      <a:pt x="8" y="234"/>
                      <a:pt x="11" y="237"/>
                      <a:pt x="15" y="238"/>
                    </a:cubicBezTo>
                    <a:cubicBezTo>
                      <a:pt x="18" y="238"/>
                      <a:pt x="22" y="238"/>
                      <a:pt x="25" y="238"/>
                    </a:cubicBezTo>
                    <a:cubicBezTo>
                      <a:pt x="75" y="238"/>
                      <a:pt x="128" y="211"/>
                      <a:pt x="164" y="167"/>
                    </a:cubicBezTo>
                    <a:cubicBezTo>
                      <a:pt x="202" y="120"/>
                      <a:pt x="222" y="61"/>
                      <a:pt x="216" y="7"/>
                    </a:cubicBezTo>
                    <a:cubicBezTo>
                      <a:pt x="215" y="3"/>
                      <a:pt x="212" y="0"/>
                      <a:pt x="208" y="0"/>
                    </a:cubicBezTo>
                    <a:close/>
                    <a:moveTo>
                      <a:pt x="208" y="0"/>
                    </a:moveTo>
                    <a:cubicBezTo>
                      <a:pt x="208" y="0"/>
                      <a:pt x="208" y="0"/>
                      <a:pt x="20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lgn="ctr" defTabSz="914103">
                  <a:defRPr/>
                </a:pPr>
                <a:endParaRPr lang="de-DE" sz="1899"/>
              </a:p>
            </p:txBody>
          </p:sp>
        </p:grpSp>
        <p:grpSp>
          <p:nvGrpSpPr>
            <p:cNvPr id="75" name="Group 4">
              <a:extLst>
                <a:ext uri="{FF2B5EF4-FFF2-40B4-BE49-F238E27FC236}">
                  <a16:creationId xmlns:a16="http://schemas.microsoft.com/office/drawing/2014/main" id="{3F23EAB5-C8EA-4F52-B905-A747457A34D4}"/>
                </a:ext>
              </a:extLst>
            </p:cNvPr>
            <p:cNvGrpSpPr>
              <a:grpSpLocks noChangeAspect="1"/>
            </p:cNvGrpSpPr>
            <p:nvPr/>
          </p:nvGrpSpPr>
          <p:grpSpPr bwMode="auto">
            <a:xfrm>
              <a:off x="6042907" y="5041135"/>
              <a:ext cx="396623" cy="462300"/>
              <a:chOff x="4685" y="2649"/>
              <a:chExt cx="773" cy="901"/>
            </a:xfrm>
            <a:solidFill>
              <a:schemeClr val="bg1">
                <a:lumMod val="50000"/>
              </a:schemeClr>
            </a:solidFill>
          </p:grpSpPr>
          <p:sp>
            <p:nvSpPr>
              <p:cNvPr id="76" name="Freeform 5">
                <a:extLst>
                  <a:ext uri="{FF2B5EF4-FFF2-40B4-BE49-F238E27FC236}">
                    <a16:creationId xmlns:a16="http://schemas.microsoft.com/office/drawing/2014/main" id="{E87980AD-8B4F-4014-80A3-3A1402647BDF}"/>
                  </a:ext>
                </a:extLst>
              </p:cNvPr>
              <p:cNvSpPr>
                <a:spLocks noEditPoints="1"/>
              </p:cNvSpPr>
              <p:nvPr/>
            </p:nvSpPr>
            <p:spPr bwMode="auto">
              <a:xfrm>
                <a:off x="4685" y="2937"/>
                <a:ext cx="109" cy="349"/>
              </a:xfrm>
              <a:custGeom>
                <a:avLst/>
                <a:gdLst>
                  <a:gd name="T0" fmla="*/ 5 w 9"/>
                  <a:gd name="T1" fmla="*/ 0 h 29"/>
                  <a:gd name="T2" fmla="*/ 4 w 9"/>
                  <a:gd name="T3" fmla="*/ 0 h 29"/>
                  <a:gd name="T4" fmla="*/ 0 w 9"/>
                  <a:gd name="T5" fmla="*/ 5 h 29"/>
                  <a:gd name="T6" fmla="*/ 0 w 9"/>
                  <a:gd name="T7" fmla="*/ 24 h 29"/>
                  <a:gd name="T8" fmla="*/ 4 w 9"/>
                  <a:gd name="T9" fmla="*/ 29 h 29"/>
                  <a:gd name="T10" fmla="*/ 5 w 9"/>
                  <a:gd name="T11" fmla="*/ 29 h 29"/>
                  <a:gd name="T12" fmla="*/ 9 w 9"/>
                  <a:gd name="T13" fmla="*/ 24 h 29"/>
                  <a:gd name="T14" fmla="*/ 9 w 9"/>
                  <a:gd name="T15" fmla="*/ 5 h 29"/>
                  <a:gd name="T16" fmla="*/ 5 w 9"/>
                  <a:gd name="T17" fmla="*/ 0 h 29"/>
                  <a:gd name="T18" fmla="*/ 5 w 9"/>
                  <a:gd name="T19" fmla="*/ 0 h 29"/>
                  <a:gd name="T20" fmla="*/ 5 w 9"/>
                  <a:gd name="T2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29">
                    <a:moveTo>
                      <a:pt x="5" y="0"/>
                    </a:moveTo>
                    <a:cubicBezTo>
                      <a:pt x="4" y="0"/>
                      <a:pt x="4" y="0"/>
                      <a:pt x="4" y="0"/>
                    </a:cubicBezTo>
                    <a:cubicBezTo>
                      <a:pt x="2" y="0"/>
                      <a:pt x="0" y="2"/>
                      <a:pt x="0" y="5"/>
                    </a:cubicBezTo>
                    <a:cubicBezTo>
                      <a:pt x="0" y="24"/>
                      <a:pt x="0" y="24"/>
                      <a:pt x="0" y="24"/>
                    </a:cubicBezTo>
                    <a:cubicBezTo>
                      <a:pt x="0" y="27"/>
                      <a:pt x="2" y="29"/>
                      <a:pt x="4" y="29"/>
                    </a:cubicBezTo>
                    <a:cubicBezTo>
                      <a:pt x="5" y="29"/>
                      <a:pt x="5" y="29"/>
                      <a:pt x="5" y="29"/>
                    </a:cubicBezTo>
                    <a:cubicBezTo>
                      <a:pt x="7" y="29"/>
                      <a:pt x="9" y="27"/>
                      <a:pt x="9" y="24"/>
                    </a:cubicBezTo>
                    <a:cubicBezTo>
                      <a:pt x="9" y="5"/>
                      <a:pt x="9" y="5"/>
                      <a:pt x="9" y="5"/>
                    </a:cubicBezTo>
                    <a:cubicBezTo>
                      <a:pt x="9" y="2"/>
                      <a:pt x="7" y="0"/>
                      <a:pt x="5" y="0"/>
                    </a:cubicBezTo>
                    <a:close/>
                    <a:moveTo>
                      <a:pt x="5" y="0"/>
                    </a:moveTo>
                    <a:cubicBezTo>
                      <a:pt x="5" y="0"/>
                      <a:pt x="5"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lgn="ctr" defTabSz="914103">
                  <a:defRPr/>
                </a:pPr>
                <a:endParaRPr lang="de-DE" sz="1899"/>
              </a:p>
            </p:txBody>
          </p:sp>
          <p:sp>
            <p:nvSpPr>
              <p:cNvPr id="77" name="Freeform 6">
                <a:extLst>
                  <a:ext uri="{FF2B5EF4-FFF2-40B4-BE49-F238E27FC236}">
                    <a16:creationId xmlns:a16="http://schemas.microsoft.com/office/drawing/2014/main" id="{C5F02B4C-4DA5-4462-AB3D-9FFCC6B2C7AD}"/>
                  </a:ext>
                </a:extLst>
              </p:cNvPr>
              <p:cNvSpPr>
                <a:spLocks noEditPoints="1"/>
              </p:cNvSpPr>
              <p:nvPr/>
            </p:nvSpPr>
            <p:spPr bwMode="auto">
              <a:xfrm>
                <a:off x="4818" y="2950"/>
                <a:ext cx="507" cy="600"/>
              </a:xfrm>
              <a:custGeom>
                <a:avLst/>
                <a:gdLst>
                  <a:gd name="T0" fmla="*/ 0 w 42"/>
                  <a:gd name="T1" fmla="*/ 31 h 50"/>
                  <a:gd name="T2" fmla="*/ 4 w 42"/>
                  <a:gd name="T3" fmla="*/ 35 h 50"/>
                  <a:gd name="T4" fmla="*/ 9 w 42"/>
                  <a:gd name="T5" fmla="*/ 35 h 50"/>
                  <a:gd name="T6" fmla="*/ 9 w 42"/>
                  <a:gd name="T7" fmla="*/ 45 h 50"/>
                  <a:gd name="T8" fmla="*/ 13 w 42"/>
                  <a:gd name="T9" fmla="*/ 50 h 50"/>
                  <a:gd name="T10" fmla="*/ 13 w 42"/>
                  <a:gd name="T11" fmla="*/ 50 h 50"/>
                  <a:gd name="T12" fmla="*/ 18 w 42"/>
                  <a:gd name="T13" fmla="*/ 45 h 50"/>
                  <a:gd name="T14" fmla="*/ 18 w 42"/>
                  <a:gd name="T15" fmla="*/ 35 h 50"/>
                  <a:gd name="T16" fmla="*/ 24 w 42"/>
                  <a:gd name="T17" fmla="*/ 35 h 50"/>
                  <a:gd name="T18" fmla="*/ 24 w 42"/>
                  <a:gd name="T19" fmla="*/ 45 h 50"/>
                  <a:gd name="T20" fmla="*/ 29 w 42"/>
                  <a:gd name="T21" fmla="*/ 50 h 50"/>
                  <a:gd name="T22" fmla="*/ 29 w 42"/>
                  <a:gd name="T23" fmla="*/ 50 h 50"/>
                  <a:gd name="T24" fmla="*/ 33 w 42"/>
                  <a:gd name="T25" fmla="*/ 45 h 50"/>
                  <a:gd name="T26" fmla="*/ 33 w 42"/>
                  <a:gd name="T27" fmla="*/ 35 h 50"/>
                  <a:gd name="T28" fmla="*/ 38 w 42"/>
                  <a:gd name="T29" fmla="*/ 35 h 50"/>
                  <a:gd name="T30" fmla="*/ 42 w 42"/>
                  <a:gd name="T31" fmla="*/ 31 h 50"/>
                  <a:gd name="T32" fmla="*/ 42 w 42"/>
                  <a:gd name="T33" fmla="*/ 0 h 50"/>
                  <a:gd name="T34" fmla="*/ 0 w 42"/>
                  <a:gd name="T35" fmla="*/ 0 h 50"/>
                  <a:gd name="T36" fmla="*/ 0 w 42"/>
                  <a:gd name="T37" fmla="*/ 31 h 50"/>
                  <a:gd name="T38" fmla="*/ 0 w 42"/>
                  <a:gd name="T39" fmla="*/ 31 h 50"/>
                  <a:gd name="T40" fmla="*/ 0 w 42"/>
                  <a:gd name="T41" fmla="*/ 3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50">
                    <a:moveTo>
                      <a:pt x="0" y="31"/>
                    </a:moveTo>
                    <a:cubicBezTo>
                      <a:pt x="0" y="33"/>
                      <a:pt x="2" y="35"/>
                      <a:pt x="4" y="35"/>
                    </a:cubicBezTo>
                    <a:cubicBezTo>
                      <a:pt x="9" y="35"/>
                      <a:pt x="9" y="35"/>
                      <a:pt x="9" y="35"/>
                    </a:cubicBezTo>
                    <a:cubicBezTo>
                      <a:pt x="9" y="45"/>
                      <a:pt x="9" y="45"/>
                      <a:pt x="9" y="45"/>
                    </a:cubicBezTo>
                    <a:cubicBezTo>
                      <a:pt x="9" y="48"/>
                      <a:pt x="11" y="50"/>
                      <a:pt x="13" y="50"/>
                    </a:cubicBezTo>
                    <a:cubicBezTo>
                      <a:pt x="13" y="50"/>
                      <a:pt x="13" y="50"/>
                      <a:pt x="13" y="50"/>
                    </a:cubicBezTo>
                    <a:cubicBezTo>
                      <a:pt x="16" y="50"/>
                      <a:pt x="18" y="48"/>
                      <a:pt x="18" y="45"/>
                    </a:cubicBezTo>
                    <a:cubicBezTo>
                      <a:pt x="18" y="35"/>
                      <a:pt x="18" y="35"/>
                      <a:pt x="18" y="35"/>
                    </a:cubicBezTo>
                    <a:cubicBezTo>
                      <a:pt x="24" y="35"/>
                      <a:pt x="24" y="35"/>
                      <a:pt x="24" y="35"/>
                    </a:cubicBezTo>
                    <a:cubicBezTo>
                      <a:pt x="24" y="45"/>
                      <a:pt x="24" y="45"/>
                      <a:pt x="24" y="45"/>
                    </a:cubicBezTo>
                    <a:cubicBezTo>
                      <a:pt x="24" y="48"/>
                      <a:pt x="26" y="50"/>
                      <a:pt x="29" y="50"/>
                    </a:cubicBezTo>
                    <a:cubicBezTo>
                      <a:pt x="29" y="50"/>
                      <a:pt x="29" y="50"/>
                      <a:pt x="29" y="50"/>
                    </a:cubicBezTo>
                    <a:cubicBezTo>
                      <a:pt x="31" y="50"/>
                      <a:pt x="33" y="48"/>
                      <a:pt x="33" y="45"/>
                    </a:cubicBezTo>
                    <a:cubicBezTo>
                      <a:pt x="33" y="35"/>
                      <a:pt x="33" y="35"/>
                      <a:pt x="33" y="35"/>
                    </a:cubicBezTo>
                    <a:cubicBezTo>
                      <a:pt x="38" y="35"/>
                      <a:pt x="38" y="35"/>
                      <a:pt x="38" y="35"/>
                    </a:cubicBezTo>
                    <a:cubicBezTo>
                      <a:pt x="40" y="35"/>
                      <a:pt x="42" y="33"/>
                      <a:pt x="42" y="31"/>
                    </a:cubicBezTo>
                    <a:cubicBezTo>
                      <a:pt x="42" y="0"/>
                      <a:pt x="42" y="0"/>
                      <a:pt x="42" y="0"/>
                    </a:cubicBezTo>
                    <a:cubicBezTo>
                      <a:pt x="0" y="0"/>
                      <a:pt x="0" y="0"/>
                      <a:pt x="0" y="0"/>
                    </a:cubicBezTo>
                    <a:lnTo>
                      <a:pt x="0" y="31"/>
                    </a:lnTo>
                    <a:close/>
                    <a:moveTo>
                      <a:pt x="0" y="31"/>
                    </a:moveTo>
                    <a:cubicBezTo>
                      <a:pt x="0" y="31"/>
                      <a:pt x="0" y="31"/>
                      <a:pt x="0"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lgn="ctr" defTabSz="914103">
                  <a:defRPr/>
                </a:pPr>
                <a:endParaRPr lang="de-DE" sz="1899"/>
              </a:p>
            </p:txBody>
          </p:sp>
          <p:sp>
            <p:nvSpPr>
              <p:cNvPr id="82" name="Freeform 7">
                <a:extLst>
                  <a:ext uri="{FF2B5EF4-FFF2-40B4-BE49-F238E27FC236}">
                    <a16:creationId xmlns:a16="http://schemas.microsoft.com/office/drawing/2014/main" id="{231D3FFB-9269-4373-AFBA-AC6F787F6BF9}"/>
                  </a:ext>
                </a:extLst>
              </p:cNvPr>
              <p:cNvSpPr>
                <a:spLocks noEditPoints="1"/>
              </p:cNvSpPr>
              <p:nvPr/>
            </p:nvSpPr>
            <p:spPr bwMode="auto">
              <a:xfrm>
                <a:off x="4818" y="2649"/>
                <a:ext cx="507" cy="276"/>
              </a:xfrm>
              <a:custGeom>
                <a:avLst/>
                <a:gdLst>
                  <a:gd name="T0" fmla="*/ 31 w 42"/>
                  <a:gd name="T1" fmla="*/ 7 h 23"/>
                  <a:gd name="T2" fmla="*/ 35 w 42"/>
                  <a:gd name="T3" fmla="*/ 1 h 23"/>
                  <a:gd name="T4" fmla="*/ 35 w 42"/>
                  <a:gd name="T5" fmla="*/ 0 h 23"/>
                  <a:gd name="T6" fmla="*/ 34 w 42"/>
                  <a:gd name="T7" fmla="*/ 0 h 23"/>
                  <a:gd name="T8" fmla="*/ 30 w 42"/>
                  <a:gd name="T9" fmla="*/ 6 h 23"/>
                  <a:gd name="T10" fmla="*/ 21 w 42"/>
                  <a:gd name="T11" fmla="*/ 4 h 23"/>
                  <a:gd name="T12" fmla="*/ 12 w 42"/>
                  <a:gd name="T13" fmla="*/ 6 h 23"/>
                  <a:gd name="T14" fmla="*/ 8 w 42"/>
                  <a:gd name="T15" fmla="*/ 0 h 23"/>
                  <a:gd name="T16" fmla="*/ 7 w 42"/>
                  <a:gd name="T17" fmla="*/ 0 h 23"/>
                  <a:gd name="T18" fmla="*/ 7 w 42"/>
                  <a:gd name="T19" fmla="*/ 1 h 23"/>
                  <a:gd name="T20" fmla="*/ 11 w 42"/>
                  <a:gd name="T21" fmla="*/ 7 h 23"/>
                  <a:gd name="T22" fmla="*/ 0 w 42"/>
                  <a:gd name="T23" fmla="*/ 22 h 23"/>
                  <a:gd name="T24" fmla="*/ 0 w 42"/>
                  <a:gd name="T25" fmla="*/ 23 h 23"/>
                  <a:gd name="T26" fmla="*/ 42 w 42"/>
                  <a:gd name="T27" fmla="*/ 23 h 23"/>
                  <a:gd name="T28" fmla="*/ 42 w 42"/>
                  <a:gd name="T29" fmla="*/ 22 h 23"/>
                  <a:gd name="T30" fmla="*/ 31 w 42"/>
                  <a:gd name="T31" fmla="*/ 7 h 23"/>
                  <a:gd name="T32" fmla="*/ 11 w 42"/>
                  <a:gd name="T33" fmla="*/ 16 h 23"/>
                  <a:gd name="T34" fmla="*/ 9 w 42"/>
                  <a:gd name="T35" fmla="*/ 14 h 23"/>
                  <a:gd name="T36" fmla="*/ 11 w 42"/>
                  <a:gd name="T37" fmla="*/ 12 h 23"/>
                  <a:gd name="T38" fmla="*/ 13 w 42"/>
                  <a:gd name="T39" fmla="*/ 14 h 23"/>
                  <a:gd name="T40" fmla="*/ 11 w 42"/>
                  <a:gd name="T41" fmla="*/ 16 h 23"/>
                  <a:gd name="T42" fmla="*/ 31 w 42"/>
                  <a:gd name="T43" fmla="*/ 16 h 23"/>
                  <a:gd name="T44" fmla="*/ 29 w 42"/>
                  <a:gd name="T45" fmla="*/ 14 h 23"/>
                  <a:gd name="T46" fmla="*/ 31 w 42"/>
                  <a:gd name="T47" fmla="*/ 12 h 23"/>
                  <a:gd name="T48" fmla="*/ 33 w 42"/>
                  <a:gd name="T49" fmla="*/ 14 h 23"/>
                  <a:gd name="T50" fmla="*/ 31 w 42"/>
                  <a:gd name="T51" fmla="*/ 16 h 23"/>
                  <a:gd name="T52" fmla="*/ 31 w 42"/>
                  <a:gd name="T53" fmla="*/ 16 h 23"/>
                  <a:gd name="T54" fmla="*/ 31 w 42"/>
                  <a:gd name="T55"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 h="23">
                    <a:moveTo>
                      <a:pt x="31" y="7"/>
                    </a:moveTo>
                    <a:cubicBezTo>
                      <a:pt x="35" y="1"/>
                      <a:pt x="35" y="1"/>
                      <a:pt x="35" y="1"/>
                    </a:cubicBezTo>
                    <a:cubicBezTo>
                      <a:pt x="35" y="1"/>
                      <a:pt x="35" y="0"/>
                      <a:pt x="35" y="0"/>
                    </a:cubicBezTo>
                    <a:cubicBezTo>
                      <a:pt x="34" y="0"/>
                      <a:pt x="34" y="0"/>
                      <a:pt x="34" y="0"/>
                    </a:cubicBezTo>
                    <a:cubicBezTo>
                      <a:pt x="30" y="6"/>
                      <a:pt x="30" y="6"/>
                      <a:pt x="30" y="6"/>
                    </a:cubicBezTo>
                    <a:cubicBezTo>
                      <a:pt x="27" y="5"/>
                      <a:pt x="24" y="4"/>
                      <a:pt x="21" y="4"/>
                    </a:cubicBezTo>
                    <a:cubicBezTo>
                      <a:pt x="18" y="4"/>
                      <a:pt x="15" y="5"/>
                      <a:pt x="12" y="6"/>
                    </a:cubicBezTo>
                    <a:cubicBezTo>
                      <a:pt x="8" y="0"/>
                      <a:pt x="8" y="0"/>
                      <a:pt x="8" y="0"/>
                    </a:cubicBezTo>
                    <a:cubicBezTo>
                      <a:pt x="8" y="0"/>
                      <a:pt x="8" y="0"/>
                      <a:pt x="7" y="0"/>
                    </a:cubicBezTo>
                    <a:cubicBezTo>
                      <a:pt x="7" y="0"/>
                      <a:pt x="7" y="1"/>
                      <a:pt x="7" y="1"/>
                    </a:cubicBezTo>
                    <a:cubicBezTo>
                      <a:pt x="11" y="7"/>
                      <a:pt x="11" y="7"/>
                      <a:pt x="11" y="7"/>
                    </a:cubicBezTo>
                    <a:cubicBezTo>
                      <a:pt x="4" y="10"/>
                      <a:pt x="0" y="15"/>
                      <a:pt x="0" y="22"/>
                    </a:cubicBezTo>
                    <a:cubicBezTo>
                      <a:pt x="0" y="22"/>
                      <a:pt x="0" y="23"/>
                      <a:pt x="0" y="23"/>
                    </a:cubicBezTo>
                    <a:cubicBezTo>
                      <a:pt x="42" y="23"/>
                      <a:pt x="42" y="23"/>
                      <a:pt x="42" y="23"/>
                    </a:cubicBezTo>
                    <a:cubicBezTo>
                      <a:pt x="42" y="23"/>
                      <a:pt x="42" y="22"/>
                      <a:pt x="42" y="22"/>
                    </a:cubicBezTo>
                    <a:cubicBezTo>
                      <a:pt x="42" y="15"/>
                      <a:pt x="38" y="10"/>
                      <a:pt x="31" y="7"/>
                    </a:cubicBezTo>
                    <a:close/>
                    <a:moveTo>
                      <a:pt x="11" y="16"/>
                    </a:moveTo>
                    <a:cubicBezTo>
                      <a:pt x="10" y="16"/>
                      <a:pt x="9" y="15"/>
                      <a:pt x="9" y="14"/>
                    </a:cubicBezTo>
                    <a:cubicBezTo>
                      <a:pt x="9" y="13"/>
                      <a:pt x="10" y="12"/>
                      <a:pt x="11" y="12"/>
                    </a:cubicBezTo>
                    <a:cubicBezTo>
                      <a:pt x="12" y="12"/>
                      <a:pt x="13" y="13"/>
                      <a:pt x="13" y="14"/>
                    </a:cubicBezTo>
                    <a:cubicBezTo>
                      <a:pt x="13" y="15"/>
                      <a:pt x="12" y="16"/>
                      <a:pt x="11" y="16"/>
                    </a:cubicBezTo>
                    <a:close/>
                    <a:moveTo>
                      <a:pt x="31" y="16"/>
                    </a:moveTo>
                    <a:cubicBezTo>
                      <a:pt x="29" y="16"/>
                      <a:pt x="29" y="15"/>
                      <a:pt x="29" y="14"/>
                    </a:cubicBezTo>
                    <a:cubicBezTo>
                      <a:pt x="29" y="13"/>
                      <a:pt x="29" y="12"/>
                      <a:pt x="31" y="12"/>
                    </a:cubicBezTo>
                    <a:cubicBezTo>
                      <a:pt x="32" y="12"/>
                      <a:pt x="33" y="13"/>
                      <a:pt x="33" y="14"/>
                    </a:cubicBezTo>
                    <a:cubicBezTo>
                      <a:pt x="33" y="15"/>
                      <a:pt x="32" y="16"/>
                      <a:pt x="31" y="16"/>
                    </a:cubicBezTo>
                    <a:close/>
                    <a:moveTo>
                      <a:pt x="31" y="16"/>
                    </a:moveTo>
                    <a:cubicBezTo>
                      <a:pt x="31" y="16"/>
                      <a:pt x="31" y="16"/>
                      <a:pt x="31"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lgn="ctr" defTabSz="914103">
                  <a:defRPr/>
                </a:pPr>
                <a:endParaRPr lang="de-DE" sz="1899"/>
              </a:p>
            </p:txBody>
          </p:sp>
          <p:sp>
            <p:nvSpPr>
              <p:cNvPr id="110" name="Freeform 8">
                <a:extLst>
                  <a:ext uri="{FF2B5EF4-FFF2-40B4-BE49-F238E27FC236}">
                    <a16:creationId xmlns:a16="http://schemas.microsoft.com/office/drawing/2014/main" id="{7FFF9F9E-695A-474F-BE10-A1C9E737882F}"/>
                  </a:ext>
                </a:extLst>
              </p:cNvPr>
              <p:cNvSpPr>
                <a:spLocks noEditPoints="1"/>
              </p:cNvSpPr>
              <p:nvPr/>
            </p:nvSpPr>
            <p:spPr bwMode="auto">
              <a:xfrm>
                <a:off x="5349" y="2937"/>
                <a:ext cx="109" cy="349"/>
              </a:xfrm>
              <a:custGeom>
                <a:avLst/>
                <a:gdLst>
                  <a:gd name="T0" fmla="*/ 4 w 9"/>
                  <a:gd name="T1" fmla="*/ 0 h 29"/>
                  <a:gd name="T2" fmla="*/ 4 w 9"/>
                  <a:gd name="T3" fmla="*/ 0 h 29"/>
                  <a:gd name="T4" fmla="*/ 0 w 9"/>
                  <a:gd name="T5" fmla="*/ 5 h 29"/>
                  <a:gd name="T6" fmla="*/ 0 w 9"/>
                  <a:gd name="T7" fmla="*/ 24 h 29"/>
                  <a:gd name="T8" fmla="*/ 4 w 9"/>
                  <a:gd name="T9" fmla="*/ 29 h 29"/>
                  <a:gd name="T10" fmla="*/ 4 w 9"/>
                  <a:gd name="T11" fmla="*/ 29 h 29"/>
                  <a:gd name="T12" fmla="*/ 9 w 9"/>
                  <a:gd name="T13" fmla="*/ 24 h 29"/>
                  <a:gd name="T14" fmla="*/ 9 w 9"/>
                  <a:gd name="T15" fmla="*/ 5 h 29"/>
                  <a:gd name="T16" fmla="*/ 4 w 9"/>
                  <a:gd name="T17" fmla="*/ 0 h 29"/>
                  <a:gd name="T18" fmla="*/ 4 w 9"/>
                  <a:gd name="T19" fmla="*/ 0 h 29"/>
                  <a:gd name="T20" fmla="*/ 4 w 9"/>
                  <a:gd name="T2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29">
                    <a:moveTo>
                      <a:pt x="4" y="0"/>
                    </a:moveTo>
                    <a:cubicBezTo>
                      <a:pt x="4" y="0"/>
                      <a:pt x="4" y="0"/>
                      <a:pt x="4" y="0"/>
                    </a:cubicBezTo>
                    <a:cubicBezTo>
                      <a:pt x="2" y="0"/>
                      <a:pt x="0" y="2"/>
                      <a:pt x="0" y="5"/>
                    </a:cubicBezTo>
                    <a:cubicBezTo>
                      <a:pt x="0" y="24"/>
                      <a:pt x="0" y="24"/>
                      <a:pt x="0" y="24"/>
                    </a:cubicBezTo>
                    <a:cubicBezTo>
                      <a:pt x="0" y="27"/>
                      <a:pt x="2" y="29"/>
                      <a:pt x="4" y="29"/>
                    </a:cubicBezTo>
                    <a:cubicBezTo>
                      <a:pt x="4" y="29"/>
                      <a:pt x="4" y="29"/>
                      <a:pt x="4" y="29"/>
                    </a:cubicBezTo>
                    <a:cubicBezTo>
                      <a:pt x="7" y="29"/>
                      <a:pt x="9" y="27"/>
                      <a:pt x="9" y="24"/>
                    </a:cubicBezTo>
                    <a:cubicBezTo>
                      <a:pt x="9" y="5"/>
                      <a:pt x="9" y="5"/>
                      <a:pt x="9" y="5"/>
                    </a:cubicBezTo>
                    <a:cubicBezTo>
                      <a:pt x="9" y="2"/>
                      <a:pt x="7" y="0"/>
                      <a:pt x="4" y="0"/>
                    </a:cubicBezTo>
                    <a:close/>
                    <a:moveTo>
                      <a:pt x="4" y="0"/>
                    </a:moveTo>
                    <a:cubicBezTo>
                      <a:pt x="4"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lgn="ctr" defTabSz="914103">
                  <a:defRPr/>
                </a:pPr>
                <a:endParaRPr lang="de-DE" sz="1899"/>
              </a:p>
            </p:txBody>
          </p:sp>
        </p:grpSp>
        <p:pic>
          <p:nvPicPr>
            <p:cNvPr id="10" name="Grafik 9" descr="Ein Bild, das Zeichnung enthält.&#10;&#10;Automatisch generierte Beschreibung">
              <a:extLst>
                <a:ext uri="{FF2B5EF4-FFF2-40B4-BE49-F238E27FC236}">
                  <a16:creationId xmlns:a16="http://schemas.microsoft.com/office/drawing/2014/main" id="{8066B454-87D9-43BC-A42B-9FD48292BBC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619990" y="4865187"/>
              <a:ext cx="1219099" cy="800978"/>
            </a:xfrm>
            <a:prstGeom prst="rect">
              <a:avLst/>
            </a:prstGeom>
          </p:spPr>
        </p:pic>
        <p:pic>
          <p:nvPicPr>
            <p:cNvPr id="12" name="Grafik 11">
              <a:extLst>
                <a:ext uri="{FF2B5EF4-FFF2-40B4-BE49-F238E27FC236}">
                  <a16:creationId xmlns:a16="http://schemas.microsoft.com/office/drawing/2014/main" id="{F45B6042-BD9B-46A8-9658-747EB4760F8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152750" y="4604990"/>
              <a:ext cx="1091094" cy="286488"/>
            </a:xfrm>
            <a:prstGeom prst="rect">
              <a:avLst/>
            </a:prstGeom>
          </p:spPr>
        </p:pic>
      </p:grpSp>
      <p:cxnSp>
        <p:nvCxnSpPr>
          <p:cNvPr id="107" name="Straight Connector 106">
            <a:extLst>
              <a:ext uri="{FF2B5EF4-FFF2-40B4-BE49-F238E27FC236}">
                <a16:creationId xmlns:a16="http://schemas.microsoft.com/office/drawing/2014/main" id="{92EB14A7-8203-45B1-92B1-89899BFFC016}"/>
              </a:ext>
            </a:extLst>
          </p:cNvPr>
          <p:cNvCxnSpPr>
            <a:cxnSpLocks/>
          </p:cNvCxnSpPr>
          <p:nvPr/>
        </p:nvCxnSpPr>
        <p:spPr>
          <a:xfrm>
            <a:off x="4316286" y="3819956"/>
            <a:ext cx="0" cy="227371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0" name="Gruppieren 19">
            <a:extLst>
              <a:ext uri="{FF2B5EF4-FFF2-40B4-BE49-F238E27FC236}">
                <a16:creationId xmlns:a16="http://schemas.microsoft.com/office/drawing/2014/main" id="{801C4042-4DF6-4FBB-9929-556BE98AD3E3}"/>
              </a:ext>
            </a:extLst>
          </p:cNvPr>
          <p:cNvGrpSpPr/>
          <p:nvPr/>
        </p:nvGrpSpPr>
        <p:grpSpPr>
          <a:xfrm>
            <a:off x="987379" y="3805073"/>
            <a:ext cx="3356258" cy="2288600"/>
            <a:chOff x="986048" y="3805171"/>
            <a:chExt cx="3357132" cy="2289196"/>
          </a:xfrm>
        </p:grpSpPr>
        <p:sp>
          <p:nvSpPr>
            <p:cNvPr id="103" name="Rounded Rectangle 21">
              <a:extLst>
                <a:ext uri="{FF2B5EF4-FFF2-40B4-BE49-F238E27FC236}">
                  <a16:creationId xmlns:a16="http://schemas.microsoft.com/office/drawing/2014/main" id="{DDDE5954-9EB8-4F3F-BB43-A3E18D143CE4}"/>
                </a:ext>
              </a:extLst>
            </p:cNvPr>
            <p:cNvSpPr/>
            <p:nvPr/>
          </p:nvSpPr>
          <p:spPr>
            <a:xfrm>
              <a:off x="986048" y="4145770"/>
              <a:ext cx="3196250" cy="40570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52">
                <a:defRPr/>
              </a:pPr>
              <a:r>
                <a:rPr lang="en-US" sz="1000" err="1">
                  <a:solidFill>
                    <a:srgbClr val="003349"/>
                  </a:solidFill>
                  <a:latin typeface="Arial" panose="020B0604020202020204" pitchFamily="34" charset="0"/>
                  <a:cs typeface="Arial" panose="020B0604020202020204" pitchFamily="34" charset="0"/>
                </a:rPr>
                <a:t>Bezahlung</a:t>
              </a:r>
              <a:r>
                <a:rPr lang="en-US" sz="1000">
                  <a:solidFill>
                    <a:srgbClr val="003349"/>
                  </a:solidFill>
                  <a:latin typeface="Arial" panose="020B0604020202020204" pitchFamily="34" charset="0"/>
                  <a:cs typeface="Arial" panose="020B0604020202020204" pitchFamily="34" charset="0"/>
                </a:rPr>
                <a:t> &amp; Banking</a:t>
              </a:r>
            </a:p>
          </p:txBody>
        </p:sp>
        <p:sp>
          <p:nvSpPr>
            <p:cNvPr id="104" name="Rounded Rectangle 22">
              <a:extLst>
                <a:ext uri="{FF2B5EF4-FFF2-40B4-BE49-F238E27FC236}">
                  <a16:creationId xmlns:a16="http://schemas.microsoft.com/office/drawing/2014/main" id="{2F67FC73-E5CE-4202-9C80-ED12C9242871}"/>
                </a:ext>
              </a:extLst>
            </p:cNvPr>
            <p:cNvSpPr/>
            <p:nvPr/>
          </p:nvSpPr>
          <p:spPr>
            <a:xfrm>
              <a:off x="986048" y="4660068"/>
              <a:ext cx="3196250" cy="40570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52">
                <a:defRPr/>
              </a:pPr>
              <a:r>
                <a:rPr lang="en-US" sz="1000">
                  <a:solidFill>
                    <a:srgbClr val="003349"/>
                  </a:solidFill>
                  <a:latin typeface="Arial" panose="020B0604020202020204" pitchFamily="34" charset="0"/>
                  <a:cs typeface="Arial" panose="020B0604020202020204" pitchFamily="34" charset="0"/>
                </a:rPr>
                <a:t>Compliance Framework</a:t>
              </a:r>
            </a:p>
          </p:txBody>
        </p:sp>
        <p:sp>
          <p:nvSpPr>
            <p:cNvPr id="105" name="Rounded Rectangle 23">
              <a:extLst>
                <a:ext uri="{FF2B5EF4-FFF2-40B4-BE49-F238E27FC236}">
                  <a16:creationId xmlns:a16="http://schemas.microsoft.com/office/drawing/2014/main" id="{5F86D1A6-570D-4EA3-A117-52D28BF72A13}"/>
                </a:ext>
              </a:extLst>
            </p:cNvPr>
            <p:cNvSpPr/>
            <p:nvPr/>
          </p:nvSpPr>
          <p:spPr>
            <a:xfrm>
              <a:off x="986048" y="5174367"/>
              <a:ext cx="3196250" cy="40570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04">
                <a:defRPr/>
              </a:pPr>
              <a:r>
                <a:rPr lang="en-US" sz="1000">
                  <a:solidFill>
                    <a:srgbClr val="003349"/>
                  </a:solidFill>
                  <a:latin typeface="Arial" panose="020B0604020202020204" pitchFamily="34" charset="0"/>
                  <a:cs typeface="Arial" panose="020B0604020202020204" pitchFamily="34" charset="0"/>
                </a:rPr>
                <a:t>Single sign-on &amp; User Management </a:t>
              </a:r>
            </a:p>
          </p:txBody>
        </p:sp>
        <p:sp>
          <p:nvSpPr>
            <p:cNvPr id="106" name="Rounded Rectangle 24">
              <a:extLst>
                <a:ext uri="{FF2B5EF4-FFF2-40B4-BE49-F238E27FC236}">
                  <a16:creationId xmlns:a16="http://schemas.microsoft.com/office/drawing/2014/main" id="{6BF92376-9A38-4BD8-AE29-B96E4370D048}"/>
                </a:ext>
              </a:extLst>
            </p:cNvPr>
            <p:cNvSpPr/>
            <p:nvPr/>
          </p:nvSpPr>
          <p:spPr>
            <a:xfrm>
              <a:off x="986048" y="5688665"/>
              <a:ext cx="3196250" cy="40570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04">
                <a:defRPr/>
              </a:pPr>
              <a:r>
                <a:rPr lang="en-US" sz="1000" err="1">
                  <a:solidFill>
                    <a:srgbClr val="003349"/>
                  </a:solidFill>
                  <a:latin typeface="Arial" panose="020B0604020202020204" pitchFamily="34" charset="0"/>
                  <a:cs typeface="Arial" panose="020B0604020202020204" pitchFamily="34" charset="0"/>
                </a:rPr>
                <a:t>Nahtlose</a:t>
              </a:r>
              <a:r>
                <a:rPr lang="en-US" sz="1000">
                  <a:solidFill>
                    <a:srgbClr val="003349"/>
                  </a:solidFill>
                  <a:latin typeface="Arial" panose="020B0604020202020204" pitchFamily="34" charset="0"/>
                  <a:cs typeface="Arial" panose="020B0604020202020204" pitchFamily="34" charset="0"/>
                </a:rPr>
                <a:t> Integration &amp; Migration</a:t>
              </a:r>
            </a:p>
          </p:txBody>
        </p:sp>
        <p:sp>
          <p:nvSpPr>
            <p:cNvPr id="89" name="TextBox 107">
              <a:extLst>
                <a:ext uri="{FF2B5EF4-FFF2-40B4-BE49-F238E27FC236}">
                  <a16:creationId xmlns:a16="http://schemas.microsoft.com/office/drawing/2014/main" id="{422D993E-B759-480B-B944-E0C556221919}"/>
                </a:ext>
              </a:extLst>
            </p:cNvPr>
            <p:cNvSpPr txBox="1"/>
            <p:nvPr/>
          </p:nvSpPr>
          <p:spPr>
            <a:xfrm>
              <a:off x="1157443" y="3805171"/>
              <a:ext cx="3185737" cy="261542"/>
            </a:xfrm>
            <a:prstGeom prst="rect">
              <a:avLst/>
            </a:prstGeom>
            <a:noFill/>
          </p:spPr>
          <p:txBody>
            <a:bodyPr wrap="square" rtlCol="0">
              <a:spAutoFit/>
            </a:bodyPr>
            <a:lstStyle/>
            <a:p>
              <a:pPr algn="ctr" defTabSz="913304">
                <a:defRPr/>
              </a:pPr>
              <a:r>
                <a:rPr lang="en-US" sz="1100" b="1">
                  <a:solidFill>
                    <a:srgbClr val="003349"/>
                  </a:solidFill>
                  <a:latin typeface="Helvetica" pitchFamily="2" charset="0"/>
                </a:rPr>
                <a:t>     EINHEITLICHE SERVICES</a:t>
              </a:r>
            </a:p>
          </p:txBody>
        </p:sp>
        <p:pic>
          <p:nvPicPr>
            <p:cNvPr id="94" name="Picture 108">
              <a:extLst>
                <a:ext uri="{FF2B5EF4-FFF2-40B4-BE49-F238E27FC236}">
                  <a16:creationId xmlns:a16="http://schemas.microsoft.com/office/drawing/2014/main" id="{8E58D6D4-2F60-43EB-AED5-FE3800BBA062}"/>
                </a:ext>
              </a:extLst>
            </p:cNvPr>
            <p:cNvPicPr>
              <a:picLocks noChangeAspect="1"/>
            </p:cNvPicPr>
            <p:nvPr/>
          </p:nvPicPr>
          <p:blipFill>
            <a:blip r:embed="rId22"/>
            <a:stretch>
              <a:fillRect/>
            </a:stretch>
          </p:blipFill>
          <p:spPr>
            <a:xfrm>
              <a:off x="1674236" y="3830914"/>
              <a:ext cx="229949" cy="201205"/>
            </a:xfrm>
            <a:prstGeom prst="rect">
              <a:avLst/>
            </a:prstGeom>
          </p:spPr>
        </p:pic>
      </p:grpSp>
      <p:sp>
        <p:nvSpPr>
          <p:cNvPr id="63" name="Title 1">
            <a:extLst>
              <a:ext uri="{FF2B5EF4-FFF2-40B4-BE49-F238E27FC236}">
                <a16:creationId xmlns:a16="http://schemas.microsoft.com/office/drawing/2014/main" id="{E2451CCF-9747-4792-836A-F23B9863E4FB}"/>
              </a:ext>
            </a:extLst>
          </p:cNvPr>
          <p:cNvSpPr txBox="1">
            <a:spLocks/>
          </p:cNvSpPr>
          <p:nvPr/>
        </p:nvSpPr>
        <p:spPr>
          <a:xfrm>
            <a:off x="522958" y="333576"/>
            <a:ext cx="9737753" cy="596041"/>
          </a:xfrm>
          <a:prstGeom prst="rect">
            <a:avLst/>
          </a:prstGeom>
        </p:spPr>
        <p:txBody>
          <a:bodyPr/>
          <a:lstStyle>
            <a:lvl1pPr algn="l" defTabSz="228554" rtl="0" eaLnBrk="1" latinLnBrk="0" hangingPunct="1">
              <a:spcBef>
                <a:spcPct val="0"/>
              </a:spcBef>
              <a:buNone/>
              <a:defRPr sz="3200" b="1" kern="1200" baseline="0">
                <a:solidFill>
                  <a:schemeClr val="tx2"/>
                </a:solidFill>
                <a:latin typeface="+mj-lt"/>
                <a:ea typeface="+mj-ea"/>
                <a:cs typeface="Arial" panose="020B0604020202020204" pitchFamily="34" charset="0"/>
              </a:defRPr>
            </a:lvl1pPr>
          </a:lstStyle>
          <a:p>
            <a:r>
              <a:rPr lang="en-GB" sz="3199" err="1">
                <a:cs typeface="Arial"/>
              </a:rPr>
              <a:t>Unsere</a:t>
            </a:r>
            <a:r>
              <a:rPr lang="en-GB" sz="3199">
                <a:cs typeface="Arial"/>
              </a:rPr>
              <a:t> </a:t>
            </a:r>
            <a:r>
              <a:rPr lang="en-GB" sz="3199" err="1">
                <a:cs typeface="Arial"/>
              </a:rPr>
              <a:t>Produkte</a:t>
            </a:r>
            <a:endParaRPr lang="en-US" sz="3199"/>
          </a:p>
        </p:txBody>
      </p:sp>
      <p:pic>
        <p:nvPicPr>
          <p:cNvPr id="97" name="Picture 5">
            <a:extLst>
              <a:ext uri="{FF2B5EF4-FFF2-40B4-BE49-F238E27FC236}">
                <a16:creationId xmlns:a16="http://schemas.microsoft.com/office/drawing/2014/main" id="{139C9158-C23C-4436-907B-7DD8938A4141}"/>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bwMode="gray">
          <a:xfrm>
            <a:off x="10820402" y="492886"/>
            <a:ext cx="865187" cy="331009"/>
          </a:xfrm>
          <a:prstGeom prst="rect">
            <a:avLst/>
          </a:prstGeom>
          <a:noFill/>
          <a:ln>
            <a:noFill/>
          </a:ln>
        </p:spPr>
      </p:pic>
      <p:pic>
        <p:nvPicPr>
          <p:cNvPr id="7" name="Grafik 6">
            <a:extLst>
              <a:ext uri="{FF2B5EF4-FFF2-40B4-BE49-F238E27FC236}">
                <a16:creationId xmlns:a16="http://schemas.microsoft.com/office/drawing/2014/main" id="{70B7EE1D-EEFA-42CE-AA56-C22929AEC8B4}"/>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552410" y="1147013"/>
            <a:ext cx="3130420" cy="362022"/>
          </a:xfrm>
          <a:prstGeom prst="rect">
            <a:avLst/>
          </a:prstGeom>
        </p:spPr>
      </p:pic>
      <p:sp>
        <p:nvSpPr>
          <p:cNvPr id="87" name="Rechteck 86">
            <a:hlinkClick r:id="rId26" action="ppaction://hlinksldjump"/>
            <a:extLst>
              <a:ext uri="{FF2B5EF4-FFF2-40B4-BE49-F238E27FC236}">
                <a16:creationId xmlns:a16="http://schemas.microsoft.com/office/drawing/2014/main" id="{7902347E-7A07-47DC-B096-5F1C02A7A161}"/>
              </a:ext>
            </a:extLst>
          </p:cNvPr>
          <p:cNvSpPr/>
          <p:nvPr/>
        </p:nvSpPr>
        <p:spPr>
          <a:xfrm>
            <a:off x="10486238" y="332769"/>
            <a:ext cx="1492402" cy="5961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spTree>
    <p:extLst>
      <p:ext uri="{BB962C8B-B14F-4D97-AF65-F5344CB8AC3E}">
        <p14:creationId xmlns:p14="http://schemas.microsoft.com/office/powerpoint/2010/main" val="15768248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96F62EE-1110-4E52-9372-E06FD5987E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hteck 4">
            <a:hlinkClick r:id="rId4" action="ppaction://hlinksldjump"/>
            <a:extLst>
              <a:ext uri="{FF2B5EF4-FFF2-40B4-BE49-F238E27FC236}">
                <a16:creationId xmlns:a16="http://schemas.microsoft.com/office/drawing/2014/main" id="{74DFCA9B-F109-4E51-971D-87D65D2D5ED0}"/>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BD2E3743-F5C1-497A-9739-06D70BFEA703}"/>
              </a:ext>
            </a:extLst>
          </p:cNvPr>
          <p:cNvGrpSpPr/>
          <p:nvPr/>
        </p:nvGrpSpPr>
        <p:grpSpPr>
          <a:xfrm>
            <a:off x="-1" y="6591301"/>
            <a:ext cx="12192000" cy="266700"/>
            <a:chOff x="-1" y="6599559"/>
            <a:chExt cx="12192000" cy="258441"/>
          </a:xfrm>
        </p:grpSpPr>
        <p:pic>
          <p:nvPicPr>
            <p:cNvPr id="7" name="Grafik 6">
              <a:extLst>
                <a:ext uri="{FF2B5EF4-FFF2-40B4-BE49-F238E27FC236}">
                  <a16:creationId xmlns:a16="http://schemas.microsoft.com/office/drawing/2014/main" id="{AFE97AD6-6150-46D8-AA86-D8B670923673}"/>
                </a:ext>
              </a:extLst>
            </p:cNvPr>
            <p:cNvPicPr preferRelativeResize="0">
              <a:picLocks noChangeAspect="1"/>
            </p:cNvPicPr>
            <p:nvPr/>
          </p:nvPicPr>
          <p:blipFill rotWithShape="1">
            <a:blip r:embed="rId5"/>
            <a:srcRect l="245" t="9175" r="3495" b="11849"/>
            <a:stretch/>
          </p:blipFill>
          <p:spPr>
            <a:xfrm>
              <a:off x="-1" y="6601661"/>
              <a:ext cx="12192000" cy="256338"/>
            </a:xfrm>
            <a:prstGeom prst="rect">
              <a:avLst/>
            </a:prstGeom>
          </p:spPr>
        </p:pic>
        <p:pic>
          <p:nvPicPr>
            <p:cNvPr id="8" name="Grafik 7">
              <a:extLst>
                <a:ext uri="{FF2B5EF4-FFF2-40B4-BE49-F238E27FC236}">
                  <a16:creationId xmlns:a16="http://schemas.microsoft.com/office/drawing/2014/main" id="{89F53252-7054-449E-B756-26F440FFF1DC}"/>
                </a:ext>
              </a:extLst>
            </p:cNvPr>
            <p:cNvPicPr>
              <a:picLocks noChangeAspect="1"/>
            </p:cNvPicPr>
            <p:nvPr/>
          </p:nvPicPr>
          <p:blipFill>
            <a:blip r:embed="rId6"/>
            <a:stretch>
              <a:fillRect/>
            </a:stretch>
          </p:blipFill>
          <p:spPr>
            <a:xfrm>
              <a:off x="289651" y="6599559"/>
              <a:ext cx="1050994" cy="258441"/>
            </a:xfrm>
            <a:prstGeom prst="rect">
              <a:avLst/>
            </a:prstGeom>
          </p:spPr>
        </p:pic>
      </p:grpSp>
    </p:spTree>
    <p:extLst>
      <p:ext uri="{BB962C8B-B14F-4D97-AF65-F5344CB8AC3E}">
        <p14:creationId xmlns:p14="http://schemas.microsoft.com/office/powerpoint/2010/main" val="1280586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p:cNvGrpSpPr/>
          <p:nvPr/>
        </p:nvGrpSpPr>
        <p:grpSpPr>
          <a:xfrm>
            <a:off x="4689155" y="1167900"/>
            <a:ext cx="3711586" cy="5282430"/>
            <a:chOff x="4687567" y="1270770"/>
            <a:chExt cx="3711586" cy="5282430"/>
          </a:xfrm>
        </p:grpSpPr>
        <p:sp>
          <p:nvSpPr>
            <p:cNvPr id="11" name="Rechteck 10"/>
            <p:cNvSpPr/>
            <p:nvPr/>
          </p:nvSpPr>
          <p:spPr bwMode="gray">
            <a:xfrm>
              <a:off x="4687567" y="1270770"/>
              <a:ext cx="3711586" cy="528243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0" bIns="108000" rtlCol="0" anchor="t">
              <a:noAutofit/>
            </a:bodyPr>
            <a:lstStyle/>
            <a:p>
              <a:pPr eaLnBrk="0" fontAlgn="base">
                <a:spcBef>
                  <a:spcPts val="300"/>
                </a:spcBef>
                <a:spcAft>
                  <a:spcPts val="300"/>
                </a:spcAft>
              </a:pPr>
              <a:endParaRPr lang="de-DE" sz="1600" b="1">
                <a:solidFill>
                  <a:srgbClr val="4D4F53"/>
                </a:solidFill>
                <a:latin typeface="Arial"/>
              </a:endParaRPr>
            </a:p>
          </p:txBody>
        </p:sp>
        <p:sp>
          <p:nvSpPr>
            <p:cNvPr id="12" name="Rectangle 23">
              <a:extLst>
                <a:ext uri="{FF2B5EF4-FFF2-40B4-BE49-F238E27FC236}">
                  <a16:creationId xmlns:a16="http://schemas.microsoft.com/office/drawing/2014/main" id="{B708EB08-614A-477A-871E-59B4D248E17E}"/>
                </a:ext>
              </a:extLst>
            </p:cNvPr>
            <p:cNvSpPr/>
            <p:nvPr/>
          </p:nvSpPr>
          <p:spPr>
            <a:xfrm>
              <a:off x="4747181" y="1303616"/>
              <a:ext cx="3598959" cy="315040"/>
            </a:xfrm>
            <a:prstGeom prst="rect">
              <a:avLst/>
            </a:prstGeom>
            <a:solidFill>
              <a:srgbClr val="004985"/>
            </a:solidFill>
            <a:ln w="12700" cap="flat" cmpd="sng" algn="ctr">
              <a:noFill/>
              <a:prstDash val="solid"/>
              <a:miter lim="800000"/>
            </a:ln>
            <a:effectLst/>
          </p:spPr>
          <p:txBody>
            <a:bodyPr lIns="137124" tIns="68562" rIns="137124" bIns="68562" rtlCol="0" anchor="ctr"/>
            <a:lstStyle/>
            <a:p>
              <a:pPr lvl="1" defTabSz="914126">
                <a:tabLst>
                  <a:tab pos="808038" algn="l"/>
                </a:tabLst>
              </a:pPr>
              <a:endParaRPr lang="en-GB">
                <a:solidFill>
                  <a:srgbClr val="FFFFFF"/>
                </a:solidFill>
              </a:endParaRPr>
            </a:p>
            <a:p>
              <a:pPr lvl="1" defTabSz="914126"/>
              <a:r>
                <a:rPr lang="en-GB" sz="1400">
                  <a:solidFill>
                    <a:srgbClr val="FFFFFF"/>
                  </a:solidFill>
                </a:rPr>
                <a:t>Elster - Zertifikat beantragen</a:t>
              </a:r>
            </a:p>
            <a:p>
              <a:pPr marL="457063" lvl="1" defTabSz="914126"/>
              <a:endParaRPr lang="de-DE">
                <a:solidFill>
                  <a:srgbClr val="FFFFFF"/>
                </a:solidFill>
              </a:endParaRPr>
            </a:p>
          </p:txBody>
        </p:sp>
        <p:sp>
          <p:nvSpPr>
            <p:cNvPr id="14" name="Rectangle 23">
              <a:extLst>
                <a:ext uri="{FF2B5EF4-FFF2-40B4-BE49-F238E27FC236}">
                  <a16:creationId xmlns:a16="http://schemas.microsoft.com/office/drawing/2014/main" id="{B708EB08-614A-477A-871E-59B4D248E17E}"/>
                </a:ext>
              </a:extLst>
            </p:cNvPr>
            <p:cNvSpPr/>
            <p:nvPr/>
          </p:nvSpPr>
          <p:spPr>
            <a:xfrm>
              <a:off x="4747181" y="1675472"/>
              <a:ext cx="3598959" cy="315040"/>
            </a:xfrm>
            <a:prstGeom prst="rect">
              <a:avLst/>
            </a:prstGeom>
            <a:solidFill>
              <a:srgbClr val="004985"/>
            </a:solidFill>
            <a:ln w="12700" cap="flat" cmpd="sng" algn="ctr">
              <a:noFill/>
              <a:prstDash val="solid"/>
              <a:miter lim="800000"/>
            </a:ln>
            <a:effectLst/>
          </p:spPr>
          <p:txBody>
            <a:bodyPr lIns="137124" tIns="68562" rIns="137124" bIns="68562" rtlCol="0" anchor="ctr"/>
            <a:lstStyle/>
            <a:p>
              <a:pPr lvl="1" defTabSz="914126">
                <a:tabLst>
                  <a:tab pos="808038" algn="l"/>
                </a:tabLst>
              </a:pPr>
              <a:endParaRPr lang="en-GB">
                <a:solidFill>
                  <a:srgbClr val="FFFFFF"/>
                </a:solidFill>
              </a:endParaRPr>
            </a:p>
            <a:p>
              <a:pPr lvl="1" defTabSz="914126"/>
              <a:r>
                <a:rPr lang="en-GB" sz="1400">
                  <a:solidFill>
                    <a:srgbClr val="FFFFFF"/>
                  </a:solidFill>
                </a:rPr>
                <a:t>Elster - Zertifikat verlängern</a:t>
              </a:r>
            </a:p>
            <a:p>
              <a:pPr marL="457063" lvl="1" defTabSz="914126"/>
              <a:endParaRPr lang="de-DE">
                <a:solidFill>
                  <a:srgbClr val="FFFFFF"/>
                </a:solidFill>
              </a:endParaRPr>
            </a:p>
          </p:txBody>
        </p:sp>
        <p:sp>
          <p:nvSpPr>
            <p:cNvPr id="15" name="Rectangle 23">
              <a:extLst>
                <a:ext uri="{FF2B5EF4-FFF2-40B4-BE49-F238E27FC236}">
                  <a16:creationId xmlns:a16="http://schemas.microsoft.com/office/drawing/2014/main" id="{B708EB08-614A-477A-871E-59B4D248E17E}"/>
                </a:ext>
              </a:extLst>
            </p:cNvPr>
            <p:cNvSpPr/>
            <p:nvPr/>
          </p:nvSpPr>
          <p:spPr>
            <a:xfrm>
              <a:off x="4747181" y="2053569"/>
              <a:ext cx="3598959" cy="315040"/>
            </a:xfrm>
            <a:prstGeom prst="rect">
              <a:avLst/>
            </a:prstGeom>
            <a:solidFill>
              <a:srgbClr val="004985"/>
            </a:solidFill>
            <a:ln w="12700" cap="flat" cmpd="sng" algn="ctr">
              <a:noFill/>
              <a:prstDash val="solid"/>
              <a:miter lim="800000"/>
            </a:ln>
            <a:effectLst/>
          </p:spPr>
          <p:txBody>
            <a:bodyPr lIns="137124" tIns="68562" rIns="137124" bIns="68562" rtlCol="0" anchor="ctr"/>
            <a:lstStyle/>
            <a:p>
              <a:pPr lvl="1" defTabSz="914126">
                <a:tabLst>
                  <a:tab pos="808038" algn="l"/>
                </a:tabLst>
              </a:pPr>
              <a:endParaRPr lang="en-GB">
                <a:solidFill>
                  <a:srgbClr val="FFFFFF"/>
                </a:solidFill>
              </a:endParaRPr>
            </a:p>
            <a:p>
              <a:pPr lvl="1" defTabSz="914126"/>
              <a:r>
                <a:rPr lang="en-GB" sz="1400">
                  <a:solidFill>
                    <a:srgbClr val="FFFFFF"/>
                  </a:solidFill>
                </a:rPr>
                <a:t>Elster - Komponenten aktualisieren</a:t>
              </a:r>
            </a:p>
            <a:p>
              <a:pPr marL="457063" lvl="1" defTabSz="914126"/>
              <a:endParaRPr lang="de-DE">
                <a:solidFill>
                  <a:srgbClr val="FFFFFF"/>
                </a:solidFill>
              </a:endParaRPr>
            </a:p>
          </p:txBody>
        </p:sp>
        <p:sp>
          <p:nvSpPr>
            <p:cNvPr id="16" name="Rectangle 23">
              <a:extLst>
                <a:ext uri="{FF2B5EF4-FFF2-40B4-BE49-F238E27FC236}">
                  <a16:creationId xmlns:a16="http://schemas.microsoft.com/office/drawing/2014/main" id="{B708EB08-614A-477A-871E-59B4D248E17E}"/>
                </a:ext>
              </a:extLst>
            </p:cNvPr>
            <p:cNvSpPr/>
            <p:nvPr/>
          </p:nvSpPr>
          <p:spPr>
            <a:xfrm>
              <a:off x="4747181" y="2425425"/>
              <a:ext cx="3598959" cy="315040"/>
            </a:xfrm>
            <a:prstGeom prst="rect">
              <a:avLst/>
            </a:prstGeom>
            <a:solidFill>
              <a:srgbClr val="004985"/>
            </a:solidFill>
            <a:ln w="12700" cap="flat" cmpd="sng" algn="ctr">
              <a:noFill/>
              <a:prstDash val="solid"/>
              <a:miter lim="800000"/>
            </a:ln>
            <a:effectLst/>
          </p:spPr>
          <p:txBody>
            <a:bodyPr lIns="137124" tIns="68562" rIns="137124" bIns="68562" rtlCol="0" anchor="ctr"/>
            <a:lstStyle/>
            <a:p>
              <a:pPr lvl="1" defTabSz="914126">
                <a:tabLst>
                  <a:tab pos="808038" algn="l"/>
                </a:tabLst>
              </a:pPr>
              <a:endParaRPr lang="en-GB">
                <a:solidFill>
                  <a:srgbClr val="FFFFFF"/>
                </a:solidFill>
              </a:endParaRPr>
            </a:p>
            <a:p>
              <a:pPr lvl="1" defTabSz="914126">
                <a:tabLst>
                  <a:tab pos="808038" algn="l"/>
                </a:tabLst>
              </a:pPr>
              <a:r>
                <a:rPr lang="en-GB" sz="1400">
                  <a:solidFill>
                    <a:srgbClr val="FFFFFF"/>
                  </a:solidFill>
                </a:rPr>
                <a:t>Lohnsteuer - Meldungen erstellen</a:t>
              </a:r>
            </a:p>
            <a:p>
              <a:pPr marL="457063" lvl="1" defTabSz="914126"/>
              <a:endParaRPr lang="de-DE">
                <a:solidFill>
                  <a:srgbClr val="FFFFFF"/>
                </a:solidFill>
              </a:endParaRPr>
            </a:p>
          </p:txBody>
        </p:sp>
        <p:sp>
          <p:nvSpPr>
            <p:cNvPr id="17" name="Rectangle 23">
              <a:extLst>
                <a:ext uri="{FF2B5EF4-FFF2-40B4-BE49-F238E27FC236}">
                  <a16:creationId xmlns:a16="http://schemas.microsoft.com/office/drawing/2014/main" id="{B708EB08-614A-477A-871E-59B4D248E17E}"/>
                </a:ext>
              </a:extLst>
            </p:cNvPr>
            <p:cNvSpPr/>
            <p:nvPr/>
          </p:nvSpPr>
          <p:spPr>
            <a:xfrm>
              <a:off x="4747181" y="2805543"/>
              <a:ext cx="3598959" cy="315040"/>
            </a:xfrm>
            <a:prstGeom prst="rect">
              <a:avLst/>
            </a:prstGeom>
            <a:solidFill>
              <a:srgbClr val="004985"/>
            </a:solidFill>
            <a:ln w="12700" cap="flat" cmpd="sng" algn="ctr">
              <a:noFill/>
              <a:prstDash val="solid"/>
              <a:miter lim="800000"/>
            </a:ln>
            <a:effectLst/>
          </p:spPr>
          <p:txBody>
            <a:bodyPr lIns="137124" tIns="68562" rIns="137124" bIns="68562" rtlCol="0" anchor="ctr"/>
            <a:lstStyle/>
            <a:p>
              <a:pPr lvl="1" defTabSz="914126">
                <a:tabLst>
                  <a:tab pos="808038" algn="l"/>
                </a:tabLst>
              </a:pPr>
              <a:endParaRPr lang="en-GB">
                <a:solidFill>
                  <a:srgbClr val="FFFFFF"/>
                </a:solidFill>
              </a:endParaRPr>
            </a:p>
            <a:p>
              <a:pPr lvl="1" defTabSz="914126">
                <a:tabLst>
                  <a:tab pos="808038" algn="l"/>
                </a:tabLst>
              </a:pPr>
              <a:r>
                <a:rPr lang="en-GB" sz="1400">
                  <a:solidFill>
                    <a:srgbClr val="FFFFFF"/>
                  </a:solidFill>
                </a:rPr>
                <a:t>Lohnsteuer - Meldungen versenden</a:t>
              </a:r>
            </a:p>
            <a:p>
              <a:pPr marL="457063" lvl="1" defTabSz="914126"/>
              <a:endParaRPr lang="de-DE">
                <a:solidFill>
                  <a:srgbClr val="FFFFFF"/>
                </a:solidFill>
              </a:endParaRPr>
            </a:p>
          </p:txBody>
        </p:sp>
        <p:sp>
          <p:nvSpPr>
            <p:cNvPr id="18" name="Rectangle 23">
              <a:extLst>
                <a:ext uri="{FF2B5EF4-FFF2-40B4-BE49-F238E27FC236}">
                  <a16:creationId xmlns:a16="http://schemas.microsoft.com/office/drawing/2014/main" id="{B708EB08-614A-477A-871E-59B4D248E17E}"/>
                </a:ext>
              </a:extLst>
            </p:cNvPr>
            <p:cNvSpPr/>
            <p:nvPr/>
          </p:nvSpPr>
          <p:spPr>
            <a:xfrm>
              <a:off x="4747181" y="3183640"/>
              <a:ext cx="3598959" cy="315040"/>
            </a:xfrm>
            <a:prstGeom prst="rect">
              <a:avLst/>
            </a:prstGeom>
            <a:solidFill>
              <a:srgbClr val="004985"/>
            </a:solidFill>
            <a:ln w="12700" cap="flat" cmpd="sng" algn="ctr">
              <a:noFill/>
              <a:prstDash val="solid"/>
              <a:miter lim="800000"/>
            </a:ln>
            <a:effectLst/>
          </p:spPr>
          <p:txBody>
            <a:bodyPr lIns="137124" tIns="68562" rIns="137124" bIns="68562" rtlCol="0" anchor="ctr"/>
            <a:lstStyle/>
            <a:p>
              <a:pPr lvl="1" defTabSz="914126">
                <a:tabLst>
                  <a:tab pos="808038" algn="l"/>
                </a:tabLst>
              </a:pPr>
              <a:endParaRPr lang="en-GB">
                <a:solidFill>
                  <a:srgbClr val="FFFFFF"/>
                </a:solidFill>
              </a:endParaRPr>
            </a:p>
            <a:p>
              <a:pPr lvl="1" defTabSz="914126">
                <a:tabLst>
                  <a:tab pos="808038" algn="l"/>
                </a:tabLst>
              </a:pPr>
              <a:r>
                <a:rPr lang="en-GB" sz="1400">
                  <a:solidFill>
                    <a:srgbClr val="FFFFFF"/>
                  </a:solidFill>
                </a:rPr>
                <a:t>ELSTAM - Rückmeldungen abrufen</a:t>
              </a:r>
            </a:p>
            <a:p>
              <a:pPr marL="457063" lvl="1" defTabSz="914126"/>
              <a:endParaRPr lang="de-DE">
                <a:solidFill>
                  <a:srgbClr val="FFFFFF"/>
                </a:solidFill>
              </a:endParaRPr>
            </a:p>
          </p:txBody>
        </p:sp>
        <p:sp>
          <p:nvSpPr>
            <p:cNvPr id="19" name="Rectangle 23">
              <a:extLst>
                <a:ext uri="{FF2B5EF4-FFF2-40B4-BE49-F238E27FC236}">
                  <a16:creationId xmlns:a16="http://schemas.microsoft.com/office/drawing/2014/main" id="{B708EB08-614A-477A-871E-59B4D248E17E}"/>
                </a:ext>
              </a:extLst>
            </p:cNvPr>
            <p:cNvSpPr/>
            <p:nvPr/>
          </p:nvSpPr>
          <p:spPr>
            <a:xfrm>
              <a:off x="4747181" y="3555496"/>
              <a:ext cx="3598959" cy="315040"/>
            </a:xfrm>
            <a:prstGeom prst="rect">
              <a:avLst/>
            </a:prstGeom>
            <a:solidFill>
              <a:srgbClr val="004985"/>
            </a:solidFill>
            <a:ln w="12700" cap="flat" cmpd="sng" algn="ctr">
              <a:noFill/>
              <a:prstDash val="solid"/>
              <a:miter lim="800000"/>
            </a:ln>
            <a:effectLst/>
          </p:spPr>
          <p:txBody>
            <a:bodyPr lIns="137124" tIns="68562" rIns="137124" bIns="68562" rtlCol="0" anchor="ctr"/>
            <a:lstStyle/>
            <a:p>
              <a:pPr lvl="1" defTabSz="914126">
                <a:tabLst>
                  <a:tab pos="808038" algn="l"/>
                </a:tabLst>
              </a:pPr>
              <a:endParaRPr lang="en-GB">
                <a:solidFill>
                  <a:srgbClr val="FFFFFF"/>
                </a:solidFill>
              </a:endParaRPr>
            </a:p>
            <a:p>
              <a:pPr lvl="1" defTabSz="914126">
                <a:tabLst>
                  <a:tab pos="808038" algn="l"/>
                </a:tabLst>
              </a:pPr>
              <a:r>
                <a:rPr lang="en-GB" sz="1400">
                  <a:solidFill>
                    <a:srgbClr val="FFFFFF"/>
                  </a:solidFill>
                </a:rPr>
                <a:t>LSB - Protokolle abrufen</a:t>
              </a:r>
            </a:p>
            <a:p>
              <a:pPr marL="457063" lvl="1" defTabSz="914126"/>
              <a:endParaRPr lang="de-DE">
                <a:solidFill>
                  <a:srgbClr val="FFFFFF"/>
                </a:solidFill>
              </a:endParaRPr>
            </a:p>
          </p:txBody>
        </p:sp>
        <p:sp>
          <p:nvSpPr>
            <p:cNvPr id="20" name="Rectangle 23">
              <a:extLst>
                <a:ext uri="{FF2B5EF4-FFF2-40B4-BE49-F238E27FC236}">
                  <a16:creationId xmlns:a16="http://schemas.microsoft.com/office/drawing/2014/main" id="{B708EB08-614A-477A-871E-59B4D248E17E}"/>
                </a:ext>
              </a:extLst>
            </p:cNvPr>
            <p:cNvSpPr/>
            <p:nvPr/>
          </p:nvSpPr>
          <p:spPr>
            <a:xfrm>
              <a:off x="4747181" y="3922673"/>
              <a:ext cx="3598959" cy="315040"/>
            </a:xfrm>
            <a:prstGeom prst="rect">
              <a:avLst/>
            </a:prstGeom>
            <a:solidFill>
              <a:srgbClr val="004985"/>
            </a:solidFill>
            <a:ln w="12700" cap="flat" cmpd="sng" algn="ctr">
              <a:noFill/>
              <a:prstDash val="solid"/>
              <a:miter lim="800000"/>
            </a:ln>
            <a:effectLst/>
          </p:spPr>
          <p:txBody>
            <a:bodyPr lIns="137124" tIns="68562" rIns="137124" bIns="68562" rtlCol="0" anchor="ctr"/>
            <a:lstStyle/>
            <a:p>
              <a:pPr lvl="1" defTabSz="914126">
                <a:tabLst>
                  <a:tab pos="808038" algn="l"/>
                </a:tabLst>
              </a:pPr>
              <a:endParaRPr lang="en-GB">
                <a:solidFill>
                  <a:srgbClr val="FFFFFF"/>
                </a:solidFill>
              </a:endParaRPr>
            </a:p>
            <a:p>
              <a:pPr lvl="1" defTabSz="914126"/>
              <a:r>
                <a:rPr lang="en-GB" sz="1400">
                  <a:solidFill>
                    <a:srgbClr val="FFFFFF"/>
                  </a:solidFill>
                </a:rPr>
                <a:t>dakota installieren</a:t>
              </a:r>
            </a:p>
            <a:p>
              <a:pPr marL="457063" lvl="1" defTabSz="914126"/>
              <a:endParaRPr lang="de-DE">
                <a:solidFill>
                  <a:srgbClr val="FFFFFF"/>
                </a:solidFill>
              </a:endParaRPr>
            </a:p>
          </p:txBody>
        </p:sp>
        <p:sp>
          <p:nvSpPr>
            <p:cNvPr id="21" name="Rectangle 23">
              <a:extLst>
                <a:ext uri="{FF2B5EF4-FFF2-40B4-BE49-F238E27FC236}">
                  <a16:creationId xmlns:a16="http://schemas.microsoft.com/office/drawing/2014/main" id="{B708EB08-614A-477A-871E-59B4D248E17E}"/>
                </a:ext>
              </a:extLst>
            </p:cNvPr>
            <p:cNvSpPr/>
            <p:nvPr/>
          </p:nvSpPr>
          <p:spPr>
            <a:xfrm>
              <a:off x="4747181" y="4294529"/>
              <a:ext cx="3598959" cy="315040"/>
            </a:xfrm>
            <a:prstGeom prst="rect">
              <a:avLst/>
            </a:prstGeom>
            <a:solidFill>
              <a:srgbClr val="004985"/>
            </a:solidFill>
            <a:ln w="12700" cap="flat" cmpd="sng" algn="ctr">
              <a:noFill/>
              <a:prstDash val="solid"/>
              <a:miter lim="800000"/>
            </a:ln>
            <a:effectLst/>
          </p:spPr>
          <p:txBody>
            <a:bodyPr lIns="137124" tIns="68562" rIns="137124" bIns="68562" rtlCol="0" anchor="ctr"/>
            <a:lstStyle/>
            <a:p>
              <a:pPr lvl="1" defTabSz="914126">
                <a:tabLst>
                  <a:tab pos="808038" algn="l"/>
                </a:tabLst>
              </a:pPr>
              <a:endParaRPr lang="en-GB">
                <a:solidFill>
                  <a:srgbClr val="FFFFFF"/>
                </a:solidFill>
              </a:endParaRPr>
            </a:p>
            <a:p>
              <a:pPr lvl="1" defTabSz="914126"/>
              <a:r>
                <a:rPr lang="en-GB" sz="1400">
                  <a:solidFill>
                    <a:srgbClr val="FFFFFF"/>
                  </a:solidFill>
                </a:rPr>
                <a:t>dakota - Zertifikat beantragen</a:t>
              </a:r>
            </a:p>
            <a:p>
              <a:pPr marL="457063" lvl="1" defTabSz="914126"/>
              <a:endParaRPr lang="de-DE">
                <a:solidFill>
                  <a:srgbClr val="FFFFFF"/>
                </a:solidFill>
              </a:endParaRPr>
            </a:p>
          </p:txBody>
        </p:sp>
        <p:sp>
          <p:nvSpPr>
            <p:cNvPr id="22" name="Rectangle 23">
              <a:extLst>
                <a:ext uri="{FF2B5EF4-FFF2-40B4-BE49-F238E27FC236}">
                  <a16:creationId xmlns:a16="http://schemas.microsoft.com/office/drawing/2014/main" id="{B708EB08-614A-477A-871E-59B4D248E17E}"/>
                </a:ext>
              </a:extLst>
            </p:cNvPr>
            <p:cNvSpPr/>
            <p:nvPr/>
          </p:nvSpPr>
          <p:spPr>
            <a:xfrm>
              <a:off x="4747181" y="4672626"/>
              <a:ext cx="3598959" cy="315040"/>
            </a:xfrm>
            <a:prstGeom prst="rect">
              <a:avLst/>
            </a:prstGeom>
            <a:solidFill>
              <a:srgbClr val="004985"/>
            </a:solidFill>
            <a:ln w="12700" cap="flat" cmpd="sng" algn="ctr">
              <a:noFill/>
              <a:prstDash val="solid"/>
              <a:miter lim="800000"/>
            </a:ln>
            <a:effectLst/>
          </p:spPr>
          <p:txBody>
            <a:bodyPr lIns="137124" tIns="68562" rIns="137124" bIns="68562" rtlCol="0" anchor="ctr"/>
            <a:lstStyle/>
            <a:p>
              <a:pPr lvl="1" defTabSz="914126">
                <a:tabLst>
                  <a:tab pos="808038" algn="l"/>
                </a:tabLst>
              </a:pPr>
              <a:endParaRPr lang="en-GB" sz="1200">
                <a:solidFill>
                  <a:srgbClr val="FFFFFF"/>
                </a:solidFill>
              </a:endParaRPr>
            </a:p>
            <a:p>
              <a:pPr lvl="1" defTabSz="914126"/>
              <a:r>
                <a:rPr lang="en-GB" sz="1200">
                  <a:solidFill>
                    <a:srgbClr val="FFFFFF"/>
                  </a:solidFill>
                </a:rPr>
                <a:t>dakota - Stammdatenupdate durchführen</a:t>
              </a:r>
            </a:p>
            <a:p>
              <a:pPr marL="457063" lvl="1" defTabSz="914126"/>
              <a:endParaRPr lang="de-DE" sz="1200">
                <a:solidFill>
                  <a:srgbClr val="FFFFFF"/>
                </a:solidFill>
              </a:endParaRPr>
            </a:p>
          </p:txBody>
        </p:sp>
        <p:sp>
          <p:nvSpPr>
            <p:cNvPr id="23" name="Rectangle 23">
              <a:extLst>
                <a:ext uri="{FF2B5EF4-FFF2-40B4-BE49-F238E27FC236}">
                  <a16:creationId xmlns:a16="http://schemas.microsoft.com/office/drawing/2014/main" id="{B708EB08-614A-477A-871E-59B4D248E17E}"/>
                </a:ext>
              </a:extLst>
            </p:cNvPr>
            <p:cNvSpPr/>
            <p:nvPr/>
          </p:nvSpPr>
          <p:spPr>
            <a:xfrm>
              <a:off x="4747181" y="5044482"/>
              <a:ext cx="3598959" cy="315040"/>
            </a:xfrm>
            <a:prstGeom prst="rect">
              <a:avLst/>
            </a:prstGeom>
            <a:solidFill>
              <a:srgbClr val="004985"/>
            </a:solidFill>
            <a:ln w="12700" cap="flat" cmpd="sng" algn="ctr">
              <a:noFill/>
              <a:prstDash val="solid"/>
              <a:miter lim="800000"/>
            </a:ln>
            <a:effectLst/>
          </p:spPr>
          <p:txBody>
            <a:bodyPr lIns="137124" tIns="68562" rIns="137124" bIns="68562" rtlCol="0" anchor="ctr"/>
            <a:lstStyle/>
            <a:p>
              <a:pPr lvl="1" defTabSz="914126">
                <a:tabLst>
                  <a:tab pos="808038" algn="l"/>
                </a:tabLst>
              </a:pPr>
              <a:endParaRPr lang="en-GB">
                <a:solidFill>
                  <a:srgbClr val="FFFFFF"/>
                </a:solidFill>
              </a:endParaRPr>
            </a:p>
            <a:p>
              <a:pPr lvl="1" defTabSz="914126"/>
              <a:r>
                <a:rPr lang="en-GB" sz="1400">
                  <a:solidFill>
                    <a:srgbClr val="FFFFFF"/>
                  </a:solidFill>
                </a:rPr>
                <a:t>SV - Meldedateien erstellen</a:t>
              </a:r>
            </a:p>
            <a:p>
              <a:pPr marL="457063" lvl="1" defTabSz="914126"/>
              <a:endParaRPr lang="de-DE">
                <a:solidFill>
                  <a:srgbClr val="FFFFFF"/>
                </a:solidFill>
              </a:endParaRPr>
            </a:p>
          </p:txBody>
        </p:sp>
        <p:sp>
          <p:nvSpPr>
            <p:cNvPr id="24" name="Rectangle 23">
              <a:extLst>
                <a:ext uri="{FF2B5EF4-FFF2-40B4-BE49-F238E27FC236}">
                  <a16:creationId xmlns:a16="http://schemas.microsoft.com/office/drawing/2014/main" id="{B708EB08-614A-477A-871E-59B4D248E17E}"/>
                </a:ext>
              </a:extLst>
            </p:cNvPr>
            <p:cNvSpPr/>
            <p:nvPr/>
          </p:nvSpPr>
          <p:spPr>
            <a:xfrm>
              <a:off x="4747181" y="5424600"/>
              <a:ext cx="3598959" cy="315040"/>
            </a:xfrm>
            <a:prstGeom prst="rect">
              <a:avLst/>
            </a:prstGeom>
            <a:solidFill>
              <a:srgbClr val="004985"/>
            </a:solidFill>
            <a:ln w="12700" cap="flat" cmpd="sng" algn="ctr">
              <a:noFill/>
              <a:prstDash val="solid"/>
              <a:miter lim="800000"/>
            </a:ln>
            <a:effectLst/>
          </p:spPr>
          <p:txBody>
            <a:bodyPr lIns="137124" tIns="68562" rIns="137124" bIns="68562" rtlCol="0" anchor="ctr"/>
            <a:lstStyle/>
            <a:p>
              <a:pPr lvl="1" defTabSz="914126">
                <a:tabLst>
                  <a:tab pos="808038" algn="l"/>
                </a:tabLst>
              </a:pPr>
              <a:endParaRPr lang="en-GB">
                <a:solidFill>
                  <a:srgbClr val="FFFFFF"/>
                </a:solidFill>
              </a:endParaRPr>
            </a:p>
            <a:p>
              <a:pPr lvl="1" defTabSz="914126"/>
              <a:r>
                <a:rPr lang="en-GB" sz="1400">
                  <a:solidFill>
                    <a:srgbClr val="FFFFFF"/>
                  </a:solidFill>
                </a:rPr>
                <a:t>SV - Meldedateien verschlüsseln</a:t>
              </a:r>
            </a:p>
            <a:p>
              <a:pPr marL="457063" lvl="1" defTabSz="914126"/>
              <a:endParaRPr lang="de-DE">
                <a:solidFill>
                  <a:srgbClr val="FFFFFF"/>
                </a:solidFill>
              </a:endParaRPr>
            </a:p>
          </p:txBody>
        </p:sp>
        <p:sp>
          <p:nvSpPr>
            <p:cNvPr id="25" name="Rectangle 23">
              <a:extLst>
                <a:ext uri="{FF2B5EF4-FFF2-40B4-BE49-F238E27FC236}">
                  <a16:creationId xmlns:a16="http://schemas.microsoft.com/office/drawing/2014/main" id="{B708EB08-614A-477A-871E-59B4D248E17E}"/>
                </a:ext>
              </a:extLst>
            </p:cNvPr>
            <p:cNvSpPr/>
            <p:nvPr/>
          </p:nvSpPr>
          <p:spPr>
            <a:xfrm>
              <a:off x="4747181" y="5802697"/>
              <a:ext cx="3598959" cy="315040"/>
            </a:xfrm>
            <a:prstGeom prst="rect">
              <a:avLst/>
            </a:prstGeom>
            <a:solidFill>
              <a:srgbClr val="004985"/>
            </a:solidFill>
            <a:ln w="12700" cap="flat" cmpd="sng" algn="ctr">
              <a:noFill/>
              <a:prstDash val="solid"/>
              <a:miter lim="800000"/>
            </a:ln>
            <a:effectLst/>
          </p:spPr>
          <p:txBody>
            <a:bodyPr lIns="137124" tIns="68562" rIns="137124" bIns="68562" rtlCol="0" anchor="ctr"/>
            <a:lstStyle/>
            <a:p>
              <a:pPr lvl="1" defTabSz="914126">
                <a:tabLst>
                  <a:tab pos="808038" algn="l"/>
                </a:tabLst>
              </a:pPr>
              <a:endParaRPr lang="en-GB">
                <a:solidFill>
                  <a:srgbClr val="FFFFFF"/>
                </a:solidFill>
              </a:endParaRPr>
            </a:p>
            <a:p>
              <a:pPr lvl="1" defTabSz="914126"/>
              <a:r>
                <a:rPr lang="en-GB" sz="1400">
                  <a:solidFill>
                    <a:srgbClr val="FFFFFF"/>
                  </a:solidFill>
                </a:rPr>
                <a:t>SV – Meldedateien versenden</a:t>
              </a:r>
            </a:p>
            <a:p>
              <a:pPr marL="457063" lvl="1" defTabSz="914126"/>
              <a:endParaRPr lang="de-DE">
                <a:solidFill>
                  <a:srgbClr val="FFFFFF"/>
                </a:solidFill>
              </a:endParaRPr>
            </a:p>
          </p:txBody>
        </p:sp>
        <p:sp>
          <p:nvSpPr>
            <p:cNvPr id="26" name="Rectangle 23">
              <a:extLst>
                <a:ext uri="{FF2B5EF4-FFF2-40B4-BE49-F238E27FC236}">
                  <a16:creationId xmlns:a16="http://schemas.microsoft.com/office/drawing/2014/main" id="{B708EB08-614A-477A-871E-59B4D248E17E}"/>
                </a:ext>
              </a:extLst>
            </p:cNvPr>
            <p:cNvSpPr/>
            <p:nvPr/>
          </p:nvSpPr>
          <p:spPr>
            <a:xfrm>
              <a:off x="4747181" y="6174553"/>
              <a:ext cx="3598959" cy="315040"/>
            </a:xfrm>
            <a:prstGeom prst="rect">
              <a:avLst/>
            </a:prstGeom>
            <a:solidFill>
              <a:srgbClr val="004985"/>
            </a:solidFill>
            <a:ln w="12700" cap="flat" cmpd="sng" algn="ctr">
              <a:noFill/>
              <a:prstDash val="solid"/>
              <a:miter lim="800000"/>
            </a:ln>
            <a:effectLst/>
          </p:spPr>
          <p:txBody>
            <a:bodyPr lIns="137124" tIns="68562" rIns="137124" bIns="68562" rtlCol="0" anchor="ctr"/>
            <a:lstStyle/>
            <a:p>
              <a:pPr lvl="1" defTabSz="914126"/>
              <a:r>
                <a:rPr lang="de-DE" sz="1400">
                  <a:solidFill>
                    <a:srgbClr val="FFFFFF"/>
                  </a:solidFill>
                </a:rPr>
                <a:t>dakota - Statusabfrage erstellen</a:t>
              </a:r>
            </a:p>
          </p:txBody>
        </p:sp>
      </p:grpSp>
      <p:grpSp>
        <p:nvGrpSpPr>
          <p:cNvPr id="27" name="Gruppieren 26"/>
          <p:cNvGrpSpPr/>
          <p:nvPr/>
        </p:nvGrpSpPr>
        <p:grpSpPr>
          <a:xfrm>
            <a:off x="8589864" y="1200384"/>
            <a:ext cx="3236173" cy="5282430"/>
            <a:chOff x="8588275" y="1303254"/>
            <a:chExt cx="3236173" cy="5282430"/>
          </a:xfrm>
        </p:grpSpPr>
        <p:sp>
          <p:nvSpPr>
            <p:cNvPr id="28" name="Rechteck 27"/>
            <p:cNvSpPr/>
            <p:nvPr/>
          </p:nvSpPr>
          <p:spPr bwMode="gray">
            <a:xfrm>
              <a:off x="9013788" y="1303254"/>
              <a:ext cx="2810660" cy="528243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0" bIns="108000" rtlCol="0" anchor="t">
              <a:noAutofit/>
            </a:bodyPr>
            <a:lstStyle/>
            <a:p>
              <a:pPr eaLnBrk="0" fontAlgn="base">
                <a:spcBef>
                  <a:spcPts val="300"/>
                </a:spcBef>
                <a:spcAft>
                  <a:spcPts val="300"/>
                </a:spcAft>
              </a:pPr>
              <a:endParaRPr lang="de-DE" sz="1600" b="1">
                <a:solidFill>
                  <a:srgbClr val="4D4F53"/>
                </a:solidFill>
                <a:latin typeface="Arial"/>
              </a:endParaRPr>
            </a:p>
          </p:txBody>
        </p:sp>
        <p:cxnSp>
          <p:nvCxnSpPr>
            <p:cNvPr id="30" name="Gerade Verbindung mit Pfeil 29"/>
            <p:cNvCxnSpPr/>
            <p:nvPr/>
          </p:nvCxnSpPr>
          <p:spPr bwMode="gray">
            <a:xfrm>
              <a:off x="8588275" y="2053569"/>
              <a:ext cx="331202" cy="0"/>
            </a:xfrm>
            <a:prstGeom prst="straightConnector1">
              <a:avLst/>
            </a:prstGeom>
            <a:noFill/>
            <a:ln w="19050" cap="flat" cmpd="sng" algn="ctr">
              <a:solidFill>
                <a:srgbClr val="004985"/>
              </a:solidFill>
              <a:prstDash val="solid"/>
              <a:headEnd type="triangle"/>
              <a:tailEnd type="triangle"/>
            </a:ln>
            <a:effectLst/>
          </p:spPr>
        </p:cxnSp>
        <p:cxnSp>
          <p:nvCxnSpPr>
            <p:cNvPr id="31" name="Gerade Verbindung mit Pfeil 30"/>
            <p:cNvCxnSpPr/>
            <p:nvPr/>
          </p:nvCxnSpPr>
          <p:spPr bwMode="gray">
            <a:xfrm>
              <a:off x="8588275" y="3329919"/>
              <a:ext cx="331202" cy="0"/>
            </a:xfrm>
            <a:prstGeom prst="straightConnector1">
              <a:avLst/>
            </a:prstGeom>
            <a:noFill/>
            <a:ln w="19050" cap="flat" cmpd="sng" algn="ctr">
              <a:solidFill>
                <a:srgbClr val="004985"/>
              </a:solidFill>
              <a:prstDash val="solid"/>
              <a:headEnd type="triangle"/>
              <a:tailEnd type="triangle"/>
            </a:ln>
            <a:effectLst/>
          </p:spPr>
        </p:cxnSp>
        <p:cxnSp>
          <p:nvCxnSpPr>
            <p:cNvPr id="32" name="Gerade Verbindung mit Pfeil 31"/>
            <p:cNvCxnSpPr/>
            <p:nvPr/>
          </p:nvCxnSpPr>
          <p:spPr bwMode="gray">
            <a:xfrm>
              <a:off x="8588275" y="4352493"/>
              <a:ext cx="331202" cy="0"/>
            </a:xfrm>
            <a:prstGeom prst="straightConnector1">
              <a:avLst/>
            </a:prstGeom>
            <a:noFill/>
            <a:ln w="19050" cap="flat" cmpd="sng" algn="ctr">
              <a:solidFill>
                <a:srgbClr val="004985"/>
              </a:solidFill>
              <a:prstDash val="solid"/>
              <a:headEnd type="triangle"/>
              <a:tailEnd type="triangle"/>
            </a:ln>
            <a:effectLst/>
          </p:spPr>
        </p:cxnSp>
        <p:cxnSp>
          <p:nvCxnSpPr>
            <p:cNvPr id="33" name="Gerade Verbindung mit Pfeil 32"/>
            <p:cNvCxnSpPr/>
            <p:nvPr/>
          </p:nvCxnSpPr>
          <p:spPr bwMode="gray">
            <a:xfrm>
              <a:off x="8588275" y="6226597"/>
              <a:ext cx="331202" cy="0"/>
            </a:xfrm>
            <a:prstGeom prst="straightConnector1">
              <a:avLst/>
            </a:prstGeom>
            <a:noFill/>
            <a:ln w="19050" cap="flat" cmpd="sng" algn="ctr">
              <a:solidFill>
                <a:srgbClr val="004985"/>
              </a:solidFill>
              <a:prstDash val="solid"/>
              <a:headEnd type="triangle"/>
              <a:tailEnd type="triangle"/>
            </a:ln>
            <a:effectLst/>
          </p:spPr>
        </p:cxnSp>
        <p:cxnSp>
          <p:nvCxnSpPr>
            <p:cNvPr id="34" name="Gerade Verbindung mit Pfeil 33"/>
            <p:cNvCxnSpPr/>
            <p:nvPr/>
          </p:nvCxnSpPr>
          <p:spPr bwMode="gray">
            <a:xfrm>
              <a:off x="8588275" y="5393819"/>
              <a:ext cx="331202" cy="0"/>
            </a:xfrm>
            <a:prstGeom prst="straightConnector1">
              <a:avLst/>
            </a:prstGeom>
            <a:noFill/>
            <a:ln w="19050" cap="flat" cmpd="sng" algn="ctr">
              <a:solidFill>
                <a:srgbClr val="004985"/>
              </a:solidFill>
              <a:prstDash val="solid"/>
              <a:headEnd type="triangle"/>
              <a:tailEnd type="triangle"/>
            </a:ln>
            <a:effectLst/>
          </p:spPr>
        </p:cxnSp>
        <p:sp>
          <p:nvSpPr>
            <p:cNvPr id="35" name="Rechteck 34"/>
            <p:cNvSpPr/>
            <p:nvPr/>
          </p:nvSpPr>
          <p:spPr bwMode="gray">
            <a:xfrm>
              <a:off x="9405976" y="1353310"/>
              <a:ext cx="2334381" cy="1309209"/>
            </a:xfrm>
            <a:prstGeom prst="rect">
              <a:avLst/>
            </a:prstGeom>
            <a:solidFill>
              <a:srgbClr val="4D4F53">
                <a:lumMod val="60000"/>
                <a:lumOff val="40000"/>
              </a:srgbClr>
            </a:solidFill>
            <a:ln w="9525" cap="flat" cmpd="sng" algn="ctr">
              <a:noFill/>
              <a:prstDash val="solid"/>
            </a:ln>
            <a:effectLst/>
          </p:spPr>
          <p:txBody>
            <a:bodyPr lIns="108000" tIns="108000" rIns="108000" bIns="108000" rtlCol="0" anchor="ctr">
              <a:noAutofit/>
            </a:bodyPr>
            <a:lstStyle/>
            <a:p>
              <a:pPr eaLnBrk="0" fontAlgn="base">
                <a:spcBef>
                  <a:spcPts val="300"/>
                </a:spcBef>
                <a:spcAft>
                  <a:spcPts val="300"/>
                </a:spcAft>
                <a:defRPr/>
              </a:pPr>
              <a:r>
                <a:rPr lang="de-DE" sz="1600">
                  <a:solidFill>
                    <a:prstClr val="white"/>
                  </a:solidFill>
                  <a:latin typeface="Arial"/>
                </a:rPr>
                <a:t>ITSG, BZSt, Bundesbank…</a:t>
              </a:r>
            </a:p>
          </p:txBody>
        </p:sp>
        <p:sp>
          <p:nvSpPr>
            <p:cNvPr id="36" name="Rechteck 35"/>
            <p:cNvSpPr/>
            <p:nvPr/>
          </p:nvSpPr>
          <p:spPr bwMode="gray">
            <a:xfrm>
              <a:off x="9405977" y="2976638"/>
              <a:ext cx="2334380" cy="739701"/>
            </a:xfrm>
            <a:prstGeom prst="rect">
              <a:avLst/>
            </a:prstGeom>
            <a:solidFill>
              <a:srgbClr val="4D4F53">
                <a:lumMod val="60000"/>
                <a:lumOff val="40000"/>
              </a:srgbClr>
            </a:solidFill>
            <a:ln w="9525" cap="flat" cmpd="sng" algn="ctr">
              <a:noFill/>
              <a:prstDash val="solid"/>
            </a:ln>
            <a:effectLst/>
          </p:spPr>
          <p:txBody>
            <a:bodyPr lIns="108000" tIns="108000" rIns="108000" bIns="108000" rtlCol="0" anchor="ctr">
              <a:noAutofit/>
            </a:bodyPr>
            <a:lstStyle/>
            <a:p>
              <a:pPr eaLnBrk="0" fontAlgn="base">
                <a:spcBef>
                  <a:spcPts val="300"/>
                </a:spcBef>
                <a:spcAft>
                  <a:spcPts val="300"/>
                </a:spcAft>
                <a:defRPr/>
              </a:pPr>
              <a:r>
                <a:rPr lang="de-DE" sz="1600">
                  <a:solidFill>
                    <a:prstClr val="white"/>
                  </a:solidFill>
                  <a:latin typeface="Arial"/>
                </a:rPr>
                <a:t>Finanzbehörden</a:t>
              </a:r>
            </a:p>
          </p:txBody>
        </p:sp>
        <p:sp>
          <p:nvSpPr>
            <p:cNvPr id="37" name="Rechteck 36"/>
            <p:cNvSpPr/>
            <p:nvPr/>
          </p:nvSpPr>
          <p:spPr bwMode="gray">
            <a:xfrm>
              <a:off x="9405977" y="4030458"/>
              <a:ext cx="2334380" cy="751224"/>
            </a:xfrm>
            <a:prstGeom prst="rect">
              <a:avLst/>
            </a:prstGeom>
            <a:solidFill>
              <a:srgbClr val="4D4F53">
                <a:lumMod val="60000"/>
                <a:lumOff val="40000"/>
              </a:srgbClr>
            </a:solidFill>
            <a:ln w="9525" cap="flat" cmpd="sng" algn="ctr">
              <a:noFill/>
              <a:prstDash val="solid"/>
            </a:ln>
            <a:effectLst/>
          </p:spPr>
          <p:txBody>
            <a:bodyPr lIns="108000" tIns="108000" rIns="108000" bIns="108000" rtlCol="0" anchor="ctr">
              <a:noAutofit/>
            </a:bodyPr>
            <a:lstStyle/>
            <a:p>
              <a:pPr eaLnBrk="0" fontAlgn="base">
                <a:spcBef>
                  <a:spcPts val="300"/>
                </a:spcBef>
                <a:spcAft>
                  <a:spcPts val="300"/>
                </a:spcAft>
                <a:defRPr/>
              </a:pPr>
              <a:r>
                <a:rPr lang="de-DE" sz="1600">
                  <a:solidFill>
                    <a:prstClr val="white"/>
                  </a:solidFill>
                  <a:latin typeface="Arial"/>
                </a:rPr>
                <a:t>Krankenkassen, RV, DASBV</a:t>
              </a:r>
            </a:p>
          </p:txBody>
        </p:sp>
        <p:sp>
          <p:nvSpPr>
            <p:cNvPr id="38" name="Rechteck 37"/>
            <p:cNvSpPr/>
            <p:nvPr/>
          </p:nvSpPr>
          <p:spPr bwMode="gray">
            <a:xfrm>
              <a:off x="9405977" y="5095801"/>
              <a:ext cx="2334380" cy="541756"/>
            </a:xfrm>
            <a:prstGeom prst="rect">
              <a:avLst/>
            </a:prstGeom>
            <a:solidFill>
              <a:srgbClr val="4D4F53">
                <a:lumMod val="60000"/>
                <a:lumOff val="40000"/>
              </a:srgbClr>
            </a:solidFill>
            <a:ln w="9525" cap="flat" cmpd="sng" algn="ctr">
              <a:noFill/>
              <a:prstDash val="solid"/>
            </a:ln>
            <a:effectLst/>
          </p:spPr>
          <p:txBody>
            <a:bodyPr lIns="108000" tIns="108000" rIns="108000" bIns="108000" rtlCol="0" anchor="ctr">
              <a:noAutofit/>
            </a:bodyPr>
            <a:lstStyle/>
            <a:p>
              <a:pPr eaLnBrk="0" fontAlgn="base">
                <a:spcBef>
                  <a:spcPts val="300"/>
                </a:spcBef>
                <a:spcAft>
                  <a:spcPts val="300"/>
                </a:spcAft>
                <a:defRPr/>
              </a:pPr>
              <a:r>
                <a:rPr lang="de-DE" sz="1600">
                  <a:solidFill>
                    <a:prstClr val="white"/>
                  </a:solidFill>
                  <a:latin typeface="Arial"/>
                </a:rPr>
                <a:t>Soka-Bau</a:t>
              </a:r>
            </a:p>
          </p:txBody>
        </p:sp>
        <p:sp>
          <p:nvSpPr>
            <p:cNvPr id="39" name="Rechteck 38"/>
            <p:cNvSpPr/>
            <p:nvPr/>
          </p:nvSpPr>
          <p:spPr bwMode="gray">
            <a:xfrm>
              <a:off x="9397012" y="5951677"/>
              <a:ext cx="2343345" cy="555877"/>
            </a:xfrm>
            <a:prstGeom prst="rect">
              <a:avLst/>
            </a:prstGeom>
            <a:solidFill>
              <a:srgbClr val="4D4F53">
                <a:lumMod val="60000"/>
                <a:lumOff val="40000"/>
              </a:srgbClr>
            </a:solidFill>
            <a:ln w="9525" cap="flat" cmpd="sng" algn="ctr">
              <a:noFill/>
              <a:prstDash val="solid"/>
            </a:ln>
            <a:effectLst/>
          </p:spPr>
          <p:txBody>
            <a:bodyPr lIns="108000" tIns="108000" rIns="108000" bIns="108000" rtlCol="0" anchor="ctr">
              <a:noAutofit/>
            </a:bodyPr>
            <a:lstStyle/>
            <a:p>
              <a:pPr eaLnBrk="0" fontAlgn="base">
                <a:spcBef>
                  <a:spcPts val="300"/>
                </a:spcBef>
                <a:spcAft>
                  <a:spcPts val="300"/>
                </a:spcAft>
                <a:defRPr/>
              </a:pPr>
              <a:r>
                <a:rPr lang="de-DE" sz="1600">
                  <a:solidFill>
                    <a:prstClr val="white"/>
                  </a:solidFill>
                  <a:latin typeface="Arial"/>
                </a:rPr>
                <a:t>Datüv/ZVE</a:t>
              </a:r>
            </a:p>
          </p:txBody>
        </p:sp>
      </p:grpSp>
      <p:grpSp>
        <p:nvGrpSpPr>
          <p:cNvPr id="40" name="Gruppieren 39"/>
          <p:cNvGrpSpPr/>
          <p:nvPr/>
        </p:nvGrpSpPr>
        <p:grpSpPr>
          <a:xfrm>
            <a:off x="1924051" y="2263188"/>
            <a:ext cx="2672158" cy="3553747"/>
            <a:chOff x="1922462" y="2366057"/>
            <a:chExt cx="2672158" cy="3553747"/>
          </a:xfrm>
        </p:grpSpPr>
        <p:cxnSp>
          <p:nvCxnSpPr>
            <p:cNvPr id="42" name="Gerade Verbindung 180"/>
            <p:cNvCxnSpPr/>
            <p:nvPr/>
          </p:nvCxnSpPr>
          <p:spPr bwMode="gray">
            <a:xfrm>
              <a:off x="4123044" y="2514783"/>
              <a:ext cx="457594" cy="0"/>
            </a:xfrm>
            <a:prstGeom prst="line">
              <a:avLst/>
            </a:prstGeom>
            <a:noFill/>
            <a:ln w="19050" cap="flat" cmpd="sng" algn="ctr">
              <a:solidFill>
                <a:srgbClr val="004985"/>
              </a:solidFill>
              <a:prstDash val="solid"/>
              <a:tailEnd type="triangle"/>
            </a:ln>
            <a:effectLst/>
          </p:spPr>
        </p:cxnSp>
        <p:cxnSp>
          <p:nvCxnSpPr>
            <p:cNvPr id="43" name="Gerade Verbindung 180"/>
            <p:cNvCxnSpPr/>
            <p:nvPr/>
          </p:nvCxnSpPr>
          <p:spPr bwMode="gray">
            <a:xfrm>
              <a:off x="4123044" y="2975998"/>
              <a:ext cx="457594" cy="0"/>
            </a:xfrm>
            <a:prstGeom prst="line">
              <a:avLst/>
            </a:prstGeom>
            <a:noFill/>
            <a:ln w="19050" cap="flat" cmpd="sng" algn="ctr">
              <a:solidFill>
                <a:srgbClr val="004985"/>
              </a:solidFill>
              <a:prstDash val="solid"/>
              <a:tailEnd type="triangle"/>
            </a:ln>
            <a:effectLst/>
          </p:spPr>
        </p:cxnSp>
        <p:cxnSp>
          <p:nvCxnSpPr>
            <p:cNvPr id="44" name="Gerade Verbindung 180"/>
            <p:cNvCxnSpPr/>
            <p:nvPr/>
          </p:nvCxnSpPr>
          <p:spPr bwMode="gray">
            <a:xfrm>
              <a:off x="4123044" y="3900284"/>
              <a:ext cx="457594" cy="0"/>
            </a:xfrm>
            <a:prstGeom prst="line">
              <a:avLst/>
            </a:prstGeom>
            <a:noFill/>
            <a:ln w="19050" cap="flat" cmpd="sng" algn="ctr">
              <a:solidFill>
                <a:srgbClr val="004985"/>
              </a:solidFill>
              <a:prstDash val="solid"/>
              <a:tailEnd type="triangle"/>
            </a:ln>
            <a:effectLst/>
          </p:spPr>
        </p:cxnSp>
        <p:cxnSp>
          <p:nvCxnSpPr>
            <p:cNvPr id="45" name="Gerade Verbindung 180"/>
            <p:cNvCxnSpPr/>
            <p:nvPr/>
          </p:nvCxnSpPr>
          <p:spPr bwMode="gray">
            <a:xfrm>
              <a:off x="4123044" y="4361499"/>
              <a:ext cx="457594" cy="0"/>
            </a:xfrm>
            <a:prstGeom prst="line">
              <a:avLst/>
            </a:prstGeom>
            <a:noFill/>
            <a:ln w="19050" cap="flat" cmpd="sng" algn="ctr">
              <a:solidFill>
                <a:srgbClr val="004985"/>
              </a:solidFill>
              <a:prstDash val="solid"/>
              <a:tailEnd type="triangle"/>
            </a:ln>
            <a:effectLst/>
          </p:spPr>
        </p:cxnSp>
        <p:cxnSp>
          <p:nvCxnSpPr>
            <p:cNvPr id="46" name="Gerade Verbindung 180"/>
            <p:cNvCxnSpPr/>
            <p:nvPr/>
          </p:nvCxnSpPr>
          <p:spPr bwMode="gray">
            <a:xfrm>
              <a:off x="4123044" y="4822714"/>
              <a:ext cx="457594" cy="0"/>
            </a:xfrm>
            <a:prstGeom prst="line">
              <a:avLst/>
            </a:prstGeom>
            <a:noFill/>
            <a:ln w="19050" cap="flat" cmpd="sng" algn="ctr">
              <a:solidFill>
                <a:srgbClr val="004985"/>
              </a:solidFill>
              <a:prstDash val="solid"/>
              <a:tailEnd type="triangle"/>
            </a:ln>
            <a:effectLst/>
          </p:spPr>
        </p:cxnSp>
        <p:cxnSp>
          <p:nvCxnSpPr>
            <p:cNvPr id="47" name="Gerade Verbindung 180"/>
            <p:cNvCxnSpPr/>
            <p:nvPr/>
          </p:nvCxnSpPr>
          <p:spPr bwMode="gray">
            <a:xfrm>
              <a:off x="4123044" y="5283929"/>
              <a:ext cx="457594" cy="0"/>
            </a:xfrm>
            <a:prstGeom prst="line">
              <a:avLst/>
            </a:prstGeom>
            <a:noFill/>
            <a:ln w="19050" cap="flat" cmpd="sng" algn="ctr">
              <a:solidFill>
                <a:srgbClr val="004985"/>
              </a:solidFill>
              <a:prstDash val="solid"/>
              <a:tailEnd type="triangle"/>
            </a:ln>
            <a:effectLst/>
          </p:spPr>
        </p:cxnSp>
        <p:cxnSp>
          <p:nvCxnSpPr>
            <p:cNvPr id="48" name="Gerade Verbindung 180"/>
            <p:cNvCxnSpPr/>
            <p:nvPr/>
          </p:nvCxnSpPr>
          <p:spPr bwMode="gray">
            <a:xfrm flipH="1">
              <a:off x="4123044" y="5745142"/>
              <a:ext cx="471576" cy="1857"/>
            </a:xfrm>
            <a:prstGeom prst="line">
              <a:avLst/>
            </a:prstGeom>
            <a:noFill/>
            <a:ln w="19050" cap="flat" cmpd="sng" algn="ctr">
              <a:solidFill>
                <a:srgbClr val="004985"/>
              </a:solidFill>
              <a:prstDash val="solid"/>
              <a:tailEnd type="triangle"/>
            </a:ln>
            <a:effectLst/>
          </p:spPr>
        </p:cxnSp>
        <p:cxnSp>
          <p:nvCxnSpPr>
            <p:cNvPr id="49" name="Gerade Verbindung 180"/>
            <p:cNvCxnSpPr/>
            <p:nvPr/>
          </p:nvCxnSpPr>
          <p:spPr bwMode="gray">
            <a:xfrm flipH="1">
              <a:off x="4123044" y="3437212"/>
              <a:ext cx="471576" cy="1857"/>
            </a:xfrm>
            <a:prstGeom prst="line">
              <a:avLst/>
            </a:prstGeom>
            <a:noFill/>
            <a:ln w="19050" cap="flat" cmpd="sng" algn="ctr">
              <a:solidFill>
                <a:srgbClr val="004985"/>
              </a:solidFill>
              <a:prstDash val="solid"/>
              <a:tailEnd type="triangle"/>
            </a:ln>
            <a:effectLst/>
          </p:spPr>
        </p:cxnSp>
        <p:grpSp>
          <p:nvGrpSpPr>
            <p:cNvPr id="50" name="Gruppieren 49"/>
            <p:cNvGrpSpPr/>
            <p:nvPr/>
          </p:nvGrpSpPr>
          <p:grpSpPr>
            <a:xfrm>
              <a:off x="1922462" y="2366057"/>
              <a:ext cx="2098819" cy="3553747"/>
              <a:chOff x="1922462" y="2366057"/>
              <a:chExt cx="2098819" cy="3553747"/>
            </a:xfrm>
          </p:grpSpPr>
          <p:sp>
            <p:nvSpPr>
              <p:cNvPr id="52" name="Rechteck 51"/>
              <p:cNvSpPr/>
              <p:nvPr/>
            </p:nvSpPr>
            <p:spPr bwMode="gray">
              <a:xfrm>
                <a:off x="1922462" y="2366057"/>
                <a:ext cx="2098819" cy="330832"/>
              </a:xfrm>
              <a:prstGeom prst="rect">
                <a:avLst/>
              </a:prstGeom>
              <a:solidFill>
                <a:srgbClr val="004985"/>
              </a:solidFill>
              <a:ln w="25400" cap="flat" cmpd="sng" algn="ctr">
                <a:noFill/>
                <a:prstDash val="solid"/>
              </a:ln>
              <a:effectLst/>
            </p:spPr>
            <p:txBody>
              <a:bodyPr lIns="0" rIns="0" rtlCol="0" anchor="ctr"/>
              <a:lstStyle/>
              <a:p>
                <a:pPr indent="63500">
                  <a:defRPr/>
                </a:pPr>
                <a:r>
                  <a:rPr lang="de-DE" sz="1200" b="1">
                    <a:solidFill>
                      <a:prstClr val="white"/>
                    </a:solidFill>
                    <a:latin typeface="Arial"/>
                  </a:rPr>
                  <a:t>LSB</a:t>
                </a:r>
              </a:p>
              <a:p>
                <a:pPr indent="63500">
                  <a:defRPr/>
                </a:pPr>
                <a:r>
                  <a:rPr lang="de-DE" sz="900">
                    <a:solidFill>
                      <a:prstClr val="white"/>
                    </a:solidFill>
                    <a:latin typeface="Arial"/>
                  </a:rPr>
                  <a:t>Lohnsteuer- Bescheinigung </a:t>
                </a:r>
              </a:p>
            </p:txBody>
          </p:sp>
          <p:sp>
            <p:nvSpPr>
              <p:cNvPr id="53" name="Rechteck 52"/>
              <p:cNvSpPr/>
              <p:nvPr/>
            </p:nvSpPr>
            <p:spPr bwMode="gray">
              <a:xfrm>
                <a:off x="1922462" y="2813667"/>
                <a:ext cx="2098819" cy="330832"/>
              </a:xfrm>
              <a:prstGeom prst="rect">
                <a:avLst/>
              </a:prstGeom>
              <a:solidFill>
                <a:srgbClr val="004985"/>
              </a:solidFill>
              <a:ln w="25400" cap="flat" cmpd="sng" algn="ctr">
                <a:noFill/>
                <a:prstDash val="solid"/>
              </a:ln>
              <a:effectLst/>
            </p:spPr>
            <p:txBody>
              <a:bodyPr lIns="0" rIns="0" rtlCol="0" anchor="ctr"/>
              <a:lstStyle/>
              <a:p>
                <a:pPr indent="63500"/>
                <a:r>
                  <a:rPr lang="de-DE" sz="1200" b="1">
                    <a:solidFill>
                      <a:prstClr val="white"/>
                    </a:solidFill>
                  </a:rPr>
                  <a:t>ELStAM</a:t>
                </a:r>
                <a:endParaRPr lang="de-DE" sz="1200" b="1">
                  <a:solidFill>
                    <a:prstClr val="white"/>
                  </a:solidFill>
                  <a:latin typeface="Arial"/>
                </a:endParaRPr>
              </a:p>
              <a:p>
                <a:pPr indent="44450"/>
                <a:r>
                  <a:rPr lang="de-DE" sz="900">
                    <a:solidFill>
                      <a:prstClr val="white"/>
                    </a:solidFill>
                  </a:rPr>
                  <a:t>Elektron. Lohnsteuerabzugsmerkmale</a:t>
                </a:r>
              </a:p>
            </p:txBody>
          </p:sp>
          <p:sp>
            <p:nvSpPr>
              <p:cNvPr id="54" name="Rechteck 53"/>
              <p:cNvSpPr/>
              <p:nvPr/>
            </p:nvSpPr>
            <p:spPr bwMode="gray">
              <a:xfrm>
                <a:off x="1922462" y="3270239"/>
                <a:ext cx="2098819" cy="330832"/>
              </a:xfrm>
              <a:prstGeom prst="rect">
                <a:avLst/>
              </a:prstGeom>
              <a:solidFill>
                <a:srgbClr val="004985"/>
              </a:solidFill>
              <a:ln w="25400" cap="flat" cmpd="sng" algn="ctr">
                <a:noFill/>
                <a:prstDash val="solid"/>
              </a:ln>
              <a:effectLst/>
            </p:spPr>
            <p:txBody>
              <a:bodyPr lIns="0" rIns="0" rtlCol="0" anchor="ctr"/>
              <a:lstStyle/>
              <a:p>
                <a:pPr indent="63500">
                  <a:defRPr/>
                </a:pPr>
                <a:r>
                  <a:rPr lang="de-DE" sz="1200" b="1">
                    <a:solidFill>
                      <a:prstClr val="white"/>
                    </a:solidFill>
                    <a:latin typeface="Arial"/>
                  </a:rPr>
                  <a:t>RM</a:t>
                </a:r>
              </a:p>
              <a:p>
                <a:pPr indent="63500">
                  <a:defRPr/>
                </a:pPr>
                <a:r>
                  <a:rPr lang="de-DE" sz="900">
                    <a:solidFill>
                      <a:prstClr val="white"/>
                    </a:solidFill>
                    <a:latin typeface="Arial"/>
                  </a:rPr>
                  <a:t>Rückmeldungen</a:t>
                </a:r>
              </a:p>
            </p:txBody>
          </p:sp>
          <p:sp>
            <p:nvSpPr>
              <p:cNvPr id="55" name="Rechteck 54"/>
              <p:cNvSpPr/>
              <p:nvPr/>
            </p:nvSpPr>
            <p:spPr bwMode="gray">
              <a:xfrm>
                <a:off x="1922462" y="3735777"/>
                <a:ext cx="2098819" cy="330832"/>
              </a:xfrm>
              <a:prstGeom prst="rect">
                <a:avLst/>
              </a:prstGeom>
              <a:solidFill>
                <a:srgbClr val="004985"/>
              </a:solidFill>
              <a:ln w="25400" cap="flat" cmpd="sng" algn="ctr">
                <a:noFill/>
                <a:prstDash val="solid"/>
              </a:ln>
              <a:effectLst/>
            </p:spPr>
            <p:txBody>
              <a:bodyPr lIns="0" rIns="0" rtlCol="0" anchor="ctr"/>
              <a:lstStyle/>
              <a:p>
                <a:pPr indent="63500">
                  <a:defRPr/>
                </a:pPr>
                <a:r>
                  <a:rPr lang="de-DE" sz="1200" b="1">
                    <a:solidFill>
                      <a:prstClr val="white"/>
                    </a:solidFill>
                    <a:latin typeface="Arial"/>
                  </a:rPr>
                  <a:t>DEÜV</a:t>
                </a:r>
              </a:p>
              <a:p>
                <a:pPr indent="63500"/>
                <a:r>
                  <a:rPr lang="de-DE" sz="800">
                    <a:solidFill>
                      <a:prstClr val="white"/>
                    </a:solidFill>
                  </a:rPr>
                  <a:t>Datenerfassungs- u. Übermittlungsverordn.</a:t>
                </a:r>
              </a:p>
            </p:txBody>
          </p:sp>
          <p:sp>
            <p:nvSpPr>
              <p:cNvPr id="56" name="Rechteck 55"/>
              <p:cNvSpPr/>
              <p:nvPr/>
            </p:nvSpPr>
            <p:spPr bwMode="gray">
              <a:xfrm>
                <a:off x="1922462" y="4210279"/>
                <a:ext cx="2098819" cy="330832"/>
              </a:xfrm>
              <a:prstGeom prst="rect">
                <a:avLst/>
              </a:prstGeom>
              <a:solidFill>
                <a:srgbClr val="004985"/>
              </a:solidFill>
              <a:ln w="25400" cap="flat" cmpd="sng" algn="ctr">
                <a:noFill/>
                <a:prstDash val="solid"/>
              </a:ln>
              <a:effectLst/>
            </p:spPr>
            <p:txBody>
              <a:bodyPr lIns="0" rIns="0" rtlCol="0" anchor="ctr"/>
              <a:lstStyle/>
              <a:p>
                <a:pPr indent="63500"/>
                <a:r>
                  <a:rPr lang="de-DE" sz="1200" b="1">
                    <a:solidFill>
                      <a:prstClr val="white"/>
                    </a:solidFill>
                  </a:rPr>
                  <a:t>AAG</a:t>
                </a:r>
                <a:endParaRPr lang="de-DE" sz="1200" b="1">
                  <a:solidFill>
                    <a:prstClr val="white"/>
                  </a:solidFill>
                  <a:latin typeface="Arial"/>
                </a:endParaRPr>
              </a:p>
              <a:p>
                <a:pPr indent="44450"/>
                <a:r>
                  <a:rPr lang="de-DE" sz="900">
                    <a:solidFill>
                      <a:prstClr val="white"/>
                    </a:solidFill>
                  </a:rPr>
                  <a:t>Aufwendungsausgleichsgesetz </a:t>
                </a:r>
              </a:p>
            </p:txBody>
          </p:sp>
          <p:sp>
            <p:nvSpPr>
              <p:cNvPr id="57" name="Rechteck 56"/>
              <p:cNvSpPr/>
              <p:nvPr/>
            </p:nvSpPr>
            <p:spPr bwMode="gray">
              <a:xfrm>
                <a:off x="1922462" y="4666855"/>
                <a:ext cx="2098819" cy="330832"/>
              </a:xfrm>
              <a:prstGeom prst="rect">
                <a:avLst/>
              </a:prstGeom>
              <a:solidFill>
                <a:srgbClr val="004985"/>
              </a:solidFill>
              <a:ln w="25400" cap="flat" cmpd="sng" algn="ctr">
                <a:noFill/>
                <a:prstDash val="solid"/>
              </a:ln>
              <a:effectLst/>
            </p:spPr>
            <p:txBody>
              <a:bodyPr lIns="0" rIns="0" rtlCol="0" anchor="ctr"/>
              <a:lstStyle/>
              <a:p>
                <a:pPr indent="63500">
                  <a:defRPr/>
                </a:pPr>
                <a:r>
                  <a:rPr lang="de-DE" sz="1200" b="1">
                    <a:solidFill>
                      <a:prstClr val="white"/>
                    </a:solidFill>
                    <a:latin typeface="Arial"/>
                  </a:rPr>
                  <a:t>EEL</a:t>
                </a:r>
              </a:p>
              <a:p>
                <a:pPr indent="63500"/>
                <a:r>
                  <a:rPr lang="de-DE" sz="900">
                    <a:solidFill>
                      <a:prstClr val="white"/>
                    </a:solidFill>
                  </a:rPr>
                  <a:t>Entgeltersatzleistungen</a:t>
                </a:r>
                <a:endParaRPr lang="de-DE" sz="900">
                  <a:solidFill>
                    <a:prstClr val="white"/>
                  </a:solidFill>
                  <a:latin typeface="Arial"/>
                </a:endParaRPr>
              </a:p>
            </p:txBody>
          </p:sp>
          <p:sp>
            <p:nvSpPr>
              <p:cNvPr id="58" name="Rechteck 57"/>
              <p:cNvSpPr/>
              <p:nvPr/>
            </p:nvSpPr>
            <p:spPr bwMode="gray">
              <a:xfrm>
                <a:off x="1922462" y="5123430"/>
                <a:ext cx="2098819" cy="330832"/>
              </a:xfrm>
              <a:prstGeom prst="rect">
                <a:avLst/>
              </a:prstGeom>
              <a:solidFill>
                <a:srgbClr val="004985"/>
              </a:solidFill>
              <a:ln w="25400" cap="flat" cmpd="sng" algn="ctr">
                <a:noFill/>
                <a:prstDash val="solid"/>
              </a:ln>
              <a:effectLst/>
            </p:spPr>
            <p:txBody>
              <a:bodyPr lIns="0" rIns="0" rtlCol="0" anchor="ctr"/>
              <a:lstStyle/>
              <a:p>
                <a:pPr indent="63500">
                  <a:defRPr/>
                </a:pPr>
                <a:r>
                  <a:rPr lang="de-DE" sz="1200" b="1">
                    <a:solidFill>
                      <a:prstClr val="white"/>
                    </a:solidFill>
                    <a:latin typeface="Arial"/>
                  </a:rPr>
                  <a:t>BNW</a:t>
                </a:r>
              </a:p>
              <a:p>
                <a:pPr indent="63500"/>
                <a:r>
                  <a:rPr lang="de-DE" sz="800">
                    <a:solidFill>
                      <a:prstClr val="white"/>
                    </a:solidFill>
                  </a:rPr>
                  <a:t>Beitragsnachweise</a:t>
                </a:r>
              </a:p>
            </p:txBody>
          </p:sp>
          <p:sp>
            <p:nvSpPr>
              <p:cNvPr id="59" name="Rechteck 58"/>
              <p:cNvSpPr/>
              <p:nvPr/>
            </p:nvSpPr>
            <p:spPr bwMode="gray">
              <a:xfrm>
                <a:off x="1922462" y="5588972"/>
                <a:ext cx="2098819" cy="330832"/>
              </a:xfrm>
              <a:prstGeom prst="rect">
                <a:avLst/>
              </a:prstGeom>
              <a:solidFill>
                <a:srgbClr val="004985"/>
              </a:solidFill>
              <a:ln w="25400" cap="flat" cmpd="sng" algn="ctr">
                <a:noFill/>
                <a:prstDash val="solid"/>
              </a:ln>
              <a:effectLst/>
            </p:spPr>
            <p:txBody>
              <a:bodyPr lIns="0" rIns="0" rtlCol="0" anchor="ctr"/>
              <a:lstStyle/>
              <a:p>
                <a:pPr indent="63500"/>
                <a:r>
                  <a:rPr lang="de-DE" sz="1200" b="1">
                    <a:solidFill>
                      <a:prstClr val="white"/>
                    </a:solidFill>
                  </a:rPr>
                  <a:t>RM</a:t>
                </a:r>
                <a:endParaRPr lang="de-DE" sz="1200" b="1">
                  <a:solidFill>
                    <a:prstClr val="white"/>
                  </a:solidFill>
                  <a:latin typeface="Arial"/>
                </a:endParaRPr>
              </a:p>
              <a:p>
                <a:pPr indent="44450"/>
                <a:r>
                  <a:rPr lang="de-DE" sz="900">
                    <a:solidFill>
                      <a:prstClr val="white"/>
                    </a:solidFill>
                  </a:rPr>
                  <a:t>Rückmeldungen </a:t>
                </a:r>
              </a:p>
            </p:txBody>
          </p:sp>
        </p:grpSp>
      </p:grpSp>
      <p:sp>
        <p:nvSpPr>
          <p:cNvPr id="6" name="Titel 5">
            <a:extLst>
              <a:ext uri="{FF2B5EF4-FFF2-40B4-BE49-F238E27FC236}">
                <a16:creationId xmlns:a16="http://schemas.microsoft.com/office/drawing/2014/main" id="{C51AF56C-0016-43C7-A2AE-F38B262A8F43}"/>
              </a:ext>
            </a:extLst>
          </p:cNvPr>
          <p:cNvSpPr>
            <a:spLocks noGrp="1"/>
          </p:cNvSpPr>
          <p:nvPr>
            <p:ph type="title"/>
          </p:nvPr>
        </p:nvSpPr>
        <p:spPr/>
        <p:txBody>
          <a:bodyPr/>
          <a:lstStyle/>
          <a:p>
            <a:pPr defTabSz="914126"/>
            <a:r>
              <a:rPr lang="de-DE" sz="3199" dirty="0">
                <a:latin typeface="Arial" panose="020B0604020202020204" pitchFamily="34" charset="0"/>
                <a:cs typeface="Arial" panose="020B0604020202020204" pitchFamily="34" charset="0"/>
              </a:rPr>
              <a:t>Ihre aktuelle Personalabrechnung</a:t>
            </a:r>
            <a:endParaRPr lang="de-DE" dirty="0"/>
          </a:p>
        </p:txBody>
      </p:sp>
      <p:sp>
        <p:nvSpPr>
          <p:cNvPr id="2" name="Textplatzhalter 1">
            <a:extLst>
              <a:ext uri="{FF2B5EF4-FFF2-40B4-BE49-F238E27FC236}">
                <a16:creationId xmlns:a16="http://schemas.microsoft.com/office/drawing/2014/main" id="{E90D8E3F-2993-4412-8300-6C656C114A98}"/>
              </a:ext>
            </a:extLst>
          </p:cNvPr>
          <p:cNvSpPr>
            <a:spLocks noGrp="1"/>
          </p:cNvSpPr>
          <p:nvPr>
            <p:ph type="body" sz="quarter" idx="13"/>
          </p:nvPr>
        </p:nvSpPr>
        <p:spPr/>
        <p:txBody>
          <a:bodyPr/>
          <a:lstStyle/>
          <a:p>
            <a:r>
              <a:rPr lang="de-DE"/>
              <a:t>Klassisches Meldewesen</a:t>
            </a:r>
          </a:p>
        </p:txBody>
      </p:sp>
      <p:grpSp>
        <p:nvGrpSpPr>
          <p:cNvPr id="69" name="Gruppieren 68">
            <a:extLst>
              <a:ext uri="{FF2B5EF4-FFF2-40B4-BE49-F238E27FC236}">
                <a16:creationId xmlns:a16="http://schemas.microsoft.com/office/drawing/2014/main" id="{0D2A0B6D-6EC8-48EE-A4EE-1CF56990A998}"/>
              </a:ext>
            </a:extLst>
          </p:cNvPr>
          <p:cNvGrpSpPr/>
          <p:nvPr/>
        </p:nvGrpSpPr>
        <p:grpSpPr bwMode="gray">
          <a:xfrm>
            <a:off x="533631" y="2968872"/>
            <a:ext cx="1300001" cy="1231027"/>
            <a:chOff x="-2087563" y="2573338"/>
            <a:chExt cx="3141663" cy="2974975"/>
          </a:xfrm>
        </p:grpSpPr>
        <p:sp>
          <p:nvSpPr>
            <p:cNvPr id="70" name="Freeform 19">
              <a:extLst>
                <a:ext uri="{FF2B5EF4-FFF2-40B4-BE49-F238E27FC236}">
                  <a16:creationId xmlns:a16="http://schemas.microsoft.com/office/drawing/2014/main" id="{30F23232-B3A0-49E0-AC29-0A5B79B06531}"/>
                </a:ext>
              </a:extLst>
            </p:cNvPr>
            <p:cNvSpPr>
              <a:spLocks noEditPoints="1"/>
            </p:cNvSpPr>
            <p:nvPr/>
          </p:nvSpPr>
          <p:spPr bwMode="gray">
            <a:xfrm>
              <a:off x="-2073275" y="3068638"/>
              <a:ext cx="1136650" cy="2362200"/>
            </a:xfrm>
            <a:custGeom>
              <a:avLst/>
              <a:gdLst>
                <a:gd name="T0" fmla="*/ 290 w 303"/>
                <a:gd name="T1" fmla="*/ 593 h 630"/>
                <a:gd name="T2" fmla="*/ 213 w 303"/>
                <a:gd name="T3" fmla="*/ 554 h 630"/>
                <a:gd name="T4" fmla="*/ 177 w 303"/>
                <a:gd name="T5" fmla="*/ 552 h 630"/>
                <a:gd name="T6" fmla="*/ 173 w 303"/>
                <a:gd name="T7" fmla="*/ 482 h 630"/>
                <a:gd name="T8" fmla="*/ 164 w 303"/>
                <a:gd name="T9" fmla="*/ 444 h 630"/>
                <a:gd name="T10" fmla="*/ 168 w 303"/>
                <a:gd name="T11" fmla="*/ 426 h 630"/>
                <a:gd name="T12" fmla="*/ 188 w 303"/>
                <a:gd name="T13" fmla="*/ 403 h 630"/>
                <a:gd name="T14" fmla="*/ 188 w 303"/>
                <a:gd name="T15" fmla="*/ 422 h 630"/>
                <a:gd name="T16" fmla="*/ 228 w 303"/>
                <a:gd name="T17" fmla="*/ 436 h 630"/>
                <a:gd name="T18" fmla="*/ 217 w 303"/>
                <a:gd name="T19" fmla="*/ 409 h 630"/>
                <a:gd name="T20" fmla="*/ 228 w 303"/>
                <a:gd name="T21" fmla="*/ 388 h 630"/>
                <a:gd name="T22" fmla="*/ 290 w 303"/>
                <a:gd name="T23" fmla="*/ 351 h 630"/>
                <a:gd name="T24" fmla="*/ 139 w 303"/>
                <a:gd name="T25" fmla="*/ 191 h 630"/>
                <a:gd name="T26" fmla="*/ 2 w 303"/>
                <a:gd name="T27" fmla="*/ 35 h 630"/>
                <a:gd name="T28" fmla="*/ 2 w 303"/>
                <a:gd name="T29" fmla="*/ 105 h 630"/>
                <a:gd name="T30" fmla="*/ 10 w 303"/>
                <a:gd name="T31" fmla="*/ 229 h 630"/>
                <a:gd name="T32" fmla="*/ 13 w 303"/>
                <a:gd name="T33" fmla="*/ 349 h 630"/>
                <a:gd name="T34" fmla="*/ 90 w 303"/>
                <a:gd name="T35" fmla="*/ 406 h 630"/>
                <a:gd name="T36" fmla="*/ 77 w 303"/>
                <a:gd name="T37" fmla="*/ 408 h 630"/>
                <a:gd name="T38" fmla="*/ 30 w 303"/>
                <a:gd name="T39" fmla="*/ 444 h 630"/>
                <a:gd name="T40" fmla="*/ 83 w 303"/>
                <a:gd name="T41" fmla="*/ 418 h 630"/>
                <a:gd name="T42" fmla="*/ 101 w 303"/>
                <a:gd name="T43" fmla="*/ 409 h 630"/>
                <a:gd name="T44" fmla="*/ 128 w 303"/>
                <a:gd name="T45" fmla="*/ 406 h 630"/>
                <a:gd name="T46" fmla="*/ 146 w 303"/>
                <a:gd name="T47" fmla="*/ 426 h 630"/>
                <a:gd name="T48" fmla="*/ 150 w 303"/>
                <a:gd name="T49" fmla="*/ 444 h 630"/>
                <a:gd name="T50" fmla="*/ 141 w 303"/>
                <a:gd name="T51" fmla="*/ 482 h 630"/>
                <a:gd name="T52" fmla="*/ 137 w 303"/>
                <a:gd name="T53" fmla="*/ 551 h 630"/>
                <a:gd name="T54" fmla="*/ 135 w 303"/>
                <a:gd name="T55" fmla="*/ 554 h 630"/>
                <a:gd name="T56" fmla="*/ 60 w 303"/>
                <a:gd name="T57" fmla="*/ 593 h 630"/>
                <a:gd name="T58" fmla="*/ 47 w 303"/>
                <a:gd name="T59" fmla="*/ 613 h 630"/>
                <a:gd name="T60" fmla="*/ 74 w 303"/>
                <a:gd name="T61" fmla="*/ 630 h 630"/>
                <a:gd name="T62" fmla="*/ 78 w 303"/>
                <a:gd name="T63" fmla="*/ 598 h 630"/>
                <a:gd name="T64" fmla="*/ 130 w 303"/>
                <a:gd name="T65" fmla="*/ 568 h 630"/>
                <a:gd name="T66" fmla="*/ 219 w 303"/>
                <a:gd name="T67" fmla="*/ 568 h 630"/>
                <a:gd name="T68" fmla="*/ 271 w 303"/>
                <a:gd name="T69" fmla="*/ 598 h 630"/>
                <a:gd name="T70" fmla="*/ 276 w 303"/>
                <a:gd name="T71" fmla="*/ 630 h 630"/>
                <a:gd name="T72" fmla="*/ 303 w 303"/>
                <a:gd name="T73" fmla="*/ 613 h 630"/>
                <a:gd name="T74" fmla="*/ 28 w 303"/>
                <a:gd name="T75" fmla="*/ 197 h 630"/>
                <a:gd name="T76" fmla="*/ 28 w 303"/>
                <a:gd name="T77" fmla="*/ 140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3" h="630">
                  <a:moveTo>
                    <a:pt x="296" y="601"/>
                  </a:moveTo>
                  <a:cubicBezTo>
                    <a:pt x="294" y="600"/>
                    <a:pt x="290" y="593"/>
                    <a:pt x="290" y="593"/>
                  </a:cubicBezTo>
                  <a:cubicBezTo>
                    <a:pt x="290" y="580"/>
                    <a:pt x="267" y="562"/>
                    <a:pt x="252" y="557"/>
                  </a:cubicBezTo>
                  <a:cubicBezTo>
                    <a:pt x="247" y="556"/>
                    <a:pt x="231" y="555"/>
                    <a:pt x="213" y="554"/>
                  </a:cubicBezTo>
                  <a:cubicBezTo>
                    <a:pt x="213" y="551"/>
                    <a:pt x="213" y="551"/>
                    <a:pt x="213" y="551"/>
                  </a:cubicBezTo>
                  <a:cubicBezTo>
                    <a:pt x="213" y="551"/>
                    <a:pt x="197" y="552"/>
                    <a:pt x="177" y="552"/>
                  </a:cubicBezTo>
                  <a:cubicBezTo>
                    <a:pt x="177" y="482"/>
                    <a:pt x="177" y="482"/>
                    <a:pt x="177" y="482"/>
                  </a:cubicBezTo>
                  <a:cubicBezTo>
                    <a:pt x="173" y="482"/>
                    <a:pt x="173" y="482"/>
                    <a:pt x="173" y="482"/>
                  </a:cubicBezTo>
                  <a:cubicBezTo>
                    <a:pt x="173" y="444"/>
                    <a:pt x="173" y="444"/>
                    <a:pt x="173" y="444"/>
                  </a:cubicBezTo>
                  <a:cubicBezTo>
                    <a:pt x="164" y="444"/>
                    <a:pt x="164" y="444"/>
                    <a:pt x="164" y="444"/>
                  </a:cubicBezTo>
                  <a:cubicBezTo>
                    <a:pt x="164" y="426"/>
                    <a:pt x="164" y="426"/>
                    <a:pt x="164" y="426"/>
                  </a:cubicBezTo>
                  <a:cubicBezTo>
                    <a:pt x="168" y="426"/>
                    <a:pt x="168" y="426"/>
                    <a:pt x="168" y="426"/>
                  </a:cubicBezTo>
                  <a:cubicBezTo>
                    <a:pt x="168" y="416"/>
                    <a:pt x="168" y="416"/>
                    <a:pt x="168" y="416"/>
                  </a:cubicBezTo>
                  <a:cubicBezTo>
                    <a:pt x="188" y="403"/>
                    <a:pt x="188" y="403"/>
                    <a:pt x="188" y="403"/>
                  </a:cubicBezTo>
                  <a:cubicBezTo>
                    <a:pt x="190" y="418"/>
                    <a:pt x="190" y="418"/>
                    <a:pt x="190" y="418"/>
                  </a:cubicBezTo>
                  <a:cubicBezTo>
                    <a:pt x="190" y="418"/>
                    <a:pt x="188" y="419"/>
                    <a:pt x="188" y="422"/>
                  </a:cubicBezTo>
                  <a:cubicBezTo>
                    <a:pt x="188" y="425"/>
                    <a:pt x="193" y="444"/>
                    <a:pt x="193" y="444"/>
                  </a:cubicBezTo>
                  <a:cubicBezTo>
                    <a:pt x="193" y="444"/>
                    <a:pt x="220" y="443"/>
                    <a:pt x="228" y="436"/>
                  </a:cubicBezTo>
                  <a:cubicBezTo>
                    <a:pt x="222" y="412"/>
                    <a:pt x="222" y="412"/>
                    <a:pt x="222" y="412"/>
                  </a:cubicBezTo>
                  <a:cubicBezTo>
                    <a:pt x="222" y="412"/>
                    <a:pt x="217" y="410"/>
                    <a:pt x="217" y="409"/>
                  </a:cubicBezTo>
                  <a:cubicBezTo>
                    <a:pt x="216" y="407"/>
                    <a:pt x="215" y="397"/>
                    <a:pt x="215" y="397"/>
                  </a:cubicBezTo>
                  <a:cubicBezTo>
                    <a:pt x="215" y="397"/>
                    <a:pt x="224" y="389"/>
                    <a:pt x="228" y="388"/>
                  </a:cubicBezTo>
                  <a:cubicBezTo>
                    <a:pt x="231" y="386"/>
                    <a:pt x="255" y="382"/>
                    <a:pt x="255" y="382"/>
                  </a:cubicBezTo>
                  <a:cubicBezTo>
                    <a:pt x="255" y="382"/>
                    <a:pt x="290" y="376"/>
                    <a:pt x="290" y="351"/>
                  </a:cubicBezTo>
                  <a:cubicBezTo>
                    <a:pt x="225" y="290"/>
                    <a:pt x="225" y="290"/>
                    <a:pt x="225" y="290"/>
                  </a:cubicBezTo>
                  <a:cubicBezTo>
                    <a:pt x="139" y="191"/>
                    <a:pt x="139" y="191"/>
                    <a:pt x="139" y="191"/>
                  </a:cubicBezTo>
                  <a:cubicBezTo>
                    <a:pt x="129" y="143"/>
                    <a:pt x="119" y="94"/>
                    <a:pt x="97" y="62"/>
                  </a:cubicBezTo>
                  <a:cubicBezTo>
                    <a:pt x="75" y="31"/>
                    <a:pt x="15" y="0"/>
                    <a:pt x="2" y="35"/>
                  </a:cubicBezTo>
                  <a:cubicBezTo>
                    <a:pt x="0" y="39"/>
                    <a:pt x="9" y="65"/>
                    <a:pt x="8" y="69"/>
                  </a:cubicBezTo>
                  <a:cubicBezTo>
                    <a:pt x="8" y="73"/>
                    <a:pt x="2" y="90"/>
                    <a:pt x="2" y="105"/>
                  </a:cubicBezTo>
                  <a:cubicBezTo>
                    <a:pt x="1" y="120"/>
                    <a:pt x="8" y="188"/>
                    <a:pt x="11" y="200"/>
                  </a:cubicBezTo>
                  <a:cubicBezTo>
                    <a:pt x="11" y="200"/>
                    <a:pt x="9" y="219"/>
                    <a:pt x="10" y="229"/>
                  </a:cubicBezTo>
                  <a:cubicBezTo>
                    <a:pt x="10" y="240"/>
                    <a:pt x="15" y="276"/>
                    <a:pt x="16" y="281"/>
                  </a:cubicBezTo>
                  <a:cubicBezTo>
                    <a:pt x="17" y="286"/>
                    <a:pt x="13" y="323"/>
                    <a:pt x="13" y="349"/>
                  </a:cubicBezTo>
                  <a:cubicBezTo>
                    <a:pt x="13" y="374"/>
                    <a:pt x="37" y="425"/>
                    <a:pt x="86" y="391"/>
                  </a:cubicBezTo>
                  <a:cubicBezTo>
                    <a:pt x="86" y="391"/>
                    <a:pt x="84" y="401"/>
                    <a:pt x="90" y="406"/>
                  </a:cubicBezTo>
                  <a:cubicBezTo>
                    <a:pt x="79" y="413"/>
                    <a:pt x="79" y="413"/>
                    <a:pt x="79" y="413"/>
                  </a:cubicBezTo>
                  <a:cubicBezTo>
                    <a:pt x="77" y="408"/>
                    <a:pt x="77" y="408"/>
                    <a:pt x="77" y="408"/>
                  </a:cubicBezTo>
                  <a:cubicBezTo>
                    <a:pt x="77" y="408"/>
                    <a:pt x="41" y="424"/>
                    <a:pt x="37" y="429"/>
                  </a:cubicBezTo>
                  <a:cubicBezTo>
                    <a:pt x="32" y="435"/>
                    <a:pt x="27" y="442"/>
                    <a:pt x="30" y="444"/>
                  </a:cubicBezTo>
                  <a:cubicBezTo>
                    <a:pt x="34" y="446"/>
                    <a:pt x="40" y="435"/>
                    <a:pt x="47" y="433"/>
                  </a:cubicBezTo>
                  <a:cubicBezTo>
                    <a:pt x="55" y="431"/>
                    <a:pt x="83" y="418"/>
                    <a:pt x="83" y="418"/>
                  </a:cubicBezTo>
                  <a:cubicBezTo>
                    <a:pt x="101" y="409"/>
                    <a:pt x="101" y="409"/>
                    <a:pt x="101" y="409"/>
                  </a:cubicBezTo>
                  <a:cubicBezTo>
                    <a:pt x="101" y="409"/>
                    <a:pt x="101" y="409"/>
                    <a:pt x="101" y="409"/>
                  </a:cubicBezTo>
                  <a:cubicBezTo>
                    <a:pt x="111" y="410"/>
                    <a:pt x="124" y="407"/>
                    <a:pt x="128" y="400"/>
                  </a:cubicBezTo>
                  <a:cubicBezTo>
                    <a:pt x="128" y="406"/>
                    <a:pt x="128" y="406"/>
                    <a:pt x="128" y="406"/>
                  </a:cubicBezTo>
                  <a:cubicBezTo>
                    <a:pt x="146" y="416"/>
                    <a:pt x="146" y="416"/>
                    <a:pt x="146" y="416"/>
                  </a:cubicBezTo>
                  <a:cubicBezTo>
                    <a:pt x="146" y="426"/>
                    <a:pt x="146" y="426"/>
                    <a:pt x="146" y="426"/>
                  </a:cubicBezTo>
                  <a:cubicBezTo>
                    <a:pt x="150" y="426"/>
                    <a:pt x="150" y="426"/>
                    <a:pt x="150" y="426"/>
                  </a:cubicBezTo>
                  <a:cubicBezTo>
                    <a:pt x="150" y="444"/>
                    <a:pt x="150" y="444"/>
                    <a:pt x="150" y="444"/>
                  </a:cubicBezTo>
                  <a:cubicBezTo>
                    <a:pt x="141" y="444"/>
                    <a:pt x="141" y="444"/>
                    <a:pt x="141" y="444"/>
                  </a:cubicBezTo>
                  <a:cubicBezTo>
                    <a:pt x="141" y="482"/>
                    <a:pt x="141" y="482"/>
                    <a:pt x="141" y="482"/>
                  </a:cubicBezTo>
                  <a:cubicBezTo>
                    <a:pt x="137" y="482"/>
                    <a:pt x="137" y="482"/>
                    <a:pt x="137" y="482"/>
                  </a:cubicBezTo>
                  <a:cubicBezTo>
                    <a:pt x="137" y="551"/>
                    <a:pt x="137" y="551"/>
                    <a:pt x="137" y="551"/>
                  </a:cubicBezTo>
                  <a:cubicBezTo>
                    <a:pt x="136" y="551"/>
                    <a:pt x="135" y="551"/>
                    <a:pt x="135" y="551"/>
                  </a:cubicBezTo>
                  <a:cubicBezTo>
                    <a:pt x="135" y="554"/>
                    <a:pt x="135" y="554"/>
                    <a:pt x="135" y="554"/>
                  </a:cubicBezTo>
                  <a:cubicBezTo>
                    <a:pt x="117" y="555"/>
                    <a:pt x="102" y="556"/>
                    <a:pt x="97" y="557"/>
                  </a:cubicBezTo>
                  <a:cubicBezTo>
                    <a:pt x="83" y="562"/>
                    <a:pt x="60" y="580"/>
                    <a:pt x="60" y="593"/>
                  </a:cubicBezTo>
                  <a:cubicBezTo>
                    <a:pt x="60" y="593"/>
                    <a:pt x="56" y="600"/>
                    <a:pt x="54" y="601"/>
                  </a:cubicBezTo>
                  <a:cubicBezTo>
                    <a:pt x="52" y="602"/>
                    <a:pt x="47" y="608"/>
                    <a:pt x="47" y="613"/>
                  </a:cubicBezTo>
                  <a:cubicBezTo>
                    <a:pt x="47" y="619"/>
                    <a:pt x="52" y="630"/>
                    <a:pt x="56" y="630"/>
                  </a:cubicBezTo>
                  <a:cubicBezTo>
                    <a:pt x="60" y="630"/>
                    <a:pt x="68" y="630"/>
                    <a:pt x="74" y="630"/>
                  </a:cubicBezTo>
                  <a:cubicBezTo>
                    <a:pt x="80" y="630"/>
                    <a:pt x="83" y="621"/>
                    <a:pt x="83" y="615"/>
                  </a:cubicBezTo>
                  <a:cubicBezTo>
                    <a:pt x="83" y="610"/>
                    <a:pt x="81" y="600"/>
                    <a:pt x="78" y="598"/>
                  </a:cubicBezTo>
                  <a:cubicBezTo>
                    <a:pt x="76" y="595"/>
                    <a:pt x="75" y="599"/>
                    <a:pt x="75" y="593"/>
                  </a:cubicBezTo>
                  <a:cubicBezTo>
                    <a:pt x="76" y="587"/>
                    <a:pt x="82" y="569"/>
                    <a:pt x="130" y="568"/>
                  </a:cubicBezTo>
                  <a:cubicBezTo>
                    <a:pt x="174" y="567"/>
                    <a:pt x="174" y="567"/>
                    <a:pt x="174" y="567"/>
                  </a:cubicBezTo>
                  <a:cubicBezTo>
                    <a:pt x="219" y="568"/>
                    <a:pt x="219" y="568"/>
                    <a:pt x="219" y="568"/>
                  </a:cubicBezTo>
                  <a:cubicBezTo>
                    <a:pt x="268" y="569"/>
                    <a:pt x="274" y="587"/>
                    <a:pt x="275" y="593"/>
                  </a:cubicBezTo>
                  <a:cubicBezTo>
                    <a:pt x="275" y="599"/>
                    <a:pt x="274" y="595"/>
                    <a:pt x="271" y="598"/>
                  </a:cubicBezTo>
                  <a:cubicBezTo>
                    <a:pt x="269" y="600"/>
                    <a:pt x="267" y="610"/>
                    <a:pt x="267" y="615"/>
                  </a:cubicBezTo>
                  <a:cubicBezTo>
                    <a:pt x="267" y="621"/>
                    <a:pt x="270" y="630"/>
                    <a:pt x="276" y="630"/>
                  </a:cubicBezTo>
                  <a:cubicBezTo>
                    <a:pt x="282" y="630"/>
                    <a:pt x="290" y="630"/>
                    <a:pt x="294" y="630"/>
                  </a:cubicBezTo>
                  <a:cubicBezTo>
                    <a:pt x="298" y="630"/>
                    <a:pt x="303" y="619"/>
                    <a:pt x="303" y="613"/>
                  </a:cubicBezTo>
                  <a:cubicBezTo>
                    <a:pt x="303" y="608"/>
                    <a:pt x="298" y="602"/>
                    <a:pt x="296" y="601"/>
                  </a:cubicBezTo>
                  <a:close/>
                  <a:moveTo>
                    <a:pt x="28" y="197"/>
                  </a:moveTo>
                  <a:cubicBezTo>
                    <a:pt x="14" y="144"/>
                    <a:pt x="16" y="100"/>
                    <a:pt x="18" y="96"/>
                  </a:cubicBezTo>
                  <a:cubicBezTo>
                    <a:pt x="18" y="96"/>
                    <a:pt x="23" y="115"/>
                    <a:pt x="28" y="140"/>
                  </a:cubicBezTo>
                  <a:cubicBezTo>
                    <a:pt x="34" y="165"/>
                    <a:pt x="28" y="197"/>
                    <a:pt x="28" y="197"/>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1" name="Freeform 20">
              <a:extLst>
                <a:ext uri="{FF2B5EF4-FFF2-40B4-BE49-F238E27FC236}">
                  <a16:creationId xmlns:a16="http://schemas.microsoft.com/office/drawing/2014/main" id="{70DAE8D5-BECF-4A32-992D-CC43CBCE469F}"/>
                </a:ext>
              </a:extLst>
            </p:cNvPr>
            <p:cNvSpPr>
              <a:spLocks noEditPoints="1"/>
            </p:cNvSpPr>
            <p:nvPr/>
          </p:nvSpPr>
          <p:spPr bwMode="gray">
            <a:xfrm>
              <a:off x="-1781175" y="2573338"/>
              <a:ext cx="1811338" cy="2936875"/>
            </a:xfrm>
            <a:custGeom>
              <a:avLst/>
              <a:gdLst>
                <a:gd name="T0" fmla="*/ 453 w 483"/>
                <a:gd name="T1" fmla="*/ 736 h 783"/>
                <a:gd name="T2" fmla="*/ 393 w 483"/>
                <a:gd name="T3" fmla="*/ 562 h 783"/>
                <a:gd name="T4" fmla="*/ 346 w 483"/>
                <a:gd name="T5" fmla="*/ 412 h 783"/>
                <a:gd name="T6" fmla="*/ 295 w 483"/>
                <a:gd name="T7" fmla="*/ 403 h 783"/>
                <a:gd name="T8" fmla="*/ 180 w 483"/>
                <a:gd name="T9" fmla="*/ 383 h 783"/>
                <a:gd name="T10" fmla="*/ 171 w 483"/>
                <a:gd name="T11" fmla="*/ 344 h 783"/>
                <a:gd name="T12" fmla="*/ 203 w 483"/>
                <a:gd name="T13" fmla="*/ 334 h 783"/>
                <a:gd name="T14" fmla="*/ 370 w 483"/>
                <a:gd name="T15" fmla="*/ 325 h 783"/>
                <a:gd name="T16" fmla="*/ 424 w 483"/>
                <a:gd name="T17" fmla="*/ 320 h 783"/>
                <a:gd name="T18" fmla="*/ 458 w 483"/>
                <a:gd name="T19" fmla="*/ 314 h 783"/>
                <a:gd name="T20" fmla="*/ 397 w 483"/>
                <a:gd name="T21" fmla="*/ 292 h 783"/>
                <a:gd name="T22" fmla="*/ 361 w 483"/>
                <a:gd name="T23" fmla="*/ 307 h 783"/>
                <a:gd name="T24" fmla="*/ 314 w 483"/>
                <a:gd name="T25" fmla="*/ 303 h 783"/>
                <a:gd name="T26" fmla="*/ 305 w 483"/>
                <a:gd name="T27" fmla="*/ 178 h 783"/>
                <a:gd name="T28" fmla="*/ 295 w 483"/>
                <a:gd name="T29" fmla="*/ 150 h 783"/>
                <a:gd name="T30" fmla="*/ 280 w 483"/>
                <a:gd name="T31" fmla="*/ 140 h 783"/>
                <a:gd name="T32" fmla="*/ 284 w 483"/>
                <a:gd name="T33" fmla="*/ 129 h 783"/>
                <a:gd name="T34" fmla="*/ 286 w 483"/>
                <a:gd name="T35" fmla="*/ 122 h 783"/>
                <a:gd name="T36" fmla="*/ 295 w 483"/>
                <a:gd name="T37" fmla="*/ 104 h 783"/>
                <a:gd name="T38" fmla="*/ 291 w 483"/>
                <a:gd name="T39" fmla="*/ 79 h 783"/>
                <a:gd name="T40" fmla="*/ 290 w 483"/>
                <a:gd name="T41" fmla="*/ 39 h 783"/>
                <a:gd name="T42" fmla="*/ 250 w 483"/>
                <a:gd name="T43" fmla="*/ 6 h 783"/>
                <a:gd name="T44" fmla="*/ 179 w 483"/>
                <a:gd name="T45" fmla="*/ 86 h 783"/>
                <a:gd name="T46" fmla="*/ 167 w 483"/>
                <a:gd name="T47" fmla="*/ 97 h 783"/>
                <a:gd name="T48" fmla="*/ 96 w 483"/>
                <a:gd name="T49" fmla="*/ 186 h 783"/>
                <a:gd name="T50" fmla="*/ 76 w 483"/>
                <a:gd name="T51" fmla="*/ 254 h 783"/>
                <a:gd name="T52" fmla="*/ 70 w 483"/>
                <a:gd name="T53" fmla="*/ 297 h 783"/>
                <a:gd name="T54" fmla="*/ 27 w 483"/>
                <a:gd name="T55" fmla="*/ 372 h 783"/>
                <a:gd name="T56" fmla="*/ 25 w 483"/>
                <a:gd name="T57" fmla="*/ 468 h 783"/>
                <a:gd name="T58" fmla="*/ 214 w 483"/>
                <a:gd name="T59" fmla="*/ 484 h 783"/>
                <a:gd name="T60" fmla="*/ 248 w 483"/>
                <a:gd name="T61" fmla="*/ 500 h 783"/>
                <a:gd name="T62" fmla="*/ 196 w 483"/>
                <a:gd name="T63" fmla="*/ 602 h 783"/>
                <a:gd name="T64" fmla="*/ 139 w 483"/>
                <a:gd name="T65" fmla="*/ 672 h 783"/>
                <a:gd name="T66" fmla="*/ 119 w 483"/>
                <a:gd name="T67" fmla="*/ 691 h 783"/>
                <a:gd name="T68" fmla="*/ 100 w 483"/>
                <a:gd name="T69" fmla="*/ 745 h 783"/>
                <a:gd name="T70" fmla="*/ 118 w 483"/>
                <a:gd name="T71" fmla="*/ 740 h 783"/>
                <a:gd name="T72" fmla="*/ 152 w 483"/>
                <a:gd name="T73" fmla="*/ 764 h 783"/>
                <a:gd name="T74" fmla="*/ 229 w 483"/>
                <a:gd name="T75" fmla="*/ 781 h 783"/>
                <a:gd name="T76" fmla="*/ 205 w 483"/>
                <a:gd name="T77" fmla="*/ 756 h 783"/>
                <a:gd name="T78" fmla="*/ 190 w 483"/>
                <a:gd name="T79" fmla="*/ 692 h 783"/>
                <a:gd name="T80" fmla="*/ 285 w 483"/>
                <a:gd name="T81" fmla="*/ 583 h 783"/>
                <a:gd name="T82" fmla="*/ 373 w 483"/>
                <a:gd name="T83" fmla="*/ 666 h 783"/>
                <a:gd name="T84" fmla="*/ 373 w 483"/>
                <a:gd name="T85" fmla="*/ 687 h 783"/>
                <a:gd name="T86" fmla="*/ 370 w 483"/>
                <a:gd name="T87" fmla="*/ 742 h 783"/>
                <a:gd name="T88" fmla="*/ 378 w 483"/>
                <a:gd name="T89" fmla="*/ 766 h 783"/>
                <a:gd name="T90" fmla="*/ 385 w 483"/>
                <a:gd name="T91" fmla="*/ 733 h 783"/>
                <a:gd name="T92" fmla="*/ 454 w 483"/>
                <a:gd name="T93" fmla="*/ 765 h 783"/>
                <a:gd name="T94" fmla="*/ 475 w 483"/>
                <a:gd name="T95" fmla="*/ 750 h 783"/>
                <a:gd name="T96" fmla="*/ 255 w 483"/>
                <a:gd name="T97" fmla="*/ 143 h 783"/>
                <a:gd name="T98" fmla="*/ 258 w 483"/>
                <a:gd name="T99" fmla="*/ 156 h 783"/>
                <a:gd name="T100" fmla="*/ 265 w 483"/>
                <a:gd name="T101" fmla="*/ 182 h 783"/>
                <a:gd name="T102" fmla="*/ 278 w 483"/>
                <a:gd name="T103" fmla="*/ 196 h 783"/>
                <a:gd name="T104" fmla="*/ 280 w 483"/>
                <a:gd name="T105" fmla="*/ 264 h 783"/>
                <a:gd name="T106" fmla="*/ 266 w 483"/>
                <a:gd name="T107" fmla="*/ 249 h 783"/>
                <a:gd name="T108" fmla="*/ 240 w 483"/>
                <a:gd name="T109" fmla="*/ 217 h 783"/>
                <a:gd name="T110" fmla="*/ 234 w 483"/>
                <a:gd name="T111" fmla="*/ 197 h 783"/>
                <a:gd name="T112" fmla="*/ 236 w 483"/>
                <a:gd name="T113" fmla="*/ 179 h 783"/>
                <a:gd name="T114" fmla="*/ 244 w 483"/>
                <a:gd name="T115" fmla="*/ 139 h 783"/>
                <a:gd name="T116" fmla="*/ 184 w 483"/>
                <a:gd name="T117" fmla="*/ 100 h 783"/>
                <a:gd name="T118" fmla="*/ 184 w 483"/>
                <a:gd name="T119" fmla="*/ 113 h 783"/>
                <a:gd name="T120" fmla="*/ 176 w 483"/>
                <a:gd name="T121" fmla="*/ 110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3" h="783">
                  <a:moveTo>
                    <a:pt x="475" y="750"/>
                  </a:moveTo>
                  <a:cubicBezTo>
                    <a:pt x="469" y="748"/>
                    <a:pt x="453" y="736"/>
                    <a:pt x="453" y="736"/>
                  </a:cubicBezTo>
                  <a:cubicBezTo>
                    <a:pt x="453" y="729"/>
                    <a:pt x="426" y="681"/>
                    <a:pt x="422" y="671"/>
                  </a:cubicBezTo>
                  <a:cubicBezTo>
                    <a:pt x="419" y="661"/>
                    <a:pt x="399" y="603"/>
                    <a:pt x="393" y="562"/>
                  </a:cubicBezTo>
                  <a:cubicBezTo>
                    <a:pt x="388" y="521"/>
                    <a:pt x="374" y="451"/>
                    <a:pt x="371" y="440"/>
                  </a:cubicBezTo>
                  <a:cubicBezTo>
                    <a:pt x="369" y="429"/>
                    <a:pt x="360" y="417"/>
                    <a:pt x="346" y="412"/>
                  </a:cubicBezTo>
                  <a:cubicBezTo>
                    <a:pt x="333" y="408"/>
                    <a:pt x="297" y="406"/>
                    <a:pt x="297" y="406"/>
                  </a:cubicBezTo>
                  <a:cubicBezTo>
                    <a:pt x="297" y="406"/>
                    <a:pt x="299" y="403"/>
                    <a:pt x="295" y="403"/>
                  </a:cubicBezTo>
                  <a:cubicBezTo>
                    <a:pt x="291" y="404"/>
                    <a:pt x="199" y="395"/>
                    <a:pt x="195" y="395"/>
                  </a:cubicBezTo>
                  <a:cubicBezTo>
                    <a:pt x="192" y="394"/>
                    <a:pt x="179" y="375"/>
                    <a:pt x="180" y="383"/>
                  </a:cubicBezTo>
                  <a:cubicBezTo>
                    <a:pt x="179" y="381"/>
                    <a:pt x="174" y="365"/>
                    <a:pt x="171" y="361"/>
                  </a:cubicBezTo>
                  <a:cubicBezTo>
                    <a:pt x="167" y="357"/>
                    <a:pt x="171" y="347"/>
                    <a:pt x="171" y="344"/>
                  </a:cubicBezTo>
                  <a:cubicBezTo>
                    <a:pt x="171" y="341"/>
                    <a:pt x="185" y="350"/>
                    <a:pt x="192" y="348"/>
                  </a:cubicBezTo>
                  <a:cubicBezTo>
                    <a:pt x="198" y="346"/>
                    <a:pt x="203" y="334"/>
                    <a:pt x="203" y="334"/>
                  </a:cubicBezTo>
                  <a:cubicBezTo>
                    <a:pt x="213" y="335"/>
                    <a:pt x="264" y="333"/>
                    <a:pt x="289" y="333"/>
                  </a:cubicBezTo>
                  <a:cubicBezTo>
                    <a:pt x="313" y="332"/>
                    <a:pt x="362" y="328"/>
                    <a:pt x="370" y="325"/>
                  </a:cubicBezTo>
                  <a:cubicBezTo>
                    <a:pt x="379" y="323"/>
                    <a:pt x="392" y="321"/>
                    <a:pt x="399" y="322"/>
                  </a:cubicBezTo>
                  <a:cubicBezTo>
                    <a:pt x="405" y="323"/>
                    <a:pt x="417" y="320"/>
                    <a:pt x="424" y="320"/>
                  </a:cubicBezTo>
                  <a:cubicBezTo>
                    <a:pt x="431" y="320"/>
                    <a:pt x="435" y="317"/>
                    <a:pt x="440" y="318"/>
                  </a:cubicBezTo>
                  <a:cubicBezTo>
                    <a:pt x="446" y="319"/>
                    <a:pt x="458" y="316"/>
                    <a:pt x="458" y="314"/>
                  </a:cubicBezTo>
                  <a:cubicBezTo>
                    <a:pt x="459" y="312"/>
                    <a:pt x="428" y="295"/>
                    <a:pt x="426" y="293"/>
                  </a:cubicBezTo>
                  <a:cubicBezTo>
                    <a:pt x="423" y="291"/>
                    <a:pt x="404" y="292"/>
                    <a:pt x="397" y="292"/>
                  </a:cubicBezTo>
                  <a:cubicBezTo>
                    <a:pt x="389" y="292"/>
                    <a:pt x="385" y="299"/>
                    <a:pt x="379" y="302"/>
                  </a:cubicBezTo>
                  <a:cubicBezTo>
                    <a:pt x="372" y="305"/>
                    <a:pt x="364" y="307"/>
                    <a:pt x="361" y="307"/>
                  </a:cubicBezTo>
                  <a:cubicBezTo>
                    <a:pt x="357" y="308"/>
                    <a:pt x="347" y="306"/>
                    <a:pt x="341" y="304"/>
                  </a:cubicBezTo>
                  <a:cubicBezTo>
                    <a:pt x="335" y="303"/>
                    <a:pt x="314" y="303"/>
                    <a:pt x="314" y="303"/>
                  </a:cubicBezTo>
                  <a:cubicBezTo>
                    <a:pt x="317" y="257"/>
                    <a:pt x="308" y="223"/>
                    <a:pt x="307" y="207"/>
                  </a:cubicBezTo>
                  <a:cubicBezTo>
                    <a:pt x="305" y="191"/>
                    <a:pt x="305" y="181"/>
                    <a:pt x="305" y="178"/>
                  </a:cubicBezTo>
                  <a:cubicBezTo>
                    <a:pt x="305" y="176"/>
                    <a:pt x="304" y="163"/>
                    <a:pt x="303" y="156"/>
                  </a:cubicBezTo>
                  <a:cubicBezTo>
                    <a:pt x="301" y="149"/>
                    <a:pt x="295" y="150"/>
                    <a:pt x="295" y="150"/>
                  </a:cubicBezTo>
                  <a:cubicBezTo>
                    <a:pt x="295" y="146"/>
                    <a:pt x="286" y="145"/>
                    <a:pt x="286" y="145"/>
                  </a:cubicBezTo>
                  <a:cubicBezTo>
                    <a:pt x="286" y="141"/>
                    <a:pt x="280" y="140"/>
                    <a:pt x="280" y="140"/>
                  </a:cubicBezTo>
                  <a:cubicBezTo>
                    <a:pt x="280" y="140"/>
                    <a:pt x="281" y="136"/>
                    <a:pt x="281" y="135"/>
                  </a:cubicBezTo>
                  <a:cubicBezTo>
                    <a:pt x="281" y="134"/>
                    <a:pt x="283" y="130"/>
                    <a:pt x="284" y="129"/>
                  </a:cubicBezTo>
                  <a:cubicBezTo>
                    <a:pt x="285" y="128"/>
                    <a:pt x="283" y="125"/>
                    <a:pt x="283" y="124"/>
                  </a:cubicBezTo>
                  <a:cubicBezTo>
                    <a:pt x="283" y="123"/>
                    <a:pt x="285" y="123"/>
                    <a:pt x="286" y="122"/>
                  </a:cubicBezTo>
                  <a:cubicBezTo>
                    <a:pt x="288" y="120"/>
                    <a:pt x="286" y="112"/>
                    <a:pt x="286" y="112"/>
                  </a:cubicBezTo>
                  <a:cubicBezTo>
                    <a:pt x="296" y="112"/>
                    <a:pt x="296" y="106"/>
                    <a:pt x="295" y="104"/>
                  </a:cubicBezTo>
                  <a:cubicBezTo>
                    <a:pt x="295" y="102"/>
                    <a:pt x="290" y="90"/>
                    <a:pt x="289" y="88"/>
                  </a:cubicBezTo>
                  <a:cubicBezTo>
                    <a:pt x="288" y="86"/>
                    <a:pt x="290" y="81"/>
                    <a:pt x="291" y="79"/>
                  </a:cubicBezTo>
                  <a:cubicBezTo>
                    <a:pt x="292" y="78"/>
                    <a:pt x="293" y="73"/>
                    <a:pt x="293" y="73"/>
                  </a:cubicBezTo>
                  <a:cubicBezTo>
                    <a:pt x="294" y="64"/>
                    <a:pt x="290" y="39"/>
                    <a:pt x="290" y="39"/>
                  </a:cubicBezTo>
                  <a:cubicBezTo>
                    <a:pt x="293" y="39"/>
                    <a:pt x="290" y="34"/>
                    <a:pt x="290" y="34"/>
                  </a:cubicBezTo>
                  <a:cubicBezTo>
                    <a:pt x="288" y="28"/>
                    <a:pt x="272" y="13"/>
                    <a:pt x="250" y="6"/>
                  </a:cubicBezTo>
                  <a:cubicBezTo>
                    <a:pt x="229" y="0"/>
                    <a:pt x="210" y="5"/>
                    <a:pt x="194" y="19"/>
                  </a:cubicBezTo>
                  <a:cubicBezTo>
                    <a:pt x="179" y="34"/>
                    <a:pt x="177" y="61"/>
                    <a:pt x="179" y="86"/>
                  </a:cubicBezTo>
                  <a:cubicBezTo>
                    <a:pt x="179" y="92"/>
                    <a:pt x="179" y="92"/>
                    <a:pt x="179" y="92"/>
                  </a:cubicBezTo>
                  <a:cubicBezTo>
                    <a:pt x="179" y="92"/>
                    <a:pt x="178" y="93"/>
                    <a:pt x="167" y="97"/>
                  </a:cubicBezTo>
                  <a:cubicBezTo>
                    <a:pt x="156" y="102"/>
                    <a:pt x="137" y="130"/>
                    <a:pt x="131" y="140"/>
                  </a:cubicBezTo>
                  <a:cubicBezTo>
                    <a:pt x="125" y="150"/>
                    <a:pt x="108" y="169"/>
                    <a:pt x="96" y="186"/>
                  </a:cubicBezTo>
                  <a:cubicBezTo>
                    <a:pt x="85" y="204"/>
                    <a:pt x="75" y="236"/>
                    <a:pt x="73" y="242"/>
                  </a:cubicBezTo>
                  <a:cubicBezTo>
                    <a:pt x="70" y="248"/>
                    <a:pt x="76" y="253"/>
                    <a:pt x="76" y="254"/>
                  </a:cubicBezTo>
                  <a:cubicBezTo>
                    <a:pt x="76" y="255"/>
                    <a:pt x="73" y="264"/>
                    <a:pt x="67" y="270"/>
                  </a:cubicBezTo>
                  <a:cubicBezTo>
                    <a:pt x="62" y="276"/>
                    <a:pt x="68" y="291"/>
                    <a:pt x="70" y="297"/>
                  </a:cubicBezTo>
                  <a:cubicBezTo>
                    <a:pt x="71" y="303"/>
                    <a:pt x="60" y="318"/>
                    <a:pt x="54" y="322"/>
                  </a:cubicBezTo>
                  <a:cubicBezTo>
                    <a:pt x="47" y="327"/>
                    <a:pt x="29" y="365"/>
                    <a:pt x="27" y="372"/>
                  </a:cubicBezTo>
                  <a:cubicBezTo>
                    <a:pt x="25" y="380"/>
                    <a:pt x="16" y="386"/>
                    <a:pt x="8" y="417"/>
                  </a:cubicBezTo>
                  <a:cubicBezTo>
                    <a:pt x="0" y="447"/>
                    <a:pt x="18" y="461"/>
                    <a:pt x="25" y="468"/>
                  </a:cubicBezTo>
                  <a:cubicBezTo>
                    <a:pt x="32" y="475"/>
                    <a:pt x="145" y="468"/>
                    <a:pt x="165" y="468"/>
                  </a:cubicBezTo>
                  <a:cubicBezTo>
                    <a:pt x="185" y="468"/>
                    <a:pt x="214" y="484"/>
                    <a:pt x="214" y="484"/>
                  </a:cubicBezTo>
                  <a:cubicBezTo>
                    <a:pt x="214" y="484"/>
                    <a:pt x="244" y="501"/>
                    <a:pt x="245" y="501"/>
                  </a:cubicBezTo>
                  <a:cubicBezTo>
                    <a:pt x="246" y="501"/>
                    <a:pt x="248" y="500"/>
                    <a:pt x="248" y="500"/>
                  </a:cubicBezTo>
                  <a:cubicBezTo>
                    <a:pt x="257" y="504"/>
                    <a:pt x="275" y="512"/>
                    <a:pt x="275" y="512"/>
                  </a:cubicBezTo>
                  <a:cubicBezTo>
                    <a:pt x="245" y="527"/>
                    <a:pt x="212" y="578"/>
                    <a:pt x="196" y="602"/>
                  </a:cubicBezTo>
                  <a:cubicBezTo>
                    <a:pt x="181" y="625"/>
                    <a:pt x="163" y="650"/>
                    <a:pt x="153" y="661"/>
                  </a:cubicBezTo>
                  <a:cubicBezTo>
                    <a:pt x="143" y="672"/>
                    <a:pt x="139" y="672"/>
                    <a:pt x="139" y="672"/>
                  </a:cubicBezTo>
                  <a:cubicBezTo>
                    <a:pt x="139" y="672"/>
                    <a:pt x="137" y="671"/>
                    <a:pt x="135" y="672"/>
                  </a:cubicBezTo>
                  <a:cubicBezTo>
                    <a:pt x="133" y="673"/>
                    <a:pt x="123" y="683"/>
                    <a:pt x="119" y="691"/>
                  </a:cubicBezTo>
                  <a:cubicBezTo>
                    <a:pt x="115" y="700"/>
                    <a:pt x="111" y="718"/>
                    <a:pt x="111" y="724"/>
                  </a:cubicBezTo>
                  <a:cubicBezTo>
                    <a:pt x="110" y="729"/>
                    <a:pt x="103" y="741"/>
                    <a:pt x="100" y="745"/>
                  </a:cubicBezTo>
                  <a:cubicBezTo>
                    <a:pt x="98" y="749"/>
                    <a:pt x="102" y="753"/>
                    <a:pt x="103" y="752"/>
                  </a:cubicBezTo>
                  <a:cubicBezTo>
                    <a:pt x="105" y="752"/>
                    <a:pt x="115" y="743"/>
                    <a:pt x="118" y="740"/>
                  </a:cubicBezTo>
                  <a:cubicBezTo>
                    <a:pt x="122" y="737"/>
                    <a:pt x="126" y="739"/>
                    <a:pt x="126" y="739"/>
                  </a:cubicBezTo>
                  <a:cubicBezTo>
                    <a:pt x="126" y="739"/>
                    <a:pt x="145" y="759"/>
                    <a:pt x="152" y="764"/>
                  </a:cubicBezTo>
                  <a:cubicBezTo>
                    <a:pt x="159" y="769"/>
                    <a:pt x="175" y="777"/>
                    <a:pt x="182" y="780"/>
                  </a:cubicBezTo>
                  <a:cubicBezTo>
                    <a:pt x="188" y="783"/>
                    <a:pt x="221" y="781"/>
                    <a:pt x="229" y="781"/>
                  </a:cubicBezTo>
                  <a:cubicBezTo>
                    <a:pt x="237" y="781"/>
                    <a:pt x="236" y="769"/>
                    <a:pt x="232" y="769"/>
                  </a:cubicBezTo>
                  <a:cubicBezTo>
                    <a:pt x="229" y="769"/>
                    <a:pt x="208" y="757"/>
                    <a:pt x="205" y="756"/>
                  </a:cubicBezTo>
                  <a:cubicBezTo>
                    <a:pt x="203" y="755"/>
                    <a:pt x="197" y="746"/>
                    <a:pt x="195" y="741"/>
                  </a:cubicBezTo>
                  <a:cubicBezTo>
                    <a:pt x="193" y="735"/>
                    <a:pt x="190" y="702"/>
                    <a:pt x="190" y="692"/>
                  </a:cubicBezTo>
                  <a:cubicBezTo>
                    <a:pt x="190" y="682"/>
                    <a:pt x="205" y="664"/>
                    <a:pt x="216" y="646"/>
                  </a:cubicBezTo>
                  <a:cubicBezTo>
                    <a:pt x="227" y="628"/>
                    <a:pt x="266" y="599"/>
                    <a:pt x="285" y="583"/>
                  </a:cubicBezTo>
                  <a:cubicBezTo>
                    <a:pt x="304" y="567"/>
                    <a:pt x="324" y="546"/>
                    <a:pt x="324" y="546"/>
                  </a:cubicBezTo>
                  <a:cubicBezTo>
                    <a:pt x="333" y="582"/>
                    <a:pt x="370" y="655"/>
                    <a:pt x="373" y="666"/>
                  </a:cubicBezTo>
                  <a:cubicBezTo>
                    <a:pt x="377" y="677"/>
                    <a:pt x="377" y="686"/>
                    <a:pt x="377" y="686"/>
                  </a:cubicBezTo>
                  <a:cubicBezTo>
                    <a:pt x="377" y="686"/>
                    <a:pt x="374" y="686"/>
                    <a:pt x="373" y="687"/>
                  </a:cubicBezTo>
                  <a:cubicBezTo>
                    <a:pt x="371" y="688"/>
                    <a:pt x="361" y="704"/>
                    <a:pt x="360" y="715"/>
                  </a:cubicBezTo>
                  <a:cubicBezTo>
                    <a:pt x="359" y="726"/>
                    <a:pt x="368" y="736"/>
                    <a:pt x="370" y="742"/>
                  </a:cubicBezTo>
                  <a:cubicBezTo>
                    <a:pt x="372" y="748"/>
                    <a:pt x="371" y="761"/>
                    <a:pt x="371" y="764"/>
                  </a:cubicBezTo>
                  <a:cubicBezTo>
                    <a:pt x="371" y="767"/>
                    <a:pt x="378" y="766"/>
                    <a:pt x="378" y="766"/>
                  </a:cubicBezTo>
                  <a:cubicBezTo>
                    <a:pt x="378" y="766"/>
                    <a:pt x="378" y="757"/>
                    <a:pt x="378" y="749"/>
                  </a:cubicBezTo>
                  <a:cubicBezTo>
                    <a:pt x="378" y="742"/>
                    <a:pt x="379" y="733"/>
                    <a:pt x="385" y="733"/>
                  </a:cubicBezTo>
                  <a:cubicBezTo>
                    <a:pt x="392" y="733"/>
                    <a:pt x="410" y="753"/>
                    <a:pt x="414" y="756"/>
                  </a:cubicBezTo>
                  <a:cubicBezTo>
                    <a:pt x="417" y="759"/>
                    <a:pt x="431" y="764"/>
                    <a:pt x="454" y="765"/>
                  </a:cubicBezTo>
                  <a:cubicBezTo>
                    <a:pt x="477" y="767"/>
                    <a:pt x="482" y="763"/>
                    <a:pt x="483" y="760"/>
                  </a:cubicBezTo>
                  <a:cubicBezTo>
                    <a:pt x="483" y="757"/>
                    <a:pt x="480" y="753"/>
                    <a:pt x="475" y="750"/>
                  </a:cubicBezTo>
                  <a:close/>
                  <a:moveTo>
                    <a:pt x="244" y="139"/>
                  </a:moveTo>
                  <a:cubicBezTo>
                    <a:pt x="249" y="139"/>
                    <a:pt x="255" y="143"/>
                    <a:pt x="255" y="143"/>
                  </a:cubicBezTo>
                  <a:cubicBezTo>
                    <a:pt x="255" y="143"/>
                    <a:pt x="253" y="148"/>
                    <a:pt x="253" y="150"/>
                  </a:cubicBezTo>
                  <a:cubicBezTo>
                    <a:pt x="252" y="153"/>
                    <a:pt x="258" y="154"/>
                    <a:pt x="258" y="156"/>
                  </a:cubicBezTo>
                  <a:cubicBezTo>
                    <a:pt x="259" y="158"/>
                    <a:pt x="259" y="170"/>
                    <a:pt x="259" y="174"/>
                  </a:cubicBezTo>
                  <a:cubicBezTo>
                    <a:pt x="259" y="178"/>
                    <a:pt x="262" y="180"/>
                    <a:pt x="265" y="182"/>
                  </a:cubicBezTo>
                  <a:cubicBezTo>
                    <a:pt x="267" y="183"/>
                    <a:pt x="273" y="186"/>
                    <a:pt x="276" y="189"/>
                  </a:cubicBezTo>
                  <a:cubicBezTo>
                    <a:pt x="279" y="192"/>
                    <a:pt x="278" y="194"/>
                    <a:pt x="278" y="196"/>
                  </a:cubicBezTo>
                  <a:cubicBezTo>
                    <a:pt x="278" y="197"/>
                    <a:pt x="283" y="211"/>
                    <a:pt x="282" y="227"/>
                  </a:cubicBezTo>
                  <a:cubicBezTo>
                    <a:pt x="282" y="242"/>
                    <a:pt x="280" y="264"/>
                    <a:pt x="280" y="264"/>
                  </a:cubicBezTo>
                  <a:cubicBezTo>
                    <a:pt x="280" y="264"/>
                    <a:pt x="274" y="261"/>
                    <a:pt x="271" y="260"/>
                  </a:cubicBezTo>
                  <a:cubicBezTo>
                    <a:pt x="268" y="259"/>
                    <a:pt x="266" y="253"/>
                    <a:pt x="266" y="249"/>
                  </a:cubicBezTo>
                  <a:cubicBezTo>
                    <a:pt x="266" y="246"/>
                    <a:pt x="258" y="232"/>
                    <a:pt x="254" y="227"/>
                  </a:cubicBezTo>
                  <a:cubicBezTo>
                    <a:pt x="249" y="222"/>
                    <a:pt x="240" y="217"/>
                    <a:pt x="240" y="217"/>
                  </a:cubicBezTo>
                  <a:cubicBezTo>
                    <a:pt x="240" y="217"/>
                    <a:pt x="241" y="213"/>
                    <a:pt x="242" y="210"/>
                  </a:cubicBezTo>
                  <a:cubicBezTo>
                    <a:pt x="244" y="208"/>
                    <a:pt x="236" y="201"/>
                    <a:pt x="234" y="197"/>
                  </a:cubicBezTo>
                  <a:cubicBezTo>
                    <a:pt x="232" y="193"/>
                    <a:pt x="231" y="192"/>
                    <a:pt x="234" y="189"/>
                  </a:cubicBezTo>
                  <a:cubicBezTo>
                    <a:pt x="236" y="185"/>
                    <a:pt x="237" y="180"/>
                    <a:pt x="236" y="179"/>
                  </a:cubicBezTo>
                  <a:cubicBezTo>
                    <a:pt x="235" y="178"/>
                    <a:pt x="223" y="162"/>
                    <a:pt x="223" y="162"/>
                  </a:cubicBezTo>
                  <a:cubicBezTo>
                    <a:pt x="225" y="159"/>
                    <a:pt x="240" y="139"/>
                    <a:pt x="244" y="139"/>
                  </a:cubicBezTo>
                  <a:close/>
                  <a:moveTo>
                    <a:pt x="176" y="110"/>
                  </a:moveTo>
                  <a:cubicBezTo>
                    <a:pt x="177" y="108"/>
                    <a:pt x="182" y="101"/>
                    <a:pt x="184" y="100"/>
                  </a:cubicBezTo>
                  <a:cubicBezTo>
                    <a:pt x="188" y="98"/>
                    <a:pt x="189" y="101"/>
                    <a:pt x="189" y="101"/>
                  </a:cubicBezTo>
                  <a:cubicBezTo>
                    <a:pt x="189" y="101"/>
                    <a:pt x="186" y="113"/>
                    <a:pt x="184" y="113"/>
                  </a:cubicBezTo>
                  <a:cubicBezTo>
                    <a:pt x="182" y="113"/>
                    <a:pt x="174" y="116"/>
                    <a:pt x="174" y="116"/>
                  </a:cubicBezTo>
                  <a:cubicBezTo>
                    <a:pt x="174" y="116"/>
                    <a:pt x="176" y="112"/>
                    <a:pt x="176" y="110"/>
                  </a:cubicBezTo>
                  <a:close/>
                </a:path>
              </a:pathLst>
            </a:custGeom>
            <a:solidFill>
              <a:srgbClr val="1A17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2" name="Freeform 21">
              <a:extLst>
                <a:ext uri="{FF2B5EF4-FFF2-40B4-BE49-F238E27FC236}">
                  <a16:creationId xmlns:a16="http://schemas.microsoft.com/office/drawing/2014/main" id="{6D6DD7CF-9ED1-4D59-A797-A6929DEA0977}"/>
                </a:ext>
              </a:extLst>
            </p:cNvPr>
            <p:cNvSpPr>
              <a:spLocks/>
            </p:cNvSpPr>
            <p:nvPr/>
          </p:nvSpPr>
          <p:spPr bwMode="gray">
            <a:xfrm>
              <a:off x="-1012825" y="3762376"/>
              <a:ext cx="1987550" cy="184150"/>
            </a:xfrm>
            <a:custGeom>
              <a:avLst/>
              <a:gdLst>
                <a:gd name="T0" fmla="*/ 1252 w 1252"/>
                <a:gd name="T1" fmla="*/ 0 h 116"/>
                <a:gd name="T2" fmla="*/ 0 w 1252"/>
                <a:gd name="T3" fmla="*/ 0 h 116"/>
                <a:gd name="T4" fmla="*/ 0 w 1252"/>
                <a:gd name="T5" fmla="*/ 59 h 116"/>
                <a:gd name="T6" fmla="*/ 52 w 1252"/>
                <a:gd name="T7" fmla="*/ 59 h 116"/>
                <a:gd name="T8" fmla="*/ 52 w 1252"/>
                <a:gd name="T9" fmla="*/ 116 h 116"/>
                <a:gd name="T10" fmla="*/ 1200 w 1252"/>
                <a:gd name="T11" fmla="*/ 116 h 116"/>
                <a:gd name="T12" fmla="*/ 1200 w 1252"/>
                <a:gd name="T13" fmla="*/ 59 h 116"/>
                <a:gd name="T14" fmla="*/ 1252 w 1252"/>
                <a:gd name="T15" fmla="*/ 59 h 116"/>
                <a:gd name="T16" fmla="*/ 1252 w 1252"/>
                <a:gd name="T1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2" h="116">
                  <a:moveTo>
                    <a:pt x="1252" y="0"/>
                  </a:moveTo>
                  <a:lnTo>
                    <a:pt x="0" y="0"/>
                  </a:lnTo>
                  <a:lnTo>
                    <a:pt x="0" y="59"/>
                  </a:lnTo>
                  <a:lnTo>
                    <a:pt x="52" y="59"/>
                  </a:lnTo>
                  <a:lnTo>
                    <a:pt x="52" y="116"/>
                  </a:lnTo>
                  <a:lnTo>
                    <a:pt x="1200" y="116"/>
                  </a:lnTo>
                  <a:lnTo>
                    <a:pt x="1200" y="59"/>
                  </a:lnTo>
                  <a:lnTo>
                    <a:pt x="1252" y="59"/>
                  </a:lnTo>
                  <a:lnTo>
                    <a:pt x="1252"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3" name="Freeform 22">
              <a:extLst>
                <a:ext uri="{FF2B5EF4-FFF2-40B4-BE49-F238E27FC236}">
                  <a16:creationId xmlns:a16="http://schemas.microsoft.com/office/drawing/2014/main" id="{776AF97B-3D91-4EDA-AC02-126B3E30627F}"/>
                </a:ext>
              </a:extLst>
            </p:cNvPr>
            <p:cNvSpPr>
              <a:spLocks/>
            </p:cNvSpPr>
            <p:nvPr/>
          </p:nvSpPr>
          <p:spPr bwMode="gray">
            <a:xfrm>
              <a:off x="-44450" y="2859088"/>
              <a:ext cx="693738" cy="925513"/>
            </a:xfrm>
            <a:custGeom>
              <a:avLst/>
              <a:gdLst>
                <a:gd name="T0" fmla="*/ 155 w 185"/>
                <a:gd name="T1" fmla="*/ 5 h 247"/>
                <a:gd name="T2" fmla="*/ 92 w 185"/>
                <a:gd name="T3" fmla="*/ 202 h 247"/>
                <a:gd name="T4" fmla="*/ 64 w 185"/>
                <a:gd name="T5" fmla="*/ 210 h 247"/>
                <a:gd name="T6" fmla="*/ 51 w 185"/>
                <a:gd name="T7" fmla="*/ 218 h 247"/>
                <a:gd name="T8" fmla="*/ 0 w 185"/>
                <a:gd name="T9" fmla="*/ 223 h 247"/>
                <a:gd name="T10" fmla="*/ 0 w 185"/>
                <a:gd name="T11" fmla="*/ 228 h 247"/>
                <a:gd name="T12" fmla="*/ 0 w 185"/>
                <a:gd name="T13" fmla="*/ 247 h 247"/>
                <a:gd name="T14" fmla="*/ 153 w 185"/>
                <a:gd name="T15" fmla="*/ 247 h 247"/>
                <a:gd name="T16" fmla="*/ 179 w 185"/>
                <a:gd name="T17" fmla="*/ 223 h 247"/>
                <a:gd name="T18" fmla="*/ 145 w 185"/>
                <a:gd name="T19" fmla="*/ 198 h 247"/>
                <a:gd name="T20" fmla="*/ 175 w 185"/>
                <a:gd name="T21" fmla="*/ 117 h 247"/>
                <a:gd name="T22" fmla="*/ 185 w 185"/>
                <a:gd name="T23" fmla="*/ 33 h 247"/>
                <a:gd name="T24" fmla="*/ 177 w 185"/>
                <a:gd name="T25" fmla="*/ 20 h 247"/>
                <a:gd name="T26" fmla="*/ 155 w 185"/>
                <a:gd name="T27" fmla="*/ 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5" h="247">
                  <a:moveTo>
                    <a:pt x="155" y="5"/>
                  </a:moveTo>
                  <a:cubicBezTo>
                    <a:pt x="155" y="5"/>
                    <a:pt x="95" y="191"/>
                    <a:pt x="92" y="202"/>
                  </a:cubicBezTo>
                  <a:cubicBezTo>
                    <a:pt x="92" y="202"/>
                    <a:pt x="72" y="205"/>
                    <a:pt x="64" y="210"/>
                  </a:cubicBezTo>
                  <a:cubicBezTo>
                    <a:pt x="57" y="215"/>
                    <a:pt x="51" y="218"/>
                    <a:pt x="51" y="218"/>
                  </a:cubicBezTo>
                  <a:cubicBezTo>
                    <a:pt x="0" y="223"/>
                    <a:pt x="0" y="223"/>
                    <a:pt x="0" y="223"/>
                  </a:cubicBezTo>
                  <a:cubicBezTo>
                    <a:pt x="0" y="228"/>
                    <a:pt x="0" y="228"/>
                    <a:pt x="0" y="228"/>
                  </a:cubicBezTo>
                  <a:cubicBezTo>
                    <a:pt x="0" y="247"/>
                    <a:pt x="0" y="247"/>
                    <a:pt x="0" y="247"/>
                  </a:cubicBezTo>
                  <a:cubicBezTo>
                    <a:pt x="153" y="247"/>
                    <a:pt x="153" y="247"/>
                    <a:pt x="153" y="247"/>
                  </a:cubicBezTo>
                  <a:cubicBezTo>
                    <a:pt x="153" y="247"/>
                    <a:pt x="179" y="231"/>
                    <a:pt x="179" y="223"/>
                  </a:cubicBezTo>
                  <a:cubicBezTo>
                    <a:pt x="179" y="214"/>
                    <a:pt x="143" y="204"/>
                    <a:pt x="145" y="198"/>
                  </a:cubicBezTo>
                  <a:cubicBezTo>
                    <a:pt x="147" y="192"/>
                    <a:pt x="168" y="154"/>
                    <a:pt x="175" y="117"/>
                  </a:cubicBezTo>
                  <a:cubicBezTo>
                    <a:pt x="182" y="80"/>
                    <a:pt x="185" y="53"/>
                    <a:pt x="185" y="33"/>
                  </a:cubicBezTo>
                  <a:cubicBezTo>
                    <a:pt x="185" y="33"/>
                    <a:pt x="182" y="24"/>
                    <a:pt x="177" y="20"/>
                  </a:cubicBezTo>
                  <a:cubicBezTo>
                    <a:pt x="173" y="15"/>
                    <a:pt x="157" y="0"/>
                    <a:pt x="155" y="5"/>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4" name="Freeform 23">
              <a:extLst>
                <a:ext uri="{FF2B5EF4-FFF2-40B4-BE49-F238E27FC236}">
                  <a16:creationId xmlns:a16="http://schemas.microsoft.com/office/drawing/2014/main" id="{67A3FFC8-8ED8-463C-A4F5-F10CE2547A83}"/>
                </a:ext>
              </a:extLst>
            </p:cNvPr>
            <p:cNvSpPr>
              <a:spLocks/>
            </p:cNvSpPr>
            <p:nvPr/>
          </p:nvSpPr>
          <p:spPr bwMode="gray">
            <a:xfrm>
              <a:off x="-963613" y="3871913"/>
              <a:ext cx="1470025" cy="1676400"/>
            </a:xfrm>
            <a:custGeom>
              <a:avLst/>
              <a:gdLst>
                <a:gd name="T0" fmla="*/ 344 w 392"/>
                <a:gd name="T1" fmla="*/ 0 h 447"/>
                <a:gd name="T2" fmla="*/ 0 w 392"/>
                <a:gd name="T3" fmla="*/ 447 h 447"/>
                <a:gd name="T4" fmla="*/ 23 w 392"/>
                <a:gd name="T5" fmla="*/ 447 h 447"/>
                <a:gd name="T6" fmla="*/ 392 w 392"/>
                <a:gd name="T7" fmla="*/ 0 h 447"/>
                <a:gd name="T8" fmla="*/ 344 w 392"/>
                <a:gd name="T9" fmla="*/ 0 h 447"/>
              </a:gdLst>
              <a:ahLst/>
              <a:cxnLst>
                <a:cxn ang="0">
                  <a:pos x="T0" y="T1"/>
                </a:cxn>
                <a:cxn ang="0">
                  <a:pos x="T2" y="T3"/>
                </a:cxn>
                <a:cxn ang="0">
                  <a:pos x="T4" y="T5"/>
                </a:cxn>
                <a:cxn ang="0">
                  <a:pos x="T6" y="T7"/>
                </a:cxn>
                <a:cxn ang="0">
                  <a:pos x="T8" y="T9"/>
                </a:cxn>
              </a:cxnLst>
              <a:rect l="0" t="0" r="r" b="b"/>
              <a:pathLst>
                <a:path w="392" h="447">
                  <a:moveTo>
                    <a:pt x="344" y="0"/>
                  </a:moveTo>
                  <a:cubicBezTo>
                    <a:pt x="235" y="80"/>
                    <a:pt x="128" y="194"/>
                    <a:pt x="0" y="447"/>
                  </a:cubicBezTo>
                  <a:cubicBezTo>
                    <a:pt x="23" y="447"/>
                    <a:pt x="23" y="447"/>
                    <a:pt x="23" y="447"/>
                  </a:cubicBezTo>
                  <a:cubicBezTo>
                    <a:pt x="23" y="447"/>
                    <a:pt x="92" y="236"/>
                    <a:pt x="392" y="0"/>
                  </a:cubicBezTo>
                  <a:lnTo>
                    <a:pt x="344"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5" name="Freeform 24">
              <a:extLst>
                <a:ext uri="{FF2B5EF4-FFF2-40B4-BE49-F238E27FC236}">
                  <a16:creationId xmlns:a16="http://schemas.microsoft.com/office/drawing/2014/main" id="{1BEC4C65-91D0-4731-AF40-36C8F40A6725}"/>
                </a:ext>
              </a:extLst>
            </p:cNvPr>
            <p:cNvSpPr>
              <a:spLocks/>
            </p:cNvSpPr>
            <p:nvPr/>
          </p:nvSpPr>
          <p:spPr bwMode="gray">
            <a:xfrm>
              <a:off x="-460375" y="3871913"/>
              <a:ext cx="1514475" cy="1676400"/>
            </a:xfrm>
            <a:custGeom>
              <a:avLst/>
              <a:gdLst>
                <a:gd name="T0" fmla="*/ 49 w 404"/>
                <a:gd name="T1" fmla="*/ 0 h 447"/>
                <a:gd name="T2" fmla="*/ 404 w 404"/>
                <a:gd name="T3" fmla="*/ 447 h 447"/>
                <a:gd name="T4" fmla="*/ 379 w 404"/>
                <a:gd name="T5" fmla="*/ 447 h 447"/>
                <a:gd name="T6" fmla="*/ 0 w 404"/>
                <a:gd name="T7" fmla="*/ 0 h 447"/>
                <a:gd name="T8" fmla="*/ 49 w 404"/>
                <a:gd name="T9" fmla="*/ 0 h 447"/>
              </a:gdLst>
              <a:ahLst/>
              <a:cxnLst>
                <a:cxn ang="0">
                  <a:pos x="T0" y="T1"/>
                </a:cxn>
                <a:cxn ang="0">
                  <a:pos x="T2" y="T3"/>
                </a:cxn>
                <a:cxn ang="0">
                  <a:pos x="T4" y="T5"/>
                </a:cxn>
                <a:cxn ang="0">
                  <a:pos x="T6" y="T7"/>
                </a:cxn>
                <a:cxn ang="0">
                  <a:pos x="T8" y="T9"/>
                </a:cxn>
              </a:cxnLst>
              <a:rect l="0" t="0" r="r" b="b"/>
              <a:pathLst>
                <a:path w="404" h="447">
                  <a:moveTo>
                    <a:pt x="49" y="0"/>
                  </a:moveTo>
                  <a:cubicBezTo>
                    <a:pt x="162" y="80"/>
                    <a:pt x="294" y="213"/>
                    <a:pt x="404" y="447"/>
                  </a:cubicBezTo>
                  <a:cubicBezTo>
                    <a:pt x="379" y="447"/>
                    <a:pt x="379" y="447"/>
                    <a:pt x="379" y="447"/>
                  </a:cubicBezTo>
                  <a:cubicBezTo>
                    <a:pt x="379" y="447"/>
                    <a:pt x="309" y="236"/>
                    <a:pt x="0" y="0"/>
                  </a:cubicBezTo>
                  <a:lnTo>
                    <a:pt x="49"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6" name="Freeform 25">
              <a:extLst>
                <a:ext uri="{FF2B5EF4-FFF2-40B4-BE49-F238E27FC236}">
                  <a16:creationId xmlns:a16="http://schemas.microsoft.com/office/drawing/2014/main" id="{C8493224-9FB1-49B4-B39F-98FB78800EFD}"/>
                </a:ext>
              </a:extLst>
            </p:cNvPr>
            <p:cNvSpPr>
              <a:spLocks/>
            </p:cNvSpPr>
            <p:nvPr/>
          </p:nvSpPr>
          <p:spPr bwMode="gray">
            <a:xfrm>
              <a:off x="-2087563" y="5119688"/>
              <a:ext cx="925513" cy="412750"/>
            </a:xfrm>
            <a:custGeom>
              <a:avLst/>
              <a:gdLst>
                <a:gd name="T0" fmla="*/ 245 w 247"/>
                <a:gd name="T1" fmla="*/ 86 h 110"/>
                <a:gd name="T2" fmla="*/ 233 w 247"/>
                <a:gd name="T3" fmla="*/ 70 h 110"/>
                <a:gd name="T4" fmla="*/ 174 w 247"/>
                <a:gd name="T5" fmla="*/ 13 h 110"/>
                <a:gd name="T6" fmla="*/ 146 w 247"/>
                <a:gd name="T7" fmla="*/ 0 h 110"/>
                <a:gd name="T8" fmla="*/ 144 w 247"/>
                <a:gd name="T9" fmla="*/ 0 h 110"/>
                <a:gd name="T10" fmla="*/ 129 w 247"/>
                <a:gd name="T11" fmla="*/ 8 h 110"/>
                <a:gd name="T12" fmla="*/ 57 w 247"/>
                <a:gd name="T13" fmla="*/ 4 h 110"/>
                <a:gd name="T14" fmla="*/ 6 w 247"/>
                <a:gd name="T15" fmla="*/ 36 h 110"/>
                <a:gd name="T16" fmla="*/ 17 w 247"/>
                <a:gd name="T17" fmla="*/ 38 h 110"/>
                <a:gd name="T18" fmla="*/ 0 w 247"/>
                <a:gd name="T19" fmla="*/ 63 h 110"/>
                <a:gd name="T20" fmla="*/ 6 w 247"/>
                <a:gd name="T21" fmla="*/ 63 h 110"/>
                <a:gd name="T22" fmla="*/ 0 w 247"/>
                <a:gd name="T23" fmla="*/ 82 h 110"/>
                <a:gd name="T24" fmla="*/ 14 w 247"/>
                <a:gd name="T25" fmla="*/ 102 h 110"/>
                <a:gd name="T26" fmla="*/ 33 w 247"/>
                <a:gd name="T27" fmla="*/ 102 h 110"/>
                <a:gd name="T28" fmla="*/ 43 w 247"/>
                <a:gd name="T29" fmla="*/ 81 h 110"/>
                <a:gd name="T30" fmla="*/ 40 w 247"/>
                <a:gd name="T31" fmla="*/ 66 h 110"/>
                <a:gd name="T32" fmla="*/ 41 w 247"/>
                <a:gd name="T33" fmla="*/ 44 h 110"/>
                <a:gd name="T34" fmla="*/ 77 w 247"/>
                <a:gd name="T35" fmla="*/ 31 h 110"/>
                <a:gd name="T36" fmla="*/ 161 w 247"/>
                <a:gd name="T37" fmla="*/ 41 h 110"/>
                <a:gd name="T38" fmla="*/ 187 w 247"/>
                <a:gd name="T39" fmla="*/ 40 h 110"/>
                <a:gd name="T40" fmla="*/ 210 w 247"/>
                <a:gd name="T41" fmla="*/ 68 h 110"/>
                <a:gd name="T42" fmla="*/ 205 w 247"/>
                <a:gd name="T43" fmla="*/ 94 h 110"/>
                <a:gd name="T44" fmla="*/ 216 w 247"/>
                <a:gd name="T45" fmla="*/ 110 h 110"/>
                <a:gd name="T46" fmla="*/ 237 w 247"/>
                <a:gd name="T47" fmla="*/ 110 h 110"/>
                <a:gd name="T48" fmla="*/ 245 w 247"/>
                <a:gd name="T49" fmla="*/ 8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7" h="110">
                  <a:moveTo>
                    <a:pt x="245" y="86"/>
                  </a:moveTo>
                  <a:cubicBezTo>
                    <a:pt x="242" y="79"/>
                    <a:pt x="238" y="74"/>
                    <a:pt x="233" y="70"/>
                  </a:cubicBezTo>
                  <a:cubicBezTo>
                    <a:pt x="234" y="64"/>
                    <a:pt x="237" y="19"/>
                    <a:pt x="174" y="13"/>
                  </a:cubicBezTo>
                  <a:cubicBezTo>
                    <a:pt x="146" y="0"/>
                    <a:pt x="146" y="0"/>
                    <a:pt x="146" y="0"/>
                  </a:cubicBezTo>
                  <a:cubicBezTo>
                    <a:pt x="146" y="0"/>
                    <a:pt x="146" y="0"/>
                    <a:pt x="144" y="0"/>
                  </a:cubicBezTo>
                  <a:cubicBezTo>
                    <a:pt x="141" y="2"/>
                    <a:pt x="133" y="5"/>
                    <a:pt x="129" y="8"/>
                  </a:cubicBezTo>
                  <a:cubicBezTo>
                    <a:pt x="129" y="8"/>
                    <a:pt x="73" y="3"/>
                    <a:pt x="57" y="4"/>
                  </a:cubicBezTo>
                  <a:cubicBezTo>
                    <a:pt x="41" y="5"/>
                    <a:pt x="15" y="11"/>
                    <a:pt x="6" y="36"/>
                  </a:cubicBezTo>
                  <a:cubicBezTo>
                    <a:pt x="17" y="38"/>
                    <a:pt x="17" y="38"/>
                    <a:pt x="17" y="38"/>
                  </a:cubicBezTo>
                  <a:cubicBezTo>
                    <a:pt x="17" y="38"/>
                    <a:pt x="0" y="60"/>
                    <a:pt x="0" y="63"/>
                  </a:cubicBezTo>
                  <a:cubicBezTo>
                    <a:pt x="6" y="63"/>
                    <a:pt x="6" y="63"/>
                    <a:pt x="6" y="63"/>
                  </a:cubicBezTo>
                  <a:cubicBezTo>
                    <a:pt x="3" y="68"/>
                    <a:pt x="0" y="76"/>
                    <a:pt x="0" y="82"/>
                  </a:cubicBezTo>
                  <a:cubicBezTo>
                    <a:pt x="0" y="91"/>
                    <a:pt x="7" y="102"/>
                    <a:pt x="14" y="102"/>
                  </a:cubicBezTo>
                  <a:cubicBezTo>
                    <a:pt x="21" y="102"/>
                    <a:pt x="29" y="102"/>
                    <a:pt x="33" y="102"/>
                  </a:cubicBezTo>
                  <a:cubicBezTo>
                    <a:pt x="36" y="102"/>
                    <a:pt x="43" y="90"/>
                    <a:pt x="43" y="81"/>
                  </a:cubicBezTo>
                  <a:cubicBezTo>
                    <a:pt x="43" y="72"/>
                    <a:pt x="38" y="69"/>
                    <a:pt x="40" y="66"/>
                  </a:cubicBezTo>
                  <a:cubicBezTo>
                    <a:pt x="42" y="64"/>
                    <a:pt x="47" y="52"/>
                    <a:pt x="41" y="44"/>
                  </a:cubicBezTo>
                  <a:cubicBezTo>
                    <a:pt x="50" y="37"/>
                    <a:pt x="62" y="31"/>
                    <a:pt x="77" y="31"/>
                  </a:cubicBezTo>
                  <a:cubicBezTo>
                    <a:pt x="112" y="31"/>
                    <a:pt x="150" y="41"/>
                    <a:pt x="161" y="41"/>
                  </a:cubicBezTo>
                  <a:cubicBezTo>
                    <a:pt x="171" y="42"/>
                    <a:pt x="175" y="35"/>
                    <a:pt x="187" y="40"/>
                  </a:cubicBezTo>
                  <a:cubicBezTo>
                    <a:pt x="199" y="44"/>
                    <a:pt x="208" y="56"/>
                    <a:pt x="210" y="68"/>
                  </a:cubicBezTo>
                  <a:cubicBezTo>
                    <a:pt x="207" y="79"/>
                    <a:pt x="205" y="86"/>
                    <a:pt x="205" y="94"/>
                  </a:cubicBezTo>
                  <a:cubicBezTo>
                    <a:pt x="205" y="101"/>
                    <a:pt x="209" y="110"/>
                    <a:pt x="216" y="110"/>
                  </a:cubicBezTo>
                  <a:cubicBezTo>
                    <a:pt x="222" y="110"/>
                    <a:pt x="231" y="110"/>
                    <a:pt x="237" y="110"/>
                  </a:cubicBezTo>
                  <a:cubicBezTo>
                    <a:pt x="243" y="110"/>
                    <a:pt x="247" y="95"/>
                    <a:pt x="245" y="86"/>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61" name="Rechteck 60">
            <a:hlinkClick r:id="rId3" action="ppaction://hlinksldjump"/>
            <a:extLst>
              <a:ext uri="{FF2B5EF4-FFF2-40B4-BE49-F238E27FC236}">
                <a16:creationId xmlns:a16="http://schemas.microsoft.com/office/drawing/2014/main" id="{C1A907D5-9C46-45B4-85DB-DA179096C02E}"/>
              </a:ext>
            </a:extLst>
          </p:cNvPr>
          <p:cNvSpPr/>
          <p:nvPr/>
        </p:nvSpPr>
        <p:spPr>
          <a:xfrm>
            <a:off x="10486238" y="332769"/>
            <a:ext cx="1492402" cy="5961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spTree>
    <p:extLst>
      <p:ext uri="{BB962C8B-B14F-4D97-AF65-F5344CB8AC3E}">
        <p14:creationId xmlns:p14="http://schemas.microsoft.com/office/powerpoint/2010/main" val="16456928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51AF56C-0016-43C7-A2AE-F38B262A8F43}"/>
              </a:ext>
            </a:extLst>
          </p:cNvPr>
          <p:cNvSpPr>
            <a:spLocks noGrp="1"/>
          </p:cNvSpPr>
          <p:nvPr>
            <p:ph type="title"/>
          </p:nvPr>
        </p:nvSpPr>
        <p:spPr/>
        <p:txBody>
          <a:bodyPr/>
          <a:lstStyle/>
          <a:p>
            <a:pPr defTabSz="914126"/>
            <a:r>
              <a:rPr lang="de-DE" sz="3199">
                <a:latin typeface="Arial" panose="020B0604020202020204" pitchFamily="34" charset="0"/>
                <a:cs typeface="Arial" panose="020B0604020202020204" pitchFamily="34" charset="0"/>
              </a:rPr>
              <a:t>Sage HR Personalabrechnung</a:t>
            </a:r>
            <a:endParaRPr lang="de-DE" sz="2399">
              <a:latin typeface="Arial" panose="020B0604020202020204" pitchFamily="34" charset="0"/>
              <a:cs typeface="Arial" panose="020B0604020202020204" pitchFamily="34" charset="0"/>
            </a:endParaRPr>
          </a:p>
        </p:txBody>
      </p:sp>
      <p:sp>
        <p:nvSpPr>
          <p:cNvPr id="2" name="Textplatzhalter 1">
            <a:extLst>
              <a:ext uri="{FF2B5EF4-FFF2-40B4-BE49-F238E27FC236}">
                <a16:creationId xmlns:a16="http://schemas.microsoft.com/office/drawing/2014/main" id="{D5D474BF-513A-4B26-9DAE-FDAF7FB84ECC}"/>
              </a:ext>
            </a:extLst>
          </p:cNvPr>
          <p:cNvSpPr>
            <a:spLocks noGrp="1"/>
          </p:cNvSpPr>
          <p:nvPr>
            <p:ph type="body" sz="quarter" idx="13"/>
          </p:nvPr>
        </p:nvSpPr>
        <p:spPr/>
        <p:txBody>
          <a:bodyPr/>
          <a:lstStyle/>
          <a:p>
            <a:r>
              <a:rPr lang="de-DE"/>
              <a:t>Automatisiertes Meldewesen</a:t>
            </a:r>
          </a:p>
        </p:txBody>
      </p:sp>
      <p:grpSp>
        <p:nvGrpSpPr>
          <p:cNvPr id="78" name="Gruppieren 77">
            <a:extLst>
              <a:ext uri="{FF2B5EF4-FFF2-40B4-BE49-F238E27FC236}">
                <a16:creationId xmlns:a16="http://schemas.microsoft.com/office/drawing/2014/main" id="{D183BA12-6796-439F-9EE7-2FFACA753829}"/>
              </a:ext>
            </a:extLst>
          </p:cNvPr>
          <p:cNvGrpSpPr/>
          <p:nvPr/>
        </p:nvGrpSpPr>
        <p:grpSpPr>
          <a:xfrm>
            <a:off x="8589864" y="1156470"/>
            <a:ext cx="3236173" cy="5300852"/>
            <a:chOff x="8588275" y="1270770"/>
            <a:chExt cx="3236173" cy="5300852"/>
          </a:xfrm>
        </p:grpSpPr>
        <p:sp>
          <p:nvSpPr>
            <p:cNvPr id="79" name="Rechteck 78">
              <a:extLst>
                <a:ext uri="{FF2B5EF4-FFF2-40B4-BE49-F238E27FC236}">
                  <a16:creationId xmlns:a16="http://schemas.microsoft.com/office/drawing/2014/main" id="{9FA74043-C677-4444-AF72-0C76F6895A86}"/>
                </a:ext>
              </a:extLst>
            </p:cNvPr>
            <p:cNvSpPr/>
            <p:nvPr/>
          </p:nvSpPr>
          <p:spPr bwMode="gray">
            <a:xfrm>
              <a:off x="9013788" y="1270770"/>
              <a:ext cx="2810660" cy="5300852"/>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0" bIns="108000" rtlCol="0" anchor="t">
              <a:noAutofit/>
            </a:bodyPr>
            <a:lstStyle/>
            <a:p>
              <a:pPr eaLnBrk="0" fontAlgn="base">
                <a:spcBef>
                  <a:spcPts val="300"/>
                </a:spcBef>
                <a:spcAft>
                  <a:spcPts val="300"/>
                </a:spcAft>
              </a:pPr>
              <a:endParaRPr lang="de-DE" sz="1600" b="1">
                <a:solidFill>
                  <a:srgbClr val="4D4F53"/>
                </a:solidFill>
                <a:latin typeface="Arial"/>
              </a:endParaRPr>
            </a:p>
          </p:txBody>
        </p:sp>
        <p:cxnSp>
          <p:nvCxnSpPr>
            <p:cNvPr id="80" name="Gerade Verbindung mit Pfeil 79">
              <a:extLst>
                <a:ext uri="{FF2B5EF4-FFF2-40B4-BE49-F238E27FC236}">
                  <a16:creationId xmlns:a16="http://schemas.microsoft.com/office/drawing/2014/main" id="{FB53D9E1-6173-487D-8233-5D29A04FBBF0}"/>
                </a:ext>
              </a:extLst>
            </p:cNvPr>
            <p:cNvCxnSpPr/>
            <p:nvPr/>
          </p:nvCxnSpPr>
          <p:spPr bwMode="gray">
            <a:xfrm>
              <a:off x="8588275" y="2053569"/>
              <a:ext cx="331202" cy="0"/>
            </a:xfrm>
            <a:prstGeom prst="straightConnector1">
              <a:avLst/>
            </a:prstGeom>
            <a:noFill/>
            <a:ln w="19050" cap="flat" cmpd="sng" algn="ctr">
              <a:solidFill>
                <a:srgbClr val="41A940"/>
              </a:solidFill>
              <a:prstDash val="solid"/>
              <a:headEnd type="triangle"/>
              <a:tailEnd type="triangle"/>
            </a:ln>
            <a:effectLst/>
          </p:spPr>
        </p:cxnSp>
        <p:cxnSp>
          <p:nvCxnSpPr>
            <p:cNvPr id="81" name="Gerade Verbindung mit Pfeil 80">
              <a:extLst>
                <a:ext uri="{FF2B5EF4-FFF2-40B4-BE49-F238E27FC236}">
                  <a16:creationId xmlns:a16="http://schemas.microsoft.com/office/drawing/2014/main" id="{8FFD594F-A673-4B33-A98E-9147C756846A}"/>
                </a:ext>
              </a:extLst>
            </p:cNvPr>
            <p:cNvCxnSpPr/>
            <p:nvPr/>
          </p:nvCxnSpPr>
          <p:spPr bwMode="gray">
            <a:xfrm>
              <a:off x="8588275" y="3329919"/>
              <a:ext cx="331202" cy="0"/>
            </a:xfrm>
            <a:prstGeom prst="straightConnector1">
              <a:avLst/>
            </a:prstGeom>
            <a:noFill/>
            <a:ln w="19050" cap="flat" cmpd="sng" algn="ctr">
              <a:solidFill>
                <a:srgbClr val="41A940"/>
              </a:solidFill>
              <a:prstDash val="solid"/>
              <a:headEnd type="triangle"/>
              <a:tailEnd type="triangle"/>
            </a:ln>
            <a:effectLst/>
          </p:spPr>
        </p:cxnSp>
        <p:cxnSp>
          <p:nvCxnSpPr>
            <p:cNvPr id="82" name="Gerade Verbindung mit Pfeil 81">
              <a:extLst>
                <a:ext uri="{FF2B5EF4-FFF2-40B4-BE49-F238E27FC236}">
                  <a16:creationId xmlns:a16="http://schemas.microsoft.com/office/drawing/2014/main" id="{DCC1980C-CC60-4103-960D-93463A14B0AF}"/>
                </a:ext>
              </a:extLst>
            </p:cNvPr>
            <p:cNvCxnSpPr/>
            <p:nvPr/>
          </p:nvCxnSpPr>
          <p:spPr bwMode="gray">
            <a:xfrm>
              <a:off x="8588275" y="4352493"/>
              <a:ext cx="331202" cy="0"/>
            </a:xfrm>
            <a:prstGeom prst="straightConnector1">
              <a:avLst/>
            </a:prstGeom>
            <a:noFill/>
            <a:ln w="19050" cap="flat" cmpd="sng" algn="ctr">
              <a:solidFill>
                <a:srgbClr val="41A940"/>
              </a:solidFill>
              <a:prstDash val="solid"/>
              <a:headEnd type="triangle"/>
              <a:tailEnd type="triangle"/>
            </a:ln>
            <a:effectLst/>
          </p:spPr>
        </p:cxnSp>
        <p:cxnSp>
          <p:nvCxnSpPr>
            <p:cNvPr id="83" name="Gerade Verbindung mit Pfeil 82">
              <a:extLst>
                <a:ext uri="{FF2B5EF4-FFF2-40B4-BE49-F238E27FC236}">
                  <a16:creationId xmlns:a16="http://schemas.microsoft.com/office/drawing/2014/main" id="{4CE6BD10-146E-4B66-90AA-F4CDE2CB59ED}"/>
                </a:ext>
              </a:extLst>
            </p:cNvPr>
            <p:cNvCxnSpPr/>
            <p:nvPr/>
          </p:nvCxnSpPr>
          <p:spPr bwMode="gray">
            <a:xfrm>
              <a:off x="8588275" y="6226597"/>
              <a:ext cx="331202" cy="0"/>
            </a:xfrm>
            <a:prstGeom prst="straightConnector1">
              <a:avLst/>
            </a:prstGeom>
            <a:noFill/>
            <a:ln w="19050" cap="flat" cmpd="sng" algn="ctr">
              <a:solidFill>
                <a:srgbClr val="41A940"/>
              </a:solidFill>
              <a:prstDash val="solid"/>
              <a:headEnd type="triangle"/>
              <a:tailEnd type="triangle"/>
            </a:ln>
            <a:effectLst/>
          </p:spPr>
        </p:cxnSp>
        <p:cxnSp>
          <p:nvCxnSpPr>
            <p:cNvPr id="84" name="Gerade Verbindung mit Pfeil 83">
              <a:extLst>
                <a:ext uri="{FF2B5EF4-FFF2-40B4-BE49-F238E27FC236}">
                  <a16:creationId xmlns:a16="http://schemas.microsoft.com/office/drawing/2014/main" id="{274134AC-413D-4793-B19C-5269AF23460B}"/>
                </a:ext>
              </a:extLst>
            </p:cNvPr>
            <p:cNvCxnSpPr/>
            <p:nvPr/>
          </p:nvCxnSpPr>
          <p:spPr bwMode="gray">
            <a:xfrm>
              <a:off x="8588275" y="5393819"/>
              <a:ext cx="331202" cy="0"/>
            </a:xfrm>
            <a:prstGeom prst="straightConnector1">
              <a:avLst/>
            </a:prstGeom>
            <a:noFill/>
            <a:ln w="19050" cap="flat" cmpd="sng" algn="ctr">
              <a:solidFill>
                <a:srgbClr val="41A940"/>
              </a:solidFill>
              <a:prstDash val="solid"/>
              <a:headEnd type="triangle"/>
              <a:tailEnd type="triangle"/>
            </a:ln>
            <a:effectLst/>
          </p:spPr>
        </p:cxnSp>
        <p:sp>
          <p:nvSpPr>
            <p:cNvPr id="85" name="Rechteck 84">
              <a:extLst>
                <a:ext uri="{FF2B5EF4-FFF2-40B4-BE49-F238E27FC236}">
                  <a16:creationId xmlns:a16="http://schemas.microsoft.com/office/drawing/2014/main" id="{B42B716A-5447-48BC-A0AC-BAB19DE74079}"/>
                </a:ext>
              </a:extLst>
            </p:cNvPr>
            <p:cNvSpPr/>
            <p:nvPr/>
          </p:nvSpPr>
          <p:spPr bwMode="gray">
            <a:xfrm>
              <a:off x="9405976" y="1353310"/>
              <a:ext cx="2334381" cy="1309209"/>
            </a:xfrm>
            <a:prstGeom prst="rect">
              <a:avLst/>
            </a:prstGeom>
            <a:solidFill>
              <a:srgbClr val="4D4F53">
                <a:lumMod val="60000"/>
                <a:lumOff val="40000"/>
              </a:srgbClr>
            </a:solidFill>
            <a:ln w="9525" cap="flat" cmpd="sng" algn="ctr">
              <a:noFill/>
              <a:prstDash val="solid"/>
            </a:ln>
            <a:effectLst/>
          </p:spPr>
          <p:txBody>
            <a:bodyPr lIns="108000" tIns="108000" rIns="108000" bIns="108000" rtlCol="0" anchor="ctr">
              <a:noAutofit/>
            </a:bodyPr>
            <a:lstStyle/>
            <a:p>
              <a:pPr eaLnBrk="0" fontAlgn="base">
                <a:spcBef>
                  <a:spcPts val="300"/>
                </a:spcBef>
                <a:spcAft>
                  <a:spcPts val="300"/>
                </a:spcAft>
                <a:defRPr/>
              </a:pPr>
              <a:r>
                <a:rPr lang="de-DE" sz="1600">
                  <a:solidFill>
                    <a:prstClr val="white"/>
                  </a:solidFill>
                  <a:latin typeface="Arial"/>
                </a:rPr>
                <a:t>ITSG, BZSt, Bundesbank…</a:t>
              </a:r>
            </a:p>
          </p:txBody>
        </p:sp>
        <p:sp>
          <p:nvSpPr>
            <p:cNvPr id="86" name="Rechteck 85">
              <a:extLst>
                <a:ext uri="{FF2B5EF4-FFF2-40B4-BE49-F238E27FC236}">
                  <a16:creationId xmlns:a16="http://schemas.microsoft.com/office/drawing/2014/main" id="{89BE2389-1D6C-4E60-B765-B2BE4F6BD1AF}"/>
                </a:ext>
              </a:extLst>
            </p:cNvPr>
            <p:cNvSpPr/>
            <p:nvPr/>
          </p:nvSpPr>
          <p:spPr bwMode="gray">
            <a:xfrm>
              <a:off x="9405977" y="2976638"/>
              <a:ext cx="2334380" cy="739701"/>
            </a:xfrm>
            <a:prstGeom prst="rect">
              <a:avLst/>
            </a:prstGeom>
            <a:solidFill>
              <a:srgbClr val="4D4F53">
                <a:lumMod val="60000"/>
                <a:lumOff val="40000"/>
              </a:srgbClr>
            </a:solidFill>
            <a:ln w="9525" cap="flat" cmpd="sng" algn="ctr">
              <a:noFill/>
              <a:prstDash val="solid"/>
            </a:ln>
            <a:effectLst/>
          </p:spPr>
          <p:txBody>
            <a:bodyPr lIns="108000" tIns="108000" rIns="108000" bIns="108000" rtlCol="0" anchor="ctr">
              <a:noAutofit/>
            </a:bodyPr>
            <a:lstStyle/>
            <a:p>
              <a:pPr eaLnBrk="0" fontAlgn="base">
                <a:spcBef>
                  <a:spcPts val="300"/>
                </a:spcBef>
                <a:spcAft>
                  <a:spcPts val="300"/>
                </a:spcAft>
                <a:defRPr/>
              </a:pPr>
              <a:r>
                <a:rPr lang="de-DE" sz="1600">
                  <a:solidFill>
                    <a:prstClr val="white"/>
                  </a:solidFill>
                  <a:latin typeface="Arial"/>
                </a:rPr>
                <a:t>Finanzbehörden</a:t>
              </a:r>
            </a:p>
          </p:txBody>
        </p:sp>
        <p:sp>
          <p:nvSpPr>
            <p:cNvPr id="87" name="Rechteck 86">
              <a:extLst>
                <a:ext uri="{FF2B5EF4-FFF2-40B4-BE49-F238E27FC236}">
                  <a16:creationId xmlns:a16="http://schemas.microsoft.com/office/drawing/2014/main" id="{3442ABAB-5AA5-4DB3-91BB-F621199DC619}"/>
                </a:ext>
              </a:extLst>
            </p:cNvPr>
            <p:cNvSpPr/>
            <p:nvPr/>
          </p:nvSpPr>
          <p:spPr bwMode="gray">
            <a:xfrm>
              <a:off x="9405977" y="4030458"/>
              <a:ext cx="2334380" cy="751224"/>
            </a:xfrm>
            <a:prstGeom prst="rect">
              <a:avLst/>
            </a:prstGeom>
            <a:solidFill>
              <a:srgbClr val="4D4F53">
                <a:lumMod val="60000"/>
                <a:lumOff val="40000"/>
              </a:srgbClr>
            </a:solidFill>
            <a:ln w="9525" cap="flat" cmpd="sng" algn="ctr">
              <a:noFill/>
              <a:prstDash val="solid"/>
            </a:ln>
            <a:effectLst/>
          </p:spPr>
          <p:txBody>
            <a:bodyPr lIns="108000" tIns="108000" rIns="108000" bIns="108000" rtlCol="0" anchor="ctr">
              <a:noAutofit/>
            </a:bodyPr>
            <a:lstStyle/>
            <a:p>
              <a:pPr eaLnBrk="0" fontAlgn="base">
                <a:spcBef>
                  <a:spcPts val="300"/>
                </a:spcBef>
                <a:spcAft>
                  <a:spcPts val="300"/>
                </a:spcAft>
                <a:defRPr/>
              </a:pPr>
              <a:r>
                <a:rPr lang="de-DE" sz="1600">
                  <a:solidFill>
                    <a:prstClr val="white"/>
                  </a:solidFill>
                  <a:latin typeface="Arial"/>
                </a:rPr>
                <a:t>Krankenkassen, RV, DASBV</a:t>
              </a:r>
            </a:p>
          </p:txBody>
        </p:sp>
        <p:sp>
          <p:nvSpPr>
            <p:cNvPr id="88" name="Rechteck 87">
              <a:extLst>
                <a:ext uri="{FF2B5EF4-FFF2-40B4-BE49-F238E27FC236}">
                  <a16:creationId xmlns:a16="http://schemas.microsoft.com/office/drawing/2014/main" id="{E3B93693-7FE9-4216-BA09-BA90567911E6}"/>
                </a:ext>
              </a:extLst>
            </p:cNvPr>
            <p:cNvSpPr/>
            <p:nvPr/>
          </p:nvSpPr>
          <p:spPr bwMode="gray">
            <a:xfrm>
              <a:off x="9405977" y="5095801"/>
              <a:ext cx="2334380" cy="541756"/>
            </a:xfrm>
            <a:prstGeom prst="rect">
              <a:avLst/>
            </a:prstGeom>
            <a:solidFill>
              <a:srgbClr val="4D4F53">
                <a:lumMod val="60000"/>
                <a:lumOff val="40000"/>
              </a:srgbClr>
            </a:solidFill>
            <a:ln w="9525" cap="flat" cmpd="sng" algn="ctr">
              <a:noFill/>
              <a:prstDash val="solid"/>
            </a:ln>
            <a:effectLst/>
          </p:spPr>
          <p:txBody>
            <a:bodyPr lIns="108000" tIns="108000" rIns="108000" bIns="108000" rtlCol="0" anchor="ctr">
              <a:noAutofit/>
            </a:bodyPr>
            <a:lstStyle/>
            <a:p>
              <a:pPr eaLnBrk="0" fontAlgn="base">
                <a:spcBef>
                  <a:spcPts val="300"/>
                </a:spcBef>
                <a:spcAft>
                  <a:spcPts val="300"/>
                </a:spcAft>
                <a:defRPr/>
              </a:pPr>
              <a:r>
                <a:rPr lang="de-DE" sz="1600">
                  <a:solidFill>
                    <a:prstClr val="white"/>
                  </a:solidFill>
                  <a:latin typeface="Arial"/>
                </a:rPr>
                <a:t>Soka-Bau</a:t>
              </a:r>
            </a:p>
          </p:txBody>
        </p:sp>
        <p:sp>
          <p:nvSpPr>
            <p:cNvPr id="89" name="Rechteck 88">
              <a:extLst>
                <a:ext uri="{FF2B5EF4-FFF2-40B4-BE49-F238E27FC236}">
                  <a16:creationId xmlns:a16="http://schemas.microsoft.com/office/drawing/2014/main" id="{A6065B03-FC05-4F0B-9AC0-DB02711A373B}"/>
                </a:ext>
              </a:extLst>
            </p:cNvPr>
            <p:cNvSpPr/>
            <p:nvPr/>
          </p:nvSpPr>
          <p:spPr bwMode="gray">
            <a:xfrm>
              <a:off x="9397012" y="5951677"/>
              <a:ext cx="2343345" cy="555877"/>
            </a:xfrm>
            <a:prstGeom prst="rect">
              <a:avLst/>
            </a:prstGeom>
            <a:solidFill>
              <a:srgbClr val="4D4F53">
                <a:lumMod val="60000"/>
                <a:lumOff val="40000"/>
              </a:srgbClr>
            </a:solidFill>
            <a:ln w="9525" cap="flat" cmpd="sng" algn="ctr">
              <a:noFill/>
              <a:prstDash val="solid"/>
            </a:ln>
            <a:effectLst/>
          </p:spPr>
          <p:txBody>
            <a:bodyPr lIns="108000" tIns="108000" rIns="108000" bIns="108000" rtlCol="0" anchor="ctr">
              <a:noAutofit/>
            </a:bodyPr>
            <a:lstStyle/>
            <a:p>
              <a:pPr eaLnBrk="0" fontAlgn="base">
                <a:spcBef>
                  <a:spcPts val="300"/>
                </a:spcBef>
                <a:spcAft>
                  <a:spcPts val="300"/>
                </a:spcAft>
                <a:defRPr/>
              </a:pPr>
              <a:r>
                <a:rPr lang="de-DE" sz="1600">
                  <a:solidFill>
                    <a:prstClr val="white"/>
                  </a:solidFill>
                  <a:latin typeface="Arial"/>
                </a:rPr>
                <a:t>Datüv/ZVE</a:t>
              </a:r>
            </a:p>
          </p:txBody>
        </p:sp>
      </p:grpSp>
      <p:sp>
        <p:nvSpPr>
          <p:cNvPr id="90" name="Rechteck 89">
            <a:extLst>
              <a:ext uri="{FF2B5EF4-FFF2-40B4-BE49-F238E27FC236}">
                <a16:creationId xmlns:a16="http://schemas.microsoft.com/office/drawing/2014/main" id="{E6D17F36-B65E-49EA-8652-0EDC5C21ADC2}"/>
              </a:ext>
            </a:extLst>
          </p:cNvPr>
          <p:cNvSpPr/>
          <p:nvPr/>
        </p:nvSpPr>
        <p:spPr bwMode="gray">
          <a:xfrm>
            <a:off x="4689155" y="1156470"/>
            <a:ext cx="3711586" cy="528243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0" bIns="108000" rtlCol="0" anchor="t">
            <a:noAutofit/>
          </a:bodyPr>
          <a:lstStyle/>
          <a:p>
            <a:pPr eaLnBrk="0" fontAlgn="base">
              <a:spcBef>
                <a:spcPts val="300"/>
              </a:spcBef>
              <a:spcAft>
                <a:spcPts val="300"/>
              </a:spcAft>
            </a:pPr>
            <a:endParaRPr lang="de-DE" sz="1600" b="1">
              <a:solidFill>
                <a:srgbClr val="4D4F53"/>
              </a:solidFill>
              <a:latin typeface="Arial"/>
            </a:endParaRPr>
          </a:p>
        </p:txBody>
      </p:sp>
      <p:grpSp>
        <p:nvGrpSpPr>
          <p:cNvPr id="91" name="Gruppieren 90">
            <a:extLst>
              <a:ext uri="{FF2B5EF4-FFF2-40B4-BE49-F238E27FC236}">
                <a16:creationId xmlns:a16="http://schemas.microsoft.com/office/drawing/2014/main" id="{292553CB-F776-42DC-84DE-EB0A106239C5}"/>
              </a:ext>
            </a:extLst>
          </p:cNvPr>
          <p:cNvGrpSpPr/>
          <p:nvPr/>
        </p:nvGrpSpPr>
        <p:grpSpPr>
          <a:xfrm>
            <a:off x="2542013" y="4200249"/>
            <a:ext cx="1182730" cy="1743079"/>
            <a:chOff x="2202617" y="4314548"/>
            <a:chExt cx="957833" cy="1743079"/>
          </a:xfrm>
        </p:grpSpPr>
        <p:sp>
          <p:nvSpPr>
            <p:cNvPr id="92" name="Rechteck 91">
              <a:extLst>
                <a:ext uri="{FF2B5EF4-FFF2-40B4-BE49-F238E27FC236}">
                  <a16:creationId xmlns:a16="http://schemas.microsoft.com/office/drawing/2014/main" id="{FB969247-DF10-4D0B-AFD4-056EF4827DE9}"/>
                </a:ext>
              </a:extLst>
            </p:cNvPr>
            <p:cNvSpPr/>
            <p:nvPr/>
          </p:nvSpPr>
          <p:spPr bwMode="gray">
            <a:xfrm>
              <a:off x="2202617" y="4314548"/>
              <a:ext cx="957833" cy="1743079"/>
            </a:xfrm>
            <a:prstGeom prst="rect">
              <a:avLst/>
            </a:prstGeom>
            <a:solidFill>
              <a:srgbClr val="41A940"/>
            </a:solidFill>
            <a:ln w="25400" cap="flat" cmpd="sng" algn="ctr">
              <a:noFill/>
              <a:prstDash val="solid"/>
            </a:ln>
            <a:effectLst/>
          </p:spPr>
          <p:txBody>
            <a:bodyPr lIns="0" tIns="0" rIns="0" bIns="828000" rtlCol="0" anchor="ctr"/>
            <a:lstStyle/>
            <a:p>
              <a:pPr algn="ctr">
                <a:defRPr/>
              </a:pPr>
              <a:r>
                <a:rPr lang="de-DE" sz="1200" b="1">
                  <a:solidFill>
                    <a:prstClr val="white"/>
                  </a:solidFill>
                  <a:latin typeface="Arial"/>
                </a:rPr>
                <a:t>Konstanten</a:t>
              </a:r>
            </a:p>
          </p:txBody>
        </p:sp>
        <p:grpSp>
          <p:nvGrpSpPr>
            <p:cNvPr id="93" name="Gruppieren 92">
              <a:extLst>
                <a:ext uri="{FF2B5EF4-FFF2-40B4-BE49-F238E27FC236}">
                  <a16:creationId xmlns:a16="http://schemas.microsoft.com/office/drawing/2014/main" id="{276E66B9-7FCD-42EC-A619-471560233AD6}"/>
                </a:ext>
              </a:extLst>
            </p:cNvPr>
            <p:cNvGrpSpPr/>
            <p:nvPr/>
          </p:nvGrpSpPr>
          <p:grpSpPr bwMode="gray">
            <a:xfrm>
              <a:off x="2483558" y="4987034"/>
              <a:ext cx="395950" cy="860670"/>
              <a:chOff x="2636182" y="4987034"/>
              <a:chExt cx="395950" cy="860670"/>
            </a:xfrm>
          </p:grpSpPr>
          <p:sp>
            <p:nvSpPr>
              <p:cNvPr id="94" name="Pfeil nach rechts 54">
                <a:extLst>
                  <a:ext uri="{FF2B5EF4-FFF2-40B4-BE49-F238E27FC236}">
                    <a16:creationId xmlns:a16="http://schemas.microsoft.com/office/drawing/2014/main" id="{062D8B04-6D45-40FC-93EC-33DC9E1A57BB}"/>
                  </a:ext>
                </a:extLst>
              </p:cNvPr>
              <p:cNvSpPr/>
              <p:nvPr/>
            </p:nvSpPr>
            <p:spPr bwMode="gray">
              <a:xfrm rot="5400000">
                <a:off x="2719721" y="4984671"/>
                <a:ext cx="228866" cy="233591"/>
              </a:xfrm>
              <a:prstGeom prst="rightArrow">
                <a:avLst/>
              </a:prstGeom>
              <a:solidFill>
                <a:sysClr val="window" lastClr="FFFFFF"/>
              </a:solidFill>
              <a:ln w="25400" cap="flat" cmpd="sng" algn="ctr">
                <a:noFill/>
                <a:prstDash val="solid"/>
              </a:ln>
              <a:effectLst/>
            </p:spPr>
            <p:txBody>
              <a:bodyPr rtlCol="0" anchor="ctr"/>
              <a:lstStyle/>
              <a:p>
                <a:pPr algn="ctr">
                  <a:defRPr/>
                </a:pPr>
                <a:endParaRPr lang="de-DE" sz="1200">
                  <a:solidFill>
                    <a:prstClr val="white"/>
                  </a:solidFill>
                  <a:latin typeface="Arial"/>
                </a:endParaRPr>
              </a:p>
            </p:txBody>
          </p:sp>
          <p:grpSp>
            <p:nvGrpSpPr>
              <p:cNvPr id="95" name="Gruppieren 94">
                <a:extLst>
                  <a:ext uri="{FF2B5EF4-FFF2-40B4-BE49-F238E27FC236}">
                    <a16:creationId xmlns:a16="http://schemas.microsoft.com/office/drawing/2014/main" id="{2EF59CF2-A9CF-4AA4-90EC-3B9150180F5D}"/>
                  </a:ext>
                </a:extLst>
              </p:cNvPr>
              <p:cNvGrpSpPr/>
              <p:nvPr/>
            </p:nvGrpSpPr>
            <p:grpSpPr bwMode="gray">
              <a:xfrm>
                <a:off x="2636182" y="5268878"/>
                <a:ext cx="395950" cy="578826"/>
                <a:chOff x="2599124" y="5151303"/>
                <a:chExt cx="470066" cy="687175"/>
              </a:xfrm>
            </p:grpSpPr>
            <p:sp>
              <p:nvSpPr>
                <p:cNvPr id="96" name="Freeform 39">
                  <a:extLst>
                    <a:ext uri="{FF2B5EF4-FFF2-40B4-BE49-F238E27FC236}">
                      <a16:creationId xmlns:a16="http://schemas.microsoft.com/office/drawing/2014/main" id="{BC1B80AA-E83F-4D4B-9605-EBAD721332A0}"/>
                    </a:ext>
                  </a:extLst>
                </p:cNvPr>
                <p:cNvSpPr>
                  <a:spLocks/>
                </p:cNvSpPr>
                <p:nvPr/>
              </p:nvSpPr>
              <p:spPr bwMode="gray">
                <a:xfrm>
                  <a:off x="2599124" y="5151303"/>
                  <a:ext cx="470066" cy="687175"/>
                </a:xfrm>
                <a:custGeom>
                  <a:avLst/>
                  <a:gdLst>
                    <a:gd name="T0" fmla="*/ 494 w 494"/>
                    <a:gd name="T1" fmla="*/ 681 h 722"/>
                    <a:gd name="T2" fmla="*/ 453 w 494"/>
                    <a:gd name="T3" fmla="*/ 722 h 722"/>
                    <a:gd name="T4" fmla="*/ 41 w 494"/>
                    <a:gd name="T5" fmla="*/ 722 h 722"/>
                    <a:gd name="T6" fmla="*/ 0 w 494"/>
                    <a:gd name="T7" fmla="*/ 681 h 722"/>
                    <a:gd name="T8" fmla="*/ 0 w 494"/>
                    <a:gd name="T9" fmla="*/ 41 h 722"/>
                    <a:gd name="T10" fmla="*/ 41 w 494"/>
                    <a:gd name="T11" fmla="*/ 0 h 722"/>
                    <a:gd name="T12" fmla="*/ 453 w 494"/>
                    <a:gd name="T13" fmla="*/ 0 h 722"/>
                    <a:gd name="T14" fmla="*/ 494 w 494"/>
                    <a:gd name="T15" fmla="*/ 41 h 722"/>
                    <a:gd name="T16" fmla="*/ 494 w 494"/>
                    <a:gd name="T17" fmla="*/ 681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4" h="722">
                      <a:moveTo>
                        <a:pt x="494" y="681"/>
                      </a:moveTo>
                      <a:cubicBezTo>
                        <a:pt x="494" y="703"/>
                        <a:pt x="476" y="722"/>
                        <a:pt x="453" y="722"/>
                      </a:cubicBezTo>
                      <a:cubicBezTo>
                        <a:pt x="41" y="722"/>
                        <a:pt x="41" y="722"/>
                        <a:pt x="41" y="722"/>
                      </a:cubicBezTo>
                      <a:cubicBezTo>
                        <a:pt x="19" y="722"/>
                        <a:pt x="0" y="703"/>
                        <a:pt x="0" y="681"/>
                      </a:cubicBezTo>
                      <a:cubicBezTo>
                        <a:pt x="0" y="41"/>
                        <a:pt x="0" y="41"/>
                        <a:pt x="0" y="41"/>
                      </a:cubicBezTo>
                      <a:cubicBezTo>
                        <a:pt x="0" y="18"/>
                        <a:pt x="19" y="0"/>
                        <a:pt x="41" y="0"/>
                      </a:cubicBezTo>
                      <a:cubicBezTo>
                        <a:pt x="453" y="0"/>
                        <a:pt x="453" y="0"/>
                        <a:pt x="453" y="0"/>
                      </a:cubicBezTo>
                      <a:cubicBezTo>
                        <a:pt x="476" y="0"/>
                        <a:pt x="494" y="18"/>
                        <a:pt x="494" y="41"/>
                      </a:cubicBezTo>
                      <a:lnTo>
                        <a:pt x="494" y="681"/>
                      </a:lnTo>
                      <a:close/>
                    </a:path>
                  </a:pathLst>
                </a:custGeom>
                <a:solidFill>
                  <a:srgbClr val="4D4F53"/>
                </a:solidFill>
                <a:ln>
                  <a:noFill/>
                </a:ln>
              </p:spPr>
              <p:txBody>
                <a:bodyPr vert="horz" wrap="square" lIns="91440" tIns="45720" rIns="91440" bIns="45720" numCol="1" anchor="t" anchorCtr="0" compatLnSpc="1">
                  <a:prstTxWarp prst="textNoShape">
                    <a:avLst/>
                  </a:prstTxWarp>
                </a:bodyPr>
                <a:lstStyle/>
                <a:p>
                  <a:pPr algn="ctr">
                    <a:defRPr/>
                  </a:pPr>
                  <a:endParaRPr lang="de-DE">
                    <a:solidFill>
                      <a:prstClr val="black"/>
                    </a:solidFill>
                  </a:endParaRPr>
                </a:p>
              </p:txBody>
            </p:sp>
            <p:sp>
              <p:nvSpPr>
                <p:cNvPr id="97" name="Freeform 40">
                  <a:extLst>
                    <a:ext uri="{FF2B5EF4-FFF2-40B4-BE49-F238E27FC236}">
                      <a16:creationId xmlns:a16="http://schemas.microsoft.com/office/drawing/2014/main" id="{B383A229-B127-4883-A729-7BC838035EC8}"/>
                    </a:ext>
                  </a:extLst>
                </p:cNvPr>
                <p:cNvSpPr>
                  <a:spLocks/>
                </p:cNvSpPr>
                <p:nvPr/>
              </p:nvSpPr>
              <p:spPr bwMode="gray">
                <a:xfrm>
                  <a:off x="2636181" y="5218973"/>
                  <a:ext cx="395951" cy="36000"/>
                </a:xfrm>
                <a:custGeom>
                  <a:avLst/>
                  <a:gdLst>
                    <a:gd name="T0" fmla="*/ 416 w 416"/>
                    <a:gd name="T1" fmla="*/ 79 h 84"/>
                    <a:gd name="T2" fmla="*/ 411 w 416"/>
                    <a:gd name="T3" fmla="*/ 84 h 84"/>
                    <a:gd name="T4" fmla="*/ 6 w 416"/>
                    <a:gd name="T5" fmla="*/ 84 h 84"/>
                    <a:gd name="T6" fmla="*/ 0 w 416"/>
                    <a:gd name="T7" fmla="*/ 79 h 84"/>
                    <a:gd name="T8" fmla="*/ 0 w 416"/>
                    <a:gd name="T9" fmla="*/ 6 h 84"/>
                    <a:gd name="T10" fmla="*/ 6 w 416"/>
                    <a:gd name="T11" fmla="*/ 0 h 84"/>
                    <a:gd name="T12" fmla="*/ 411 w 416"/>
                    <a:gd name="T13" fmla="*/ 0 h 84"/>
                    <a:gd name="T14" fmla="*/ 416 w 416"/>
                    <a:gd name="T15" fmla="*/ 6 h 84"/>
                    <a:gd name="T16" fmla="*/ 416 w 416"/>
                    <a:gd name="T17"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84">
                      <a:moveTo>
                        <a:pt x="416" y="79"/>
                      </a:moveTo>
                      <a:cubicBezTo>
                        <a:pt x="416" y="82"/>
                        <a:pt x="414" y="84"/>
                        <a:pt x="411" y="84"/>
                      </a:cubicBezTo>
                      <a:cubicBezTo>
                        <a:pt x="6" y="84"/>
                        <a:pt x="6" y="84"/>
                        <a:pt x="6" y="84"/>
                      </a:cubicBezTo>
                      <a:cubicBezTo>
                        <a:pt x="3" y="84"/>
                        <a:pt x="0" y="82"/>
                        <a:pt x="0" y="79"/>
                      </a:cubicBezTo>
                      <a:cubicBezTo>
                        <a:pt x="0" y="6"/>
                        <a:pt x="0" y="6"/>
                        <a:pt x="0" y="6"/>
                      </a:cubicBezTo>
                      <a:cubicBezTo>
                        <a:pt x="0" y="3"/>
                        <a:pt x="3" y="0"/>
                        <a:pt x="6" y="0"/>
                      </a:cubicBezTo>
                      <a:cubicBezTo>
                        <a:pt x="411" y="0"/>
                        <a:pt x="411" y="0"/>
                        <a:pt x="411" y="0"/>
                      </a:cubicBezTo>
                      <a:cubicBezTo>
                        <a:pt x="414" y="0"/>
                        <a:pt x="416" y="3"/>
                        <a:pt x="416" y="6"/>
                      </a:cubicBezTo>
                      <a:lnTo>
                        <a:pt x="416" y="79"/>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algn="ctr">
                    <a:defRPr/>
                  </a:pPr>
                  <a:endParaRPr lang="de-DE">
                    <a:solidFill>
                      <a:prstClr val="black"/>
                    </a:solidFill>
                  </a:endParaRPr>
                </a:p>
              </p:txBody>
            </p:sp>
            <p:sp>
              <p:nvSpPr>
                <p:cNvPr id="98" name="Freeform 41">
                  <a:extLst>
                    <a:ext uri="{FF2B5EF4-FFF2-40B4-BE49-F238E27FC236}">
                      <a16:creationId xmlns:a16="http://schemas.microsoft.com/office/drawing/2014/main" id="{3DBFD88B-358F-4C19-95F3-FEA68B329217}"/>
                    </a:ext>
                  </a:extLst>
                </p:cNvPr>
                <p:cNvSpPr>
                  <a:spLocks/>
                </p:cNvSpPr>
                <p:nvPr/>
              </p:nvSpPr>
              <p:spPr bwMode="gray">
                <a:xfrm>
                  <a:off x="2636181" y="5292444"/>
                  <a:ext cx="395951" cy="36000"/>
                </a:xfrm>
                <a:custGeom>
                  <a:avLst/>
                  <a:gdLst>
                    <a:gd name="T0" fmla="*/ 416 w 416"/>
                    <a:gd name="T1" fmla="*/ 78 h 84"/>
                    <a:gd name="T2" fmla="*/ 411 w 416"/>
                    <a:gd name="T3" fmla="*/ 84 h 84"/>
                    <a:gd name="T4" fmla="*/ 6 w 416"/>
                    <a:gd name="T5" fmla="*/ 84 h 84"/>
                    <a:gd name="T6" fmla="*/ 0 w 416"/>
                    <a:gd name="T7" fmla="*/ 78 h 84"/>
                    <a:gd name="T8" fmla="*/ 0 w 416"/>
                    <a:gd name="T9" fmla="*/ 5 h 84"/>
                    <a:gd name="T10" fmla="*/ 6 w 416"/>
                    <a:gd name="T11" fmla="*/ 0 h 84"/>
                    <a:gd name="T12" fmla="*/ 411 w 416"/>
                    <a:gd name="T13" fmla="*/ 0 h 84"/>
                    <a:gd name="T14" fmla="*/ 416 w 416"/>
                    <a:gd name="T15" fmla="*/ 5 h 84"/>
                    <a:gd name="T16" fmla="*/ 416 w 416"/>
                    <a:gd name="T17" fmla="*/ 7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84">
                      <a:moveTo>
                        <a:pt x="416" y="78"/>
                      </a:moveTo>
                      <a:cubicBezTo>
                        <a:pt x="416" y="81"/>
                        <a:pt x="414" y="84"/>
                        <a:pt x="411" y="84"/>
                      </a:cubicBezTo>
                      <a:cubicBezTo>
                        <a:pt x="6" y="84"/>
                        <a:pt x="6" y="84"/>
                        <a:pt x="6" y="84"/>
                      </a:cubicBezTo>
                      <a:cubicBezTo>
                        <a:pt x="3" y="84"/>
                        <a:pt x="0" y="81"/>
                        <a:pt x="0" y="78"/>
                      </a:cubicBezTo>
                      <a:cubicBezTo>
                        <a:pt x="0" y="5"/>
                        <a:pt x="0" y="5"/>
                        <a:pt x="0" y="5"/>
                      </a:cubicBezTo>
                      <a:cubicBezTo>
                        <a:pt x="0" y="2"/>
                        <a:pt x="3" y="0"/>
                        <a:pt x="6" y="0"/>
                      </a:cubicBezTo>
                      <a:cubicBezTo>
                        <a:pt x="411" y="0"/>
                        <a:pt x="411" y="0"/>
                        <a:pt x="411" y="0"/>
                      </a:cubicBezTo>
                      <a:cubicBezTo>
                        <a:pt x="414" y="0"/>
                        <a:pt x="416" y="2"/>
                        <a:pt x="416" y="5"/>
                      </a:cubicBezTo>
                      <a:lnTo>
                        <a:pt x="416" y="78"/>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algn="ctr">
                    <a:defRPr/>
                  </a:pPr>
                  <a:endParaRPr lang="de-DE">
                    <a:solidFill>
                      <a:prstClr val="black"/>
                    </a:solidFill>
                  </a:endParaRPr>
                </a:p>
              </p:txBody>
            </p:sp>
            <p:sp>
              <p:nvSpPr>
                <p:cNvPr id="99" name="Freeform 42">
                  <a:extLst>
                    <a:ext uri="{FF2B5EF4-FFF2-40B4-BE49-F238E27FC236}">
                      <a16:creationId xmlns:a16="http://schemas.microsoft.com/office/drawing/2014/main" id="{1EEE23F3-2931-46A6-83BA-20E325D35C36}"/>
                    </a:ext>
                  </a:extLst>
                </p:cNvPr>
                <p:cNvSpPr>
                  <a:spLocks/>
                </p:cNvSpPr>
                <p:nvPr/>
              </p:nvSpPr>
              <p:spPr bwMode="gray">
                <a:xfrm>
                  <a:off x="2636181" y="5439386"/>
                  <a:ext cx="395951" cy="36000"/>
                </a:xfrm>
                <a:custGeom>
                  <a:avLst/>
                  <a:gdLst>
                    <a:gd name="T0" fmla="*/ 416 w 416"/>
                    <a:gd name="T1" fmla="*/ 79 h 84"/>
                    <a:gd name="T2" fmla="*/ 411 w 416"/>
                    <a:gd name="T3" fmla="*/ 84 h 84"/>
                    <a:gd name="T4" fmla="*/ 6 w 416"/>
                    <a:gd name="T5" fmla="*/ 84 h 84"/>
                    <a:gd name="T6" fmla="*/ 0 w 416"/>
                    <a:gd name="T7" fmla="*/ 79 h 84"/>
                    <a:gd name="T8" fmla="*/ 0 w 416"/>
                    <a:gd name="T9" fmla="*/ 6 h 84"/>
                    <a:gd name="T10" fmla="*/ 6 w 416"/>
                    <a:gd name="T11" fmla="*/ 0 h 84"/>
                    <a:gd name="T12" fmla="*/ 411 w 416"/>
                    <a:gd name="T13" fmla="*/ 0 h 84"/>
                    <a:gd name="T14" fmla="*/ 416 w 416"/>
                    <a:gd name="T15" fmla="*/ 6 h 84"/>
                    <a:gd name="T16" fmla="*/ 416 w 416"/>
                    <a:gd name="T17"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84">
                      <a:moveTo>
                        <a:pt x="416" y="79"/>
                      </a:moveTo>
                      <a:cubicBezTo>
                        <a:pt x="416" y="82"/>
                        <a:pt x="414" y="84"/>
                        <a:pt x="411" y="84"/>
                      </a:cubicBezTo>
                      <a:cubicBezTo>
                        <a:pt x="6" y="84"/>
                        <a:pt x="6" y="84"/>
                        <a:pt x="6" y="84"/>
                      </a:cubicBezTo>
                      <a:cubicBezTo>
                        <a:pt x="3" y="84"/>
                        <a:pt x="0" y="82"/>
                        <a:pt x="0" y="79"/>
                      </a:cubicBezTo>
                      <a:cubicBezTo>
                        <a:pt x="0" y="6"/>
                        <a:pt x="0" y="6"/>
                        <a:pt x="0" y="6"/>
                      </a:cubicBezTo>
                      <a:cubicBezTo>
                        <a:pt x="0" y="3"/>
                        <a:pt x="3" y="0"/>
                        <a:pt x="6" y="0"/>
                      </a:cubicBezTo>
                      <a:cubicBezTo>
                        <a:pt x="411" y="0"/>
                        <a:pt x="411" y="0"/>
                        <a:pt x="411" y="0"/>
                      </a:cubicBezTo>
                      <a:cubicBezTo>
                        <a:pt x="414" y="0"/>
                        <a:pt x="416" y="3"/>
                        <a:pt x="416" y="6"/>
                      </a:cubicBezTo>
                      <a:lnTo>
                        <a:pt x="416" y="79"/>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algn="ctr">
                    <a:defRPr/>
                  </a:pPr>
                  <a:endParaRPr lang="de-DE">
                    <a:solidFill>
                      <a:prstClr val="black"/>
                    </a:solidFill>
                  </a:endParaRPr>
                </a:p>
              </p:txBody>
            </p:sp>
            <p:sp>
              <p:nvSpPr>
                <p:cNvPr id="100" name="Freeform 43">
                  <a:extLst>
                    <a:ext uri="{FF2B5EF4-FFF2-40B4-BE49-F238E27FC236}">
                      <a16:creationId xmlns:a16="http://schemas.microsoft.com/office/drawing/2014/main" id="{8CF1F2B3-C559-4E21-BFD3-145AC511ECA0}"/>
                    </a:ext>
                  </a:extLst>
                </p:cNvPr>
                <p:cNvSpPr>
                  <a:spLocks/>
                </p:cNvSpPr>
                <p:nvPr/>
              </p:nvSpPr>
              <p:spPr bwMode="gray">
                <a:xfrm>
                  <a:off x="2636181" y="5586326"/>
                  <a:ext cx="395951" cy="36000"/>
                </a:xfrm>
                <a:custGeom>
                  <a:avLst/>
                  <a:gdLst>
                    <a:gd name="T0" fmla="*/ 416 w 416"/>
                    <a:gd name="T1" fmla="*/ 78 h 84"/>
                    <a:gd name="T2" fmla="*/ 411 w 416"/>
                    <a:gd name="T3" fmla="*/ 84 h 84"/>
                    <a:gd name="T4" fmla="*/ 6 w 416"/>
                    <a:gd name="T5" fmla="*/ 84 h 84"/>
                    <a:gd name="T6" fmla="*/ 0 w 416"/>
                    <a:gd name="T7" fmla="*/ 78 h 84"/>
                    <a:gd name="T8" fmla="*/ 0 w 416"/>
                    <a:gd name="T9" fmla="*/ 5 h 84"/>
                    <a:gd name="T10" fmla="*/ 6 w 416"/>
                    <a:gd name="T11" fmla="*/ 0 h 84"/>
                    <a:gd name="T12" fmla="*/ 411 w 416"/>
                    <a:gd name="T13" fmla="*/ 0 h 84"/>
                    <a:gd name="T14" fmla="*/ 416 w 416"/>
                    <a:gd name="T15" fmla="*/ 5 h 84"/>
                    <a:gd name="T16" fmla="*/ 416 w 416"/>
                    <a:gd name="T17" fmla="*/ 7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84">
                      <a:moveTo>
                        <a:pt x="416" y="78"/>
                      </a:moveTo>
                      <a:cubicBezTo>
                        <a:pt x="416" y="81"/>
                        <a:pt x="414" y="84"/>
                        <a:pt x="411" y="84"/>
                      </a:cubicBezTo>
                      <a:cubicBezTo>
                        <a:pt x="6" y="84"/>
                        <a:pt x="6" y="84"/>
                        <a:pt x="6" y="84"/>
                      </a:cubicBezTo>
                      <a:cubicBezTo>
                        <a:pt x="3" y="84"/>
                        <a:pt x="0" y="81"/>
                        <a:pt x="0" y="78"/>
                      </a:cubicBezTo>
                      <a:cubicBezTo>
                        <a:pt x="0" y="5"/>
                        <a:pt x="0" y="5"/>
                        <a:pt x="0" y="5"/>
                      </a:cubicBezTo>
                      <a:cubicBezTo>
                        <a:pt x="0" y="2"/>
                        <a:pt x="3" y="0"/>
                        <a:pt x="6" y="0"/>
                      </a:cubicBezTo>
                      <a:cubicBezTo>
                        <a:pt x="411" y="0"/>
                        <a:pt x="411" y="0"/>
                        <a:pt x="411" y="0"/>
                      </a:cubicBezTo>
                      <a:cubicBezTo>
                        <a:pt x="414" y="0"/>
                        <a:pt x="416" y="2"/>
                        <a:pt x="416" y="5"/>
                      </a:cubicBezTo>
                      <a:lnTo>
                        <a:pt x="416" y="78"/>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algn="ctr">
                    <a:defRPr/>
                  </a:pPr>
                  <a:endParaRPr lang="de-DE">
                    <a:solidFill>
                      <a:prstClr val="black"/>
                    </a:solidFill>
                  </a:endParaRPr>
                </a:p>
              </p:txBody>
            </p:sp>
            <p:sp>
              <p:nvSpPr>
                <p:cNvPr id="101" name="Freeform 44">
                  <a:extLst>
                    <a:ext uri="{FF2B5EF4-FFF2-40B4-BE49-F238E27FC236}">
                      <a16:creationId xmlns:a16="http://schemas.microsoft.com/office/drawing/2014/main" id="{7E759BC0-BD84-4EFE-AB37-A11A33069288}"/>
                    </a:ext>
                  </a:extLst>
                </p:cNvPr>
                <p:cNvSpPr>
                  <a:spLocks/>
                </p:cNvSpPr>
                <p:nvPr/>
              </p:nvSpPr>
              <p:spPr bwMode="gray">
                <a:xfrm flipV="1">
                  <a:off x="2804780" y="5754555"/>
                  <a:ext cx="59158" cy="50632"/>
                </a:xfrm>
                <a:custGeom>
                  <a:avLst/>
                  <a:gdLst>
                    <a:gd name="T0" fmla="*/ 144 w 144"/>
                    <a:gd name="T1" fmla="*/ 123 h 123"/>
                    <a:gd name="T2" fmla="*/ 144 w 144"/>
                    <a:gd name="T3" fmla="*/ 29 h 123"/>
                    <a:gd name="T4" fmla="*/ 116 w 144"/>
                    <a:gd name="T5" fmla="*/ 0 h 123"/>
                    <a:gd name="T6" fmla="*/ 29 w 144"/>
                    <a:gd name="T7" fmla="*/ 0 h 123"/>
                    <a:gd name="T8" fmla="*/ 0 w 144"/>
                    <a:gd name="T9" fmla="*/ 29 h 123"/>
                    <a:gd name="T10" fmla="*/ 0 w 144"/>
                    <a:gd name="T11" fmla="*/ 123 h 123"/>
                    <a:gd name="T12" fmla="*/ 144 w 144"/>
                    <a:gd name="T13" fmla="*/ 123 h 123"/>
                  </a:gdLst>
                  <a:ahLst/>
                  <a:cxnLst>
                    <a:cxn ang="0">
                      <a:pos x="T0" y="T1"/>
                    </a:cxn>
                    <a:cxn ang="0">
                      <a:pos x="T2" y="T3"/>
                    </a:cxn>
                    <a:cxn ang="0">
                      <a:pos x="T4" y="T5"/>
                    </a:cxn>
                    <a:cxn ang="0">
                      <a:pos x="T6" y="T7"/>
                    </a:cxn>
                    <a:cxn ang="0">
                      <a:pos x="T8" y="T9"/>
                    </a:cxn>
                    <a:cxn ang="0">
                      <a:pos x="T10" y="T11"/>
                    </a:cxn>
                    <a:cxn ang="0">
                      <a:pos x="T12" y="T13"/>
                    </a:cxn>
                  </a:cxnLst>
                  <a:rect l="0" t="0" r="r" b="b"/>
                  <a:pathLst>
                    <a:path w="144" h="123">
                      <a:moveTo>
                        <a:pt x="144" y="123"/>
                      </a:moveTo>
                      <a:cubicBezTo>
                        <a:pt x="144" y="29"/>
                        <a:pt x="144" y="29"/>
                        <a:pt x="144" y="29"/>
                      </a:cubicBezTo>
                      <a:cubicBezTo>
                        <a:pt x="144" y="13"/>
                        <a:pt x="132" y="0"/>
                        <a:pt x="116" y="0"/>
                      </a:cubicBezTo>
                      <a:cubicBezTo>
                        <a:pt x="29" y="0"/>
                        <a:pt x="29" y="0"/>
                        <a:pt x="29" y="0"/>
                      </a:cubicBezTo>
                      <a:cubicBezTo>
                        <a:pt x="13" y="0"/>
                        <a:pt x="0" y="13"/>
                        <a:pt x="0" y="29"/>
                      </a:cubicBezTo>
                      <a:cubicBezTo>
                        <a:pt x="0" y="123"/>
                        <a:pt x="0" y="123"/>
                        <a:pt x="0" y="123"/>
                      </a:cubicBezTo>
                      <a:lnTo>
                        <a:pt x="144" y="123"/>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algn="ctr">
                    <a:defRPr/>
                  </a:pPr>
                  <a:endParaRPr lang="de-DE">
                    <a:solidFill>
                      <a:prstClr val="black"/>
                    </a:solidFill>
                  </a:endParaRPr>
                </a:p>
              </p:txBody>
            </p:sp>
            <p:sp>
              <p:nvSpPr>
                <p:cNvPr id="102" name="Freeform 40">
                  <a:extLst>
                    <a:ext uri="{FF2B5EF4-FFF2-40B4-BE49-F238E27FC236}">
                      <a16:creationId xmlns:a16="http://schemas.microsoft.com/office/drawing/2014/main" id="{72056172-8840-44C3-A87B-10588327DE43}"/>
                    </a:ext>
                  </a:extLst>
                </p:cNvPr>
                <p:cNvSpPr>
                  <a:spLocks/>
                </p:cNvSpPr>
                <p:nvPr/>
              </p:nvSpPr>
              <p:spPr bwMode="gray">
                <a:xfrm>
                  <a:off x="2636181" y="5365915"/>
                  <a:ext cx="395951" cy="36000"/>
                </a:xfrm>
                <a:custGeom>
                  <a:avLst/>
                  <a:gdLst>
                    <a:gd name="T0" fmla="*/ 416 w 416"/>
                    <a:gd name="T1" fmla="*/ 79 h 84"/>
                    <a:gd name="T2" fmla="*/ 411 w 416"/>
                    <a:gd name="T3" fmla="*/ 84 h 84"/>
                    <a:gd name="T4" fmla="*/ 6 w 416"/>
                    <a:gd name="T5" fmla="*/ 84 h 84"/>
                    <a:gd name="T6" fmla="*/ 0 w 416"/>
                    <a:gd name="T7" fmla="*/ 79 h 84"/>
                    <a:gd name="T8" fmla="*/ 0 w 416"/>
                    <a:gd name="T9" fmla="*/ 6 h 84"/>
                    <a:gd name="T10" fmla="*/ 6 w 416"/>
                    <a:gd name="T11" fmla="*/ 0 h 84"/>
                    <a:gd name="T12" fmla="*/ 411 w 416"/>
                    <a:gd name="T13" fmla="*/ 0 h 84"/>
                    <a:gd name="T14" fmla="*/ 416 w 416"/>
                    <a:gd name="T15" fmla="*/ 6 h 84"/>
                    <a:gd name="T16" fmla="*/ 416 w 416"/>
                    <a:gd name="T17"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84">
                      <a:moveTo>
                        <a:pt x="416" y="79"/>
                      </a:moveTo>
                      <a:cubicBezTo>
                        <a:pt x="416" y="82"/>
                        <a:pt x="414" y="84"/>
                        <a:pt x="411" y="84"/>
                      </a:cubicBezTo>
                      <a:cubicBezTo>
                        <a:pt x="6" y="84"/>
                        <a:pt x="6" y="84"/>
                        <a:pt x="6" y="84"/>
                      </a:cubicBezTo>
                      <a:cubicBezTo>
                        <a:pt x="3" y="84"/>
                        <a:pt x="0" y="82"/>
                        <a:pt x="0" y="79"/>
                      </a:cubicBezTo>
                      <a:cubicBezTo>
                        <a:pt x="0" y="6"/>
                        <a:pt x="0" y="6"/>
                        <a:pt x="0" y="6"/>
                      </a:cubicBezTo>
                      <a:cubicBezTo>
                        <a:pt x="0" y="3"/>
                        <a:pt x="3" y="0"/>
                        <a:pt x="6" y="0"/>
                      </a:cubicBezTo>
                      <a:cubicBezTo>
                        <a:pt x="411" y="0"/>
                        <a:pt x="411" y="0"/>
                        <a:pt x="411" y="0"/>
                      </a:cubicBezTo>
                      <a:cubicBezTo>
                        <a:pt x="414" y="0"/>
                        <a:pt x="416" y="3"/>
                        <a:pt x="416" y="6"/>
                      </a:cubicBezTo>
                      <a:lnTo>
                        <a:pt x="416" y="79"/>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algn="ctr">
                    <a:defRPr/>
                  </a:pPr>
                  <a:endParaRPr lang="de-DE">
                    <a:solidFill>
                      <a:prstClr val="black"/>
                    </a:solidFill>
                  </a:endParaRPr>
                </a:p>
              </p:txBody>
            </p:sp>
            <p:sp>
              <p:nvSpPr>
                <p:cNvPr id="103" name="Freeform 40">
                  <a:extLst>
                    <a:ext uri="{FF2B5EF4-FFF2-40B4-BE49-F238E27FC236}">
                      <a16:creationId xmlns:a16="http://schemas.microsoft.com/office/drawing/2014/main" id="{6B7E1427-3F5C-4699-8534-DF1F6D3070FE}"/>
                    </a:ext>
                  </a:extLst>
                </p:cNvPr>
                <p:cNvSpPr>
                  <a:spLocks/>
                </p:cNvSpPr>
                <p:nvPr/>
              </p:nvSpPr>
              <p:spPr bwMode="gray">
                <a:xfrm>
                  <a:off x="2636181" y="5512857"/>
                  <a:ext cx="395951" cy="36000"/>
                </a:xfrm>
                <a:custGeom>
                  <a:avLst/>
                  <a:gdLst>
                    <a:gd name="T0" fmla="*/ 416 w 416"/>
                    <a:gd name="T1" fmla="*/ 79 h 84"/>
                    <a:gd name="T2" fmla="*/ 411 w 416"/>
                    <a:gd name="T3" fmla="*/ 84 h 84"/>
                    <a:gd name="T4" fmla="*/ 6 w 416"/>
                    <a:gd name="T5" fmla="*/ 84 h 84"/>
                    <a:gd name="T6" fmla="*/ 0 w 416"/>
                    <a:gd name="T7" fmla="*/ 79 h 84"/>
                    <a:gd name="T8" fmla="*/ 0 w 416"/>
                    <a:gd name="T9" fmla="*/ 6 h 84"/>
                    <a:gd name="T10" fmla="*/ 6 w 416"/>
                    <a:gd name="T11" fmla="*/ 0 h 84"/>
                    <a:gd name="T12" fmla="*/ 411 w 416"/>
                    <a:gd name="T13" fmla="*/ 0 h 84"/>
                    <a:gd name="T14" fmla="*/ 416 w 416"/>
                    <a:gd name="T15" fmla="*/ 6 h 84"/>
                    <a:gd name="T16" fmla="*/ 416 w 416"/>
                    <a:gd name="T17"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84">
                      <a:moveTo>
                        <a:pt x="416" y="79"/>
                      </a:moveTo>
                      <a:cubicBezTo>
                        <a:pt x="416" y="82"/>
                        <a:pt x="414" y="84"/>
                        <a:pt x="411" y="84"/>
                      </a:cubicBezTo>
                      <a:cubicBezTo>
                        <a:pt x="6" y="84"/>
                        <a:pt x="6" y="84"/>
                        <a:pt x="6" y="84"/>
                      </a:cubicBezTo>
                      <a:cubicBezTo>
                        <a:pt x="3" y="84"/>
                        <a:pt x="0" y="82"/>
                        <a:pt x="0" y="79"/>
                      </a:cubicBezTo>
                      <a:cubicBezTo>
                        <a:pt x="0" y="6"/>
                        <a:pt x="0" y="6"/>
                        <a:pt x="0" y="6"/>
                      </a:cubicBezTo>
                      <a:cubicBezTo>
                        <a:pt x="0" y="3"/>
                        <a:pt x="3" y="0"/>
                        <a:pt x="6" y="0"/>
                      </a:cubicBezTo>
                      <a:cubicBezTo>
                        <a:pt x="411" y="0"/>
                        <a:pt x="411" y="0"/>
                        <a:pt x="411" y="0"/>
                      </a:cubicBezTo>
                      <a:cubicBezTo>
                        <a:pt x="414" y="0"/>
                        <a:pt x="416" y="3"/>
                        <a:pt x="416" y="6"/>
                      </a:cubicBezTo>
                      <a:lnTo>
                        <a:pt x="416" y="79"/>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algn="ctr">
                    <a:defRPr/>
                  </a:pPr>
                  <a:endParaRPr lang="de-DE">
                    <a:solidFill>
                      <a:prstClr val="black"/>
                    </a:solidFill>
                  </a:endParaRPr>
                </a:p>
              </p:txBody>
            </p:sp>
          </p:grpSp>
        </p:grpSp>
      </p:grpSp>
      <p:grpSp>
        <p:nvGrpSpPr>
          <p:cNvPr id="104" name="Gruppieren 103">
            <a:extLst>
              <a:ext uri="{FF2B5EF4-FFF2-40B4-BE49-F238E27FC236}">
                <a16:creationId xmlns:a16="http://schemas.microsoft.com/office/drawing/2014/main" id="{48BEEBA1-C7C0-483B-B55B-976036C73286}"/>
              </a:ext>
            </a:extLst>
          </p:cNvPr>
          <p:cNvGrpSpPr/>
          <p:nvPr/>
        </p:nvGrpSpPr>
        <p:grpSpPr>
          <a:xfrm>
            <a:off x="2552280" y="2230932"/>
            <a:ext cx="1182730" cy="1734521"/>
            <a:chOff x="2192784" y="2345231"/>
            <a:chExt cx="957833" cy="1734521"/>
          </a:xfrm>
        </p:grpSpPr>
        <p:sp>
          <p:nvSpPr>
            <p:cNvPr id="105" name="Rechteck 104">
              <a:extLst>
                <a:ext uri="{FF2B5EF4-FFF2-40B4-BE49-F238E27FC236}">
                  <a16:creationId xmlns:a16="http://schemas.microsoft.com/office/drawing/2014/main" id="{80898D8C-B0AB-4823-A953-1F1E50171E43}"/>
                </a:ext>
              </a:extLst>
            </p:cNvPr>
            <p:cNvSpPr/>
            <p:nvPr/>
          </p:nvSpPr>
          <p:spPr bwMode="gray">
            <a:xfrm>
              <a:off x="2192784" y="2345231"/>
              <a:ext cx="957833" cy="1734521"/>
            </a:xfrm>
            <a:prstGeom prst="rect">
              <a:avLst/>
            </a:prstGeom>
            <a:solidFill>
              <a:srgbClr val="41A940"/>
            </a:solidFill>
            <a:ln w="25400" cap="flat" cmpd="sng" algn="ctr">
              <a:noFill/>
              <a:prstDash val="solid"/>
            </a:ln>
            <a:effectLst/>
          </p:spPr>
          <p:txBody>
            <a:bodyPr lIns="0" tIns="0" rIns="0" bIns="828000" rtlCol="0" anchor="ctr"/>
            <a:lstStyle/>
            <a:p>
              <a:pPr algn="ctr">
                <a:defRPr/>
              </a:pPr>
              <a:r>
                <a:rPr lang="de-DE" sz="1200" b="1">
                  <a:solidFill>
                    <a:prstClr val="white"/>
                  </a:solidFill>
                  <a:latin typeface="Arial"/>
                </a:rPr>
                <a:t>Meldecenter</a:t>
              </a:r>
            </a:p>
          </p:txBody>
        </p:sp>
        <p:grpSp>
          <p:nvGrpSpPr>
            <p:cNvPr id="106" name="Gruppieren 105">
              <a:extLst>
                <a:ext uri="{FF2B5EF4-FFF2-40B4-BE49-F238E27FC236}">
                  <a16:creationId xmlns:a16="http://schemas.microsoft.com/office/drawing/2014/main" id="{AEFF751B-3F17-4976-BE16-8D2D60626A69}"/>
                </a:ext>
              </a:extLst>
            </p:cNvPr>
            <p:cNvGrpSpPr/>
            <p:nvPr/>
          </p:nvGrpSpPr>
          <p:grpSpPr bwMode="gray">
            <a:xfrm>
              <a:off x="2587197" y="3074196"/>
              <a:ext cx="291061" cy="392547"/>
              <a:chOff x="-894986" y="3472612"/>
              <a:chExt cx="291061" cy="392547"/>
            </a:xfrm>
          </p:grpSpPr>
          <p:sp>
            <p:nvSpPr>
              <p:cNvPr id="107" name="Freeform 31">
                <a:extLst>
                  <a:ext uri="{FF2B5EF4-FFF2-40B4-BE49-F238E27FC236}">
                    <a16:creationId xmlns:a16="http://schemas.microsoft.com/office/drawing/2014/main" id="{184B2FD3-C5DE-451F-9EC2-A999D532901F}"/>
                  </a:ext>
                </a:extLst>
              </p:cNvPr>
              <p:cNvSpPr>
                <a:spLocks/>
              </p:cNvSpPr>
              <p:nvPr/>
            </p:nvSpPr>
            <p:spPr bwMode="gray">
              <a:xfrm>
                <a:off x="-759289" y="3568696"/>
                <a:ext cx="38490" cy="111536"/>
              </a:xfrm>
              <a:custGeom>
                <a:avLst/>
                <a:gdLst>
                  <a:gd name="T0" fmla="*/ 6 w 58"/>
                  <a:gd name="T1" fmla="*/ 6 h 168"/>
                  <a:gd name="T2" fmla="*/ 5 w 58"/>
                  <a:gd name="T3" fmla="*/ 28 h 168"/>
                  <a:gd name="T4" fmla="*/ 27 w 58"/>
                  <a:gd name="T5" fmla="*/ 85 h 168"/>
                  <a:gd name="T6" fmla="*/ 6 w 58"/>
                  <a:gd name="T7" fmla="*/ 141 h 168"/>
                  <a:gd name="T8" fmla="*/ 8 w 58"/>
                  <a:gd name="T9" fmla="*/ 162 h 168"/>
                  <a:gd name="T10" fmla="*/ 30 w 58"/>
                  <a:gd name="T11" fmla="*/ 161 h 168"/>
                  <a:gd name="T12" fmla="*/ 58 w 58"/>
                  <a:gd name="T13" fmla="*/ 85 h 168"/>
                  <a:gd name="T14" fmla="*/ 28 w 58"/>
                  <a:gd name="T15" fmla="*/ 7 h 168"/>
                  <a:gd name="T16" fmla="*/ 6 w 58"/>
                  <a:gd name="T17" fmla="*/ 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168">
                    <a:moveTo>
                      <a:pt x="6" y="6"/>
                    </a:moveTo>
                    <a:cubicBezTo>
                      <a:pt x="0" y="12"/>
                      <a:pt x="0" y="22"/>
                      <a:pt x="5" y="28"/>
                    </a:cubicBezTo>
                    <a:cubicBezTo>
                      <a:pt x="20" y="43"/>
                      <a:pt x="27" y="64"/>
                      <a:pt x="27" y="85"/>
                    </a:cubicBezTo>
                    <a:cubicBezTo>
                      <a:pt x="27" y="105"/>
                      <a:pt x="20" y="125"/>
                      <a:pt x="6" y="141"/>
                    </a:cubicBezTo>
                    <a:cubicBezTo>
                      <a:pt x="1" y="147"/>
                      <a:pt x="2" y="157"/>
                      <a:pt x="8" y="162"/>
                    </a:cubicBezTo>
                    <a:cubicBezTo>
                      <a:pt x="14" y="168"/>
                      <a:pt x="24" y="167"/>
                      <a:pt x="30" y="161"/>
                    </a:cubicBezTo>
                    <a:cubicBezTo>
                      <a:pt x="48" y="140"/>
                      <a:pt x="58" y="113"/>
                      <a:pt x="58" y="85"/>
                    </a:cubicBezTo>
                    <a:cubicBezTo>
                      <a:pt x="58" y="56"/>
                      <a:pt x="47" y="29"/>
                      <a:pt x="28" y="7"/>
                    </a:cubicBezTo>
                    <a:cubicBezTo>
                      <a:pt x="22" y="1"/>
                      <a:pt x="13" y="0"/>
                      <a:pt x="6" y="6"/>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lang="de-DE">
                  <a:solidFill>
                    <a:prstClr val="black"/>
                  </a:solidFill>
                </a:endParaRPr>
              </a:p>
            </p:txBody>
          </p:sp>
          <p:sp>
            <p:nvSpPr>
              <p:cNvPr id="108" name="Freeform 32">
                <a:extLst>
                  <a:ext uri="{FF2B5EF4-FFF2-40B4-BE49-F238E27FC236}">
                    <a16:creationId xmlns:a16="http://schemas.microsoft.com/office/drawing/2014/main" id="{E271F48A-D587-4740-900B-F5496E07634C}"/>
                  </a:ext>
                </a:extLst>
              </p:cNvPr>
              <p:cNvSpPr>
                <a:spLocks/>
              </p:cNvSpPr>
              <p:nvPr/>
            </p:nvSpPr>
            <p:spPr bwMode="gray">
              <a:xfrm>
                <a:off x="-894986" y="3574034"/>
                <a:ext cx="101141" cy="291125"/>
              </a:xfrm>
              <a:custGeom>
                <a:avLst/>
                <a:gdLst/>
                <a:ahLst/>
                <a:cxnLst/>
                <a:rect l="l" t="t" r="r" b="b"/>
                <a:pathLst>
                  <a:path w="101141" h="291125">
                    <a:moveTo>
                      <a:pt x="50571" y="0"/>
                    </a:moveTo>
                    <a:cubicBezTo>
                      <a:pt x="78517" y="0"/>
                      <a:pt x="101141" y="22566"/>
                      <a:pt x="101141" y="50442"/>
                    </a:cubicBezTo>
                    <a:cubicBezTo>
                      <a:pt x="101141" y="71681"/>
                      <a:pt x="87833" y="90265"/>
                      <a:pt x="68536" y="97566"/>
                    </a:cubicBezTo>
                    <a:cubicBezTo>
                      <a:pt x="68536" y="97566"/>
                      <a:pt x="68536" y="97566"/>
                      <a:pt x="72028" y="291125"/>
                    </a:cubicBezTo>
                    <a:lnTo>
                      <a:pt x="25773" y="291125"/>
                    </a:lnTo>
                    <a:cubicBezTo>
                      <a:pt x="26725" y="238201"/>
                      <a:pt x="27879" y="174035"/>
                      <a:pt x="29278" y="96238"/>
                    </a:cubicBezTo>
                    <a:cubicBezTo>
                      <a:pt x="11977" y="87610"/>
                      <a:pt x="0" y="70354"/>
                      <a:pt x="0" y="50442"/>
                    </a:cubicBezTo>
                    <a:cubicBezTo>
                      <a:pt x="0" y="22566"/>
                      <a:pt x="22624" y="0"/>
                      <a:pt x="50571" y="0"/>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lang="de-DE">
                  <a:solidFill>
                    <a:prstClr val="black"/>
                  </a:solidFill>
                </a:endParaRPr>
              </a:p>
            </p:txBody>
          </p:sp>
          <p:sp>
            <p:nvSpPr>
              <p:cNvPr id="109" name="Freeform 33">
                <a:extLst>
                  <a:ext uri="{FF2B5EF4-FFF2-40B4-BE49-F238E27FC236}">
                    <a16:creationId xmlns:a16="http://schemas.microsoft.com/office/drawing/2014/main" id="{604A0878-D888-4FD3-BC0A-B4D9B3210E3A}"/>
                  </a:ext>
                </a:extLst>
              </p:cNvPr>
              <p:cNvSpPr>
                <a:spLocks/>
              </p:cNvSpPr>
              <p:nvPr/>
            </p:nvSpPr>
            <p:spPr bwMode="gray">
              <a:xfrm>
                <a:off x="-680343" y="3472612"/>
                <a:ext cx="76418" cy="303985"/>
              </a:xfrm>
              <a:custGeom>
                <a:avLst/>
                <a:gdLst>
                  <a:gd name="T0" fmla="*/ 28 w 115"/>
                  <a:gd name="T1" fmla="*/ 7 h 458"/>
                  <a:gd name="T2" fmla="*/ 7 w 115"/>
                  <a:gd name="T3" fmla="*/ 6 h 458"/>
                  <a:gd name="T4" fmla="*/ 6 w 115"/>
                  <a:gd name="T5" fmla="*/ 28 h 458"/>
                  <a:gd name="T6" fmla="*/ 84 w 115"/>
                  <a:gd name="T7" fmla="*/ 230 h 458"/>
                  <a:gd name="T8" fmla="*/ 7 w 115"/>
                  <a:gd name="T9" fmla="*/ 431 h 458"/>
                  <a:gd name="T10" fmla="*/ 8 w 115"/>
                  <a:gd name="T11" fmla="*/ 452 h 458"/>
                  <a:gd name="T12" fmla="*/ 30 w 115"/>
                  <a:gd name="T13" fmla="*/ 451 h 458"/>
                  <a:gd name="T14" fmla="*/ 115 w 115"/>
                  <a:gd name="T15" fmla="*/ 230 h 458"/>
                  <a:gd name="T16" fmla="*/ 28 w 115"/>
                  <a:gd name="T17" fmla="*/ 7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458">
                    <a:moveTo>
                      <a:pt x="28" y="7"/>
                    </a:moveTo>
                    <a:cubicBezTo>
                      <a:pt x="23" y="1"/>
                      <a:pt x="13" y="0"/>
                      <a:pt x="7" y="6"/>
                    </a:cubicBezTo>
                    <a:cubicBezTo>
                      <a:pt x="0" y="12"/>
                      <a:pt x="0" y="21"/>
                      <a:pt x="6" y="28"/>
                    </a:cubicBezTo>
                    <a:cubicBezTo>
                      <a:pt x="56" y="83"/>
                      <a:pt x="84" y="155"/>
                      <a:pt x="84" y="230"/>
                    </a:cubicBezTo>
                    <a:cubicBezTo>
                      <a:pt x="84" y="304"/>
                      <a:pt x="57" y="375"/>
                      <a:pt x="7" y="431"/>
                    </a:cubicBezTo>
                    <a:cubicBezTo>
                      <a:pt x="1" y="437"/>
                      <a:pt x="2" y="447"/>
                      <a:pt x="8" y="452"/>
                    </a:cubicBezTo>
                    <a:cubicBezTo>
                      <a:pt x="14" y="458"/>
                      <a:pt x="24" y="457"/>
                      <a:pt x="30" y="451"/>
                    </a:cubicBezTo>
                    <a:cubicBezTo>
                      <a:pt x="84" y="390"/>
                      <a:pt x="115" y="312"/>
                      <a:pt x="115" y="230"/>
                    </a:cubicBezTo>
                    <a:cubicBezTo>
                      <a:pt x="115" y="147"/>
                      <a:pt x="84" y="68"/>
                      <a:pt x="28" y="7"/>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lang="de-DE">
                  <a:solidFill>
                    <a:prstClr val="black"/>
                  </a:solidFill>
                </a:endParaRPr>
              </a:p>
            </p:txBody>
          </p:sp>
          <p:sp>
            <p:nvSpPr>
              <p:cNvPr id="110" name="Freeform 34">
                <a:extLst>
                  <a:ext uri="{FF2B5EF4-FFF2-40B4-BE49-F238E27FC236}">
                    <a16:creationId xmlns:a16="http://schemas.microsoft.com/office/drawing/2014/main" id="{2EA92BB9-252B-43AF-9A78-C07660DAAAF8}"/>
                  </a:ext>
                </a:extLst>
              </p:cNvPr>
              <p:cNvSpPr>
                <a:spLocks/>
              </p:cNvSpPr>
              <p:nvPr/>
            </p:nvSpPr>
            <p:spPr bwMode="gray">
              <a:xfrm>
                <a:off x="-719675" y="3522340"/>
                <a:ext cx="56470" cy="205091"/>
              </a:xfrm>
              <a:custGeom>
                <a:avLst/>
                <a:gdLst>
                  <a:gd name="T0" fmla="*/ 28 w 85"/>
                  <a:gd name="T1" fmla="*/ 6 h 309"/>
                  <a:gd name="T2" fmla="*/ 6 w 85"/>
                  <a:gd name="T3" fmla="*/ 5 h 309"/>
                  <a:gd name="T4" fmla="*/ 5 w 85"/>
                  <a:gd name="T5" fmla="*/ 27 h 309"/>
                  <a:gd name="T6" fmla="*/ 55 w 85"/>
                  <a:gd name="T7" fmla="*/ 155 h 309"/>
                  <a:gd name="T8" fmla="*/ 7 w 85"/>
                  <a:gd name="T9" fmla="*/ 281 h 309"/>
                  <a:gd name="T10" fmla="*/ 8 w 85"/>
                  <a:gd name="T11" fmla="*/ 303 h 309"/>
                  <a:gd name="T12" fmla="*/ 30 w 85"/>
                  <a:gd name="T13" fmla="*/ 302 h 309"/>
                  <a:gd name="T14" fmla="*/ 85 w 85"/>
                  <a:gd name="T15" fmla="*/ 155 h 309"/>
                  <a:gd name="T16" fmla="*/ 28 w 85"/>
                  <a:gd name="T17" fmla="*/ 6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309">
                    <a:moveTo>
                      <a:pt x="28" y="6"/>
                    </a:moveTo>
                    <a:cubicBezTo>
                      <a:pt x="22" y="0"/>
                      <a:pt x="13" y="0"/>
                      <a:pt x="6" y="5"/>
                    </a:cubicBezTo>
                    <a:cubicBezTo>
                      <a:pt x="0" y="11"/>
                      <a:pt x="0" y="21"/>
                      <a:pt x="5" y="27"/>
                    </a:cubicBezTo>
                    <a:cubicBezTo>
                      <a:pt x="37" y="62"/>
                      <a:pt x="55" y="108"/>
                      <a:pt x="55" y="155"/>
                    </a:cubicBezTo>
                    <a:cubicBezTo>
                      <a:pt x="55" y="202"/>
                      <a:pt x="38" y="246"/>
                      <a:pt x="7" y="281"/>
                    </a:cubicBezTo>
                    <a:cubicBezTo>
                      <a:pt x="1" y="288"/>
                      <a:pt x="2" y="297"/>
                      <a:pt x="8" y="303"/>
                    </a:cubicBezTo>
                    <a:cubicBezTo>
                      <a:pt x="14" y="309"/>
                      <a:pt x="24" y="308"/>
                      <a:pt x="30" y="302"/>
                    </a:cubicBezTo>
                    <a:cubicBezTo>
                      <a:pt x="66" y="261"/>
                      <a:pt x="85" y="209"/>
                      <a:pt x="85" y="155"/>
                    </a:cubicBezTo>
                    <a:cubicBezTo>
                      <a:pt x="85" y="100"/>
                      <a:pt x="65" y="47"/>
                      <a:pt x="28" y="6"/>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lang="de-DE">
                  <a:solidFill>
                    <a:prstClr val="black"/>
                  </a:solidFill>
                </a:endParaRPr>
              </a:p>
            </p:txBody>
          </p:sp>
        </p:grpSp>
      </p:grpSp>
      <p:sp>
        <p:nvSpPr>
          <p:cNvPr id="111" name="Rechteck 110">
            <a:extLst>
              <a:ext uri="{FF2B5EF4-FFF2-40B4-BE49-F238E27FC236}">
                <a16:creationId xmlns:a16="http://schemas.microsoft.com/office/drawing/2014/main" id="{EF4D8655-53D0-4E00-BDEE-3798657BAD8C}"/>
              </a:ext>
            </a:extLst>
          </p:cNvPr>
          <p:cNvSpPr/>
          <p:nvPr/>
        </p:nvSpPr>
        <p:spPr bwMode="gray">
          <a:xfrm>
            <a:off x="4805887" y="1239010"/>
            <a:ext cx="3515736" cy="1309209"/>
          </a:xfrm>
          <a:prstGeom prst="rect">
            <a:avLst/>
          </a:prstGeom>
          <a:solidFill>
            <a:srgbClr val="4D4F53">
              <a:lumMod val="60000"/>
              <a:lumOff val="40000"/>
            </a:srgbClr>
          </a:solidFill>
          <a:ln w="9525" cap="flat" cmpd="sng" algn="ctr">
            <a:noFill/>
            <a:prstDash val="solid"/>
          </a:ln>
          <a:effectLst/>
        </p:spPr>
        <p:txBody>
          <a:bodyPr lIns="108000" tIns="108000" rIns="108000" bIns="108000" rtlCol="0" anchor="ctr">
            <a:noAutofit/>
          </a:bodyPr>
          <a:lstStyle/>
          <a:p>
            <a:pPr eaLnBrk="0" fontAlgn="base">
              <a:spcBef>
                <a:spcPts val="300"/>
              </a:spcBef>
              <a:spcAft>
                <a:spcPts val="300"/>
              </a:spcAft>
              <a:defRPr/>
            </a:pPr>
            <a:r>
              <a:rPr lang="de-DE" sz="2200" b="1">
                <a:solidFill>
                  <a:prstClr val="white"/>
                </a:solidFill>
                <a:latin typeface="Arial"/>
              </a:rPr>
              <a:t>Sage HR DATA Service</a:t>
            </a:r>
          </a:p>
        </p:txBody>
      </p:sp>
      <p:grpSp>
        <p:nvGrpSpPr>
          <p:cNvPr id="112" name="Gruppieren 111">
            <a:extLst>
              <a:ext uri="{FF2B5EF4-FFF2-40B4-BE49-F238E27FC236}">
                <a16:creationId xmlns:a16="http://schemas.microsoft.com/office/drawing/2014/main" id="{28EFCFCE-7AEA-4D45-B055-4996E2C7251C}"/>
              </a:ext>
            </a:extLst>
          </p:cNvPr>
          <p:cNvGrpSpPr/>
          <p:nvPr/>
        </p:nvGrpSpPr>
        <p:grpSpPr>
          <a:xfrm>
            <a:off x="4805887" y="2685322"/>
            <a:ext cx="3515736" cy="1157118"/>
            <a:chOff x="4804299" y="2799622"/>
            <a:chExt cx="3515736" cy="1157118"/>
          </a:xfrm>
        </p:grpSpPr>
        <p:sp>
          <p:nvSpPr>
            <p:cNvPr id="113" name="Rechteck 112">
              <a:extLst>
                <a:ext uri="{FF2B5EF4-FFF2-40B4-BE49-F238E27FC236}">
                  <a16:creationId xmlns:a16="http://schemas.microsoft.com/office/drawing/2014/main" id="{2A1AD86F-79D7-4F06-8150-E166A9B8F93A}"/>
                </a:ext>
              </a:extLst>
            </p:cNvPr>
            <p:cNvSpPr/>
            <p:nvPr/>
          </p:nvSpPr>
          <p:spPr bwMode="gray">
            <a:xfrm>
              <a:off x="4804299" y="2799622"/>
              <a:ext cx="3515736" cy="1157118"/>
            </a:xfrm>
            <a:prstGeom prst="rect">
              <a:avLst/>
            </a:prstGeom>
            <a:solidFill>
              <a:srgbClr val="4D4F53">
                <a:lumMod val="60000"/>
                <a:lumOff val="40000"/>
              </a:srgbClr>
            </a:solidFill>
            <a:ln w="9525" cap="flat" cmpd="sng" algn="ctr">
              <a:noFill/>
              <a:prstDash val="solid"/>
            </a:ln>
            <a:effectLst/>
          </p:spPr>
          <p:txBody>
            <a:bodyPr lIns="108000" tIns="144000" rIns="108000" bIns="108000" rtlCol="0" anchor="t">
              <a:noAutofit/>
            </a:bodyPr>
            <a:lstStyle/>
            <a:p>
              <a:pPr eaLnBrk="0" fontAlgn="base">
                <a:spcBef>
                  <a:spcPts val="300"/>
                </a:spcBef>
                <a:spcAft>
                  <a:spcPts val="300"/>
                </a:spcAft>
                <a:defRPr/>
              </a:pPr>
              <a:r>
                <a:rPr lang="de-DE" sz="1600" b="1">
                  <a:solidFill>
                    <a:prstClr val="white"/>
                  </a:solidFill>
                  <a:latin typeface="Arial"/>
                </a:rPr>
                <a:t>Rechenzentrum 24x7</a:t>
              </a:r>
            </a:p>
          </p:txBody>
        </p:sp>
        <p:grpSp>
          <p:nvGrpSpPr>
            <p:cNvPr id="114" name="Gruppieren 113">
              <a:extLst>
                <a:ext uri="{FF2B5EF4-FFF2-40B4-BE49-F238E27FC236}">
                  <a16:creationId xmlns:a16="http://schemas.microsoft.com/office/drawing/2014/main" id="{31CC090F-8E16-4521-B139-DA15E047DFBB}"/>
                </a:ext>
              </a:extLst>
            </p:cNvPr>
            <p:cNvGrpSpPr/>
            <p:nvPr/>
          </p:nvGrpSpPr>
          <p:grpSpPr bwMode="gray">
            <a:xfrm>
              <a:off x="6421161" y="3339041"/>
              <a:ext cx="331200" cy="441742"/>
              <a:chOff x="-2160588" y="3019425"/>
              <a:chExt cx="1231900" cy="1643063"/>
            </a:xfrm>
            <a:solidFill>
              <a:sysClr val="window" lastClr="FFFFFF"/>
            </a:solidFill>
          </p:grpSpPr>
          <p:sp>
            <p:nvSpPr>
              <p:cNvPr id="115" name="Freeform 71">
                <a:extLst>
                  <a:ext uri="{FF2B5EF4-FFF2-40B4-BE49-F238E27FC236}">
                    <a16:creationId xmlns:a16="http://schemas.microsoft.com/office/drawing/2014/main" id="{BFAC3A1E-6488-4571-9429-047A72B89E86}"/>
                  </a:ext>
                </a:extLst>
              </p:cNvPr>
              <p:cNvSpPr>
                <a:spLocks/>
              </p:cNvSpPr>
              <p:nvPr/>
            </p:nvSpPr>
            <p:spPr bwMode="gray">
              <a:xfrm>
                <a:off x="-1992313" y="3019425"/>
                <a:ext cx="898525" cy="644525"/>
              </a:xfrm>
              <a:custGeom>
                <a:avLst/>
                <a:gdLst>
                  <a:gd name="T0" fmla="*/ 22 w 240"/>
                  <a:gd name="T1" fmla="*/ 172 h 172"/>
                  <a:gd name="T2" fmla="*/ 44 w 240"/>
                  <a:gd name="T3" fmla="*/ 151 h 172"/>
                  <a:gd name="T4" fmla="*/ 44 w 240"/>
                  <a:gd name="T5" fmla="*/ 120 h 172"/>
                  <a:gd name="T6" fmla="*/ 120 w 240"/>
                  <a:gd name="T7" fmla="*/ 44 h 172"/>
                  <a:gd name="T8" fmla="*/ 196 w 240"/>
                  <a:gd name="T9" fmla="*/ 120 h 172"/>
                  <a:gd name="T10" fmla="*/ 196 w 240"/>
                  <a:gd name="T11" fmla="*/ 151 h 172"/>
                  <a:gd name="T12" fmla="*/ 218 w 240"/>
                  <a:gd name="T13" fmla="*/ 172 h 172"/>
                  <a:gd name="T14" fmla="*/ 240 w 240"/>
                  <a:gd name="T15" fmla="*/ 151 h 172"/>
                  <a:gd name="T16" fmla="*/ 240 w 240"/>
                  <a:gd name="T17" fmla="*/ 120 h 172"/>
                  <a:gd name="T18" fmla="*/ 120 w 240"/>
                  <a:gd name="T19" fmla="*/ 0 h 172"/>
                  <a:gd name="T20" fmla="*/ 0 w 240"/>
                  <a:gd name="T21" fmla="*/ 120 h 172"/>
                  <a:gd name="T22" fmla="*/ 0 w 240"/>
                  <a:gd name="T23" fmla="*/ 151 h 172"/>
                  <a:gd name="T24" fmla="*/ 22 w 240"/>
                  <a:gd name="T25"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172">
                    <a:moveTo>
                      <a:pt x="22" y="172"/>
                    </a:moveTo>
                    <a:cubicBezTo>
                      <a:pt x="34" y="172"/>
                      <a:pt x="44" y="163"/>
                      <a:pt x="44" y="151"/>
                    </a:cubicBezTo>
                    <a:cubicBezTo>
                      <a:pt x="44" y="120"/>
                      <a:pt x="44" y="120"/>
                      <a:pt x="44" y="120"/>
                    </a:cubicBezTo>
                    <a:cubicBezTo>
                      <a:pt x="44" y="78"/>
                      <a:pt x="78" y="44"/>
                      <a:pt x="120" y="44"/>
                    </a:cubicBezTo>
                    <a:cubicBezTo>
                      <a:pt x="162" y="44"/>
                      <a:pt x="196" y="78"/>
                      <a:pt x="196" y="120"/>
                    </a:cubicBezTo>
                    <a:cubicBezTo>
                      <a:pt x="196" y="151"/>
                      <a:pt x="196" y="151"/>
                      <a:pt x="196" y="151"/>
                    </a:cubicBezTo>
                    <a:cubicBezTo>
                      <a:pt x="196" y="163"/>
                      <a:pt x="206" y="172"/>
                      <a:pt x="218" y="172"/>
                    </a:cubicBezTo>
                    <a:cubicBezTo>
                      <a:pt x="230" y="172"/>
                      <a:pt x="240" y="163"/>
                      <a:pt x="240" y="151"/>
                    </a:cubicBezTo>
                    <a:cubicBezTo>
                      <a:pt x="240" y="120"/>
                      <a:pt x="240" y="120"/>
                      <a:pt x="240" y="120"/>
                    </a:cubicBezTo>
                    <a:cubicBezTo>
                      <a:pt x="240" y="54"/>
                      <a:pt x="186" y="0"/>
                      <a:pt x="120" y="0"/>
                    </a:cubicBezTo>
                    <a:cubicBezTo>
                      <a:pt x="54" y="0"/>
                      <a:pt x="0" y="54"/>
                      <a:pt x="0" y="120"/>
                    </a:cubicBezTo>
                    <a:cubicBezTo>
                      <a:pt x="0" y="151"/>
                      <a:pt x="0" y="151"/>
                      <a:pt x="0" y="151"/>
                    </a:cubicBezTo>
                    <a:cubicBezTo>
                      <a:pt x="0" y="163"/>
                      <a:pt x="10" y="172"/>
                      <a:pt x="22" y="172"/>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de-DE">
                  <a:solidFill>
                    <a:prstClr val="black"/>
                  </a:solidFill>
                </a:endParaRPr>
              </a:p>
            </p:txBody>
          </p:sp>
          <p:sp>
            <p:nvSpPr>
              <p:cNvPr id="116" name="Freeform 72">
                <a:extLst>
                  <a:ext uri="{FF2B5EF4-FFF2-40B4-BE49-F238E27FC236}">
                    <a16:creationId xmlns:a16="http://schemas.microsoft.com/office/drawing/2014/main" id="{85840A2D-DBCE-4D0D-A223-4896815022F6}"/>
                  </a:ext>
                </a:extLst>
              </p:cNvPr>
              <p:cNvSpPr>
                <a:spLocks/>
              </p:cNvSpPr>
              <p:nvPr/>
            </p:nvSpPr>
            <p:spPr bwMode="gray">
              <a:xfrm>
                <a:off x="-2160588" y="4379913"/>
                <a:ext cx="1231900" cy="282575"/>
              </a:xfrm>
              <a:prstGeom prst="rect">
                <a:avLst/>
              </a:prstGeom>
              <a:grpFill/>
              <a:ln>
                <a:noFill/>
              </a:ln>
            </p:spPr>
            <p:txBody>
              <a:bodyPr vert="horz" wrap="square" lIns="91440" tIns="45720" rIns="91440" bIns="45720" numCol="1" anchor="t" anchorCtr="0" compatLnSpc="1">
                <a:prstTxWarp prst="textNoShape">
                  <a:avLst/>
                </a:prstTxWarp>
              </a:bodyPr>
              <a:lstStyle/>
              <a:p>
                <a:pPr>
                  <a:defRPr/>
                </a:pPr>
                <a:endParaRPr lang="de-DE">
                  <a:solidFill>
                    <a:prstClr val="black"/>
                  </a:solidFill>
                </a:endParaRPr>
              </a:p>
            </p:txBody>
          </p:sp>
          <p:sp>
            <p:nvSpPr>
              <p:cNvPr id="117" name="Freeform 73">
                <a:extLst>
                  <a:ext uri="{FF2B5EF4-FFF2-40B4-BE49-F238E27FC236}">
                    <a16:creationId xmlns:a16="http://schemas.microsoft.com/office/drawing/2014/main" id="{39EDD354-45A3-488F-ADF9-148FAF0046D3}"/>
                  </a:ext>
                </a:extLst>
              </p:cNvPr>
              <p:cNvSpPr>
                <a:spLocks/>
              </p:cNvSpPr>
              <p:nvPr/>
            </p:nvSpPr>
            <p:spPr bwMode="gray">
              <a:xfrm>
                <a:off x="-2160588" y="4046537"/>
                <a:ext cx="1231900" cy="280987"/>
              </a:xfrm>
              <a:prstGeom prst="rect">
                <a:avLst/>
              </a:prstGeom>
              <a:grpFill/>
              <a:ln>
                <a:noFill/>
              </a:ln>
            </p:spPr>
            <p:txBody>
              <a:bodyPr vert="horz" wrap="square" lIns="91440" tIns="45720" rIns="91440" bIns="45720" numCol="1" anchor="t" anchorCtr="0" compatLnSpc="1">
                <a:prstTxWarp prst="textNoShape">
                  <a:avLst/>
                </a:prstTxWarp>
              </a:bodyPr>
              <a:lstStyle/>
              <a:p>
                <a:pPr>
                  <a:defRPr/>
                </a:pPr>
                <a:endParaRPr lang="de-DE">
                  <a:solidFill>
                    <a:prstClr val="black"/>
                  </a:solidFill>
                </a:endParaRPr>
              </a:p>
            </p:txBody>
          </p:sp>
          <p:sp>
            <p:nvSpPr>
              <p:cNvPr id="118" name="Freeform 74">
                <a:extLst>
                  <a:ext uri="{FF2B5EF4-FFF2-40B4-BE49-F238E27FC236}">
                    <a16:creationId xmlns:a16="http://schemas.microsoft.com/office/drawing/2014/main" id="{09503B4D-604A-4F39-8634-ADEDF5C0A672}"/>
                  </a:ext>
                </a:extLst>
              </p:cNvPr>
              <p:cNvSpPr>
                <a:spLocks/>
              </p:cNvSpPr>
              <p:nvPr/>
            </p:nvSpPr>
            <p:spPr bwMode="gray">
              <a:xfrm>
                <a:off x="-2160588" y="3713163"/>
                <a:ext cx="1231900" cy="280988"/>
              </a:xfrm>
              <a:prstGeom prst="rect">
                <a:avLst/>
              </a:prstGeom>
              <a:grpFill/>
              <a:ln>
                <a:noFill/>
              </a:ln>
            </p:spPr>
            <p:txBody>
              <a:bodyPr vert="horz" wrap="square" lIns="91440" tIns="45720" rIns="91440" bIns="45720" numCol="1" anchor="t" anchorCtr="0" compatLnSpc="1">
                <a:prstTxWarp prst="textNoShape">
                  <a:avLst/>
                </a:prstTxWarp>
              </a:bodyPr>
              <a:lstStyle/>
              <a:p>
                <a:pPr>
                  <a:defRPr/>
                </a:pPr>
                <a:endParaRPr lang="de-DE">
                  <a:solidFill>
                    <a:prstClr val="black"/>
                  </a:solidFill>
                </a:endParaRPr>
              </a:p>
            </p:txBody>
          </p:sp>
        </p:grpSp>
      </p:grpSp>
      <p:sp>
        <p:nvSpPr>
          <p:cNvPr id="119" name="Rechteck 118">
            <a:extLst>
              <a:ext uri="{FF2B5EF4-FFF2-40B4-BE49-F238E27FC236}">
                <a16:creationId xmlns:a16="http://schemas.microsoft.com/office/drawing/2014/main" id="{055C2256-0492-4DC2-92F7-E710500108F4}"/>
              </a:ext>
            </a:extLst>
          </p:cNvPr>
          <p:cNvSpPr/>
          <p:nvPr/>
        </p:nvSpPr>
        <p:spPr bwMode="gray">
          <a:xfrm>
            <a:off x="4798939" y="3975893"/>
            <a:ext cx="3522684" cy="2417361"/>
          </a:xfrm>
          <a:prstGeom prst="rect">
            <a:avLst/>
          </a:prstGeom>
          <a:solidFill>
            <a:srgbClr val="4D4F53">
              <a:lumMod val="60000"/>
              <a:lumOff val="40000"/>
            </a:srgbClr>
          </a:solidFill>
          <a:ln w="9525" cap="flat" cmpd="sng" algn="ctr">
            <a:noFill/>
            <a:prstDash val="solid"/>
          </a:ln>
          <a:effectLst/>
        </p:spPr>
        <p:txBody>
          <a:bodyPr lIns="108000" tIns="108000" rIns="108000" bIns="108000" rtlCol="0" anchor="t">
            <a:noAutofit/>
          </a:bodyPr>
          <a:lstStyle/>
          <a:p>
            <a:pPr eaLnBrk="0" fontAlgn="base">
              <a:spcBef>
                <a:spcPts val="300"/>
              </a:spcBef>
              <a:spcAft>
                <a:spcPts val="300"/>
              </a:spcAft>
              <a:defRPr/>
            </a:pPr>
            <a:r>
              <a:rPr lang="de-DE" sz="1600" b="1">
                <a:solidFill>
                  <a:prstClr val="white"/>
                </a:solidFill>
                <a:latin typeface="Arial"/>
              </a:rPr>
              <a:t>Sage HR DATA Service Team</a:t>
            </a:r>
          </a:p>
        </p:txBody>
      </p:sp>
      <p:grpSp>
        <p:nvGrpSpPr>
          <p:cNvPr id="120" name="Gruppieren 119">
            <a:extLst>
              <a:ext uri="{FF2B5EF4-FFF2-40B4-BE49-F238E27FC236}">
                <a16:creationId xmlns:a16="http://schemas.microsoft.com/office/drawing/2014/main" id="{6C544D2D-6D85-4B7B-B1E7-34EF128AF9F6}"/>
              </a:ext>
            </a:extLst>
          </p:cNvPr>
          <p:cNvGrpSpPr/>
          <p:nvPr/>
        </p:nvGrpSpPr>
        <p:grpSpPr bwMode="gray">
          <a:xfrm>
            <a:off x="5097490" y="4497663"/>
            <a:ext cx="779641" cy="677105"/>
            <a:chOff x="4186474" y="4601520"/>
            <a:chExt cx="779641" cy="677105"/>
          </a:xfrm>
        </p:grpSpPr>
        <p:grpSp>
          <p:nvGrpSpPr>
            <p:cNvPr id="121" name="Gruppieren 120">
              <a:extLst>
                <a:ext uri="{FF2B5EF4-FFF2-40B4-BE49-F238E27FC236}">
                  <a16:creationId xmlns:a16="http://schemas.microsoft.com/office/drawing/2014/main" id="{84C000AF-8237-4317-856C-836BF22CCAE0}"/>
                </a:ext>
              </a:extLst>
            </p:cNvPr>
            <p:cNvGrpSpPr/>
            <p:nvPr/>
          </p:nvGrpSpPr>
          <p:grpSpPr bwMode="gray">
            <a:xfrm>
              <a:off x="4186474" y="4601520"/>
              <a:ext cx="532536" cy="677105"/>
              <a:chOff x="-2930525" y="3306763"/>
              <a:chExt cx="2070100" cy="2632075"/>
            </a:xfrm>
            <a:solidFill>
              <a:sysClr val="window" lastClr="FFFFFF"/>
            </a:solidFill>
          </p:grpSpPr>
          <p:sp>
            <p:nvSpPr>
              <p:cNvPr id="131" name="Oval 58">
                <a:extLst>
                  <a:ext uri="{FF2B5EF4-FFF2-40B4-BE49-F238E27FC236}">
                    <a16:creationId xmlns:a16="http://schemas.microsoft.com/office/drawing/2014/main" id="{F1ACB055-5283-4384-93D1-09987F831CA3}"/>
                  </a:ext>
                </a:extLst>
              </p:cNvPr>
              <p:cNvSpPr>
                <a:spLocks noChangeArrowheads="1"/>
              </p:cNvSpPr>
              <p:nvPr/>
            </p:nvSpPr>
            <p:spPr bwMode="gray">
              <a:xfrm>
                <a:off x="-2484438" y="3306763"/>
                <a:ext cx="1181100" cy="1181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de-DE">
                  <a:solidFill>
                    <a:prstClr val="black"/>
                  </a:solidFill>
                </a:endParaRPr>
              </a:p>
            </p:txBody>
          </p:sp>
          <p:sp>
            <p:nvSpPr>
              <p:cNvPr id="132" name="Freeform 59">
                <a:extLst>
                  <a:ext uri="{FF2B5EF4-FFF2-40B4-BE49-F238E27FC236}">
                    <a16:creationId xmlns:a16="http://schemas.microsoft.com/office/drawing/2014/main" id="{31DA0B44-E3D0-4F5D-81F6-40AFCD33550C}"/>
                  </a:ext>
                </a:extLst>
              </p:cNvPr>
              <p:cNvSpPr>
                <a:spLocks/>
              </p:cNvSpPr>
              <p:nvPr/>
            </p:nvSpPr>
            <p:spPr bwMode="gray">
              <a:xfrm>
                <a:off x="-2106613" y="4589463"/>
                <a:ext cx="423863" cy="1090613"/>
              </a:xfrm>
              <a:custGeom>
                <a:avLst/>
                <a:gdLst>
                  <a:gd name="T0" fmla="*/ 113 w 113"/>
                  <a:gd name="T1" fmla="*/ 240 h 291"/>
                  <a:gd name="T2" fmla="*/ 65 w 113"/>
                  <a:gd name="T3" fmla="*/ 70 h 291"/>
                  <a:gd name="T4" fmla="*/ 71 w 113"/>
                  <a:gd name="T5" fmla="*/ 67 h 291"/>
                  <a:gd name="T6" fmla="*/ 92 w 113"/>
                  <a:gd name="T7" fmla="*/ 35 h 291"/>
                  <a:gd name="T8" fmla="*/ 56 w 113"/>
                  <a:gd name="T9" fmla="*/ 0 h 291"/>
                  <a:gd name="T10" fmla="*/ 21 w 113"/>
                  <a:gd name="T11" fmla="*/ 35 h 291"/>
                  <a:gd name="T12" fmla="*/ 41 w 113"/>
                  <a:gd name="T13" fmla="*/ 67 h 291"/>
                  <a:gd name="T14" fmla="*/ 48 w 113"/>
                  <a:gd name="T15" fmla="*/ 70 h 291"/>
                  <a:gd name="T16" fmla="*/ 0 w 113"/>
                  <a:gd name="T17" fmla="*/ 240 h 291"/>
                  <a:gd name="T18" fmla="*/ 56 w 113"/>
                  <a:gd name="T19" fmla="*/ 291 h 291"/>
                  <a:gd name="T20" fmla="*/ 113 w 113"/>
                  <a:gd name="T21" fmla="*/ 24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291">
                    <a:moveTo>
                      <a:pt x="113" y="240"/>
                    </a:moveTo>
                    <a:cubicBezTo>
                      <a:pt x="110" y="230"/>
                      <a:pt x="65" y="70"/>
                      <a:pt x="65" y="70"/>
                    </a:cubicBezTo>
                    <a:cubicBezTo>
                      <a:pt x="71" y="67"/>
                      <a:pt x="71" y="67"/>
                      <a:pt x="71" y="67"/>
                    </a:cubicBezTo>
                    <a:cubicBezTo>
                      <a:pt x="84" y="61"/>
                      <a:pt x="92" y="49"/>
                      <a:pt x="92" y="35"/>
                    </a:cubicBezTo>
                    <a:cubicBezTo>
                      <a:pt x="92" y="16"/>
                      <a:pt x="76" y="0"/>
                      <a:pt x="56" y="0"/>
                    </a:cubicBezTo>
                    <a:cubicBezTo>
                      <a:pt x="37" y="0"/>
                      <a:pt x="21" y="16"/>
                      <a:pt x="21" y="35"/>
                    </a:cubicBezTo>
                    <a:cubicBezTo>
                      <a:pt x="21" y="49"/>
                      <a:pt x="29" y="61"/>
                      <a:pt x="41" y="67"/>
                    </a:cubicBezTo>
                    <a:cubicBezTo>
                      <a:pt x="48" y="70"/>
                      <a:pt x="48" y="70"/>
                      <a:pt x="48" y="70"/>
                    </a:cubicBezTo>
                    <a:cubicBezTo>
                      <a:pt x="48" y="70"/>
                      <a:pt x="3" y="230"/>
                      <a:pt x="0" y="240"/>
                    </a:cubicBezTo>
                    <a:cubicBezTo>
                      <a:pt x="6" y="246"/>
                      <a:pt x="48" y="283"/>
                      <a:pt x="56" y="291"/>
                    </a:cubicBezTo>
                    <a:cubicBezTo>
                      <a:pt x="65" y="283"/>
                      <a:pt x="106" y="246"/>
                      <a:pt x="113" y="2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de-DE">
                  <a:solidFill>
                    <a:prstClr val="black"/>
                  </a:solidFill>
                </a:endParaRPr>
              </a:p>
            </p:txBody>
          </p:sp>
          <p:sp>
            <p:nvSpPr>
              <p:cNvPr id="133" name="Freeform 60">
                <a:extLst>
                  <a:ext uri="{FF2B5EF4-FFF2-40B4-BE49-F238E27FC236}">
                    <a16:creationId xmlns:a16="http://schemas.microsoft.com/office/drawing/2014/main" id="{5E43D6BF-9F27-4AA5-95FC-E3CA76DA61BE}"/>
                  </a:ext>
                </a:extLst>
              </p:cNvPr>
              <p:cNvSpPr>
                <a:spLocks/>
              </p:cNvSpPr>
              <p:nvPr/>
            </p:nvSpPr>
            <p:spPr bwMode="gray">
              <a:xfrm>
                <a:off x="-2930525" y="4567238"/>
                <a:ext cx="2070100" cy="1371600"/>
              </a:xfrm>
              <a:custGeom>
                <a:avLst/>
                <a:gdLst>
                  <a:gd name="T0" fmla="*/ 68 w 552"/>
                  <a:gd name="T1" fmla="*/ 366 h 366"/>
                  <a:gd name="T2" fmla="*/ 486 w 552"/>
                  <a:gd name="T3" fmla="*/ 366 h 366"/>
                  <a:gd name="T4" fmla="*/ 551 w 552"/>
                  <a:gd name="T5" fmla="*/ 315 h 366"/>
                  <a:gd name="T6" fmla="*/ 552 w 552"/>
                  <a:gd name="T7" fmla="*/ 191 h 366"/>
                  <a:gd name="T8" fmla="*/ 552 w 552"/>
                  <a:gd name="T9" fmla="*/ 180 h 366"/>
                  <a:gd name="T10" fmla="*/ 452 w 552"/>
                  <a:gd name="T11" fmla="*/ 36 h 366"/>
                  <a:gd name="T12" fmla="*/ 322 w 552"/>
                  <a:gd name="T13" fmla="*/ 0 h 366"/>
                  <a:gd name="T14" fmla="*/ 338 w 552"/>
                  <a:gd name="T15" fmla="*/ 41 h 366"/>
                  <a:gd name="T16" fmla="*/ 338 w 552"/>
                  <a:gd name="T17" fmla="*/ 41 h 366"/>
                  <a:gd name="T18" fmla="*/ 338 w 552"/>
                  <a:gd name="T19" fmla="*/ 41 h 366"/>
                  <a:gd name="T20" fmla="*/ 338 w 552"/>
                  <a:gd name="T21" fmla="*/ 41 h 366"/>
                  <a:gd name="T22" fmla="*/ 334 w 552"/>
                  <a:gd name="T23" fmla="*/ 64 h 366"/>
                  <a:gd name="T24" fmla="*/ 330 w 552"/>
                  <a:gd name="T25" fmla="*/ 71 h 366"/>
                  <a:gd name="T26" fmla="*/ 316 w 552"/>
                  <a:gd name="T27" fmla="*/ 88 h 366"/>
                  <a:gd name="T28" fmla="*/ 359 w 552"/>
                  <a:gd name="T29" fmla="*/ 244 h 366"/>
                  <a:gd name="T30" fmla="*/ 362 w 552"/>
                  <a:gd name="T31" fmla="*/ 255 h 366"/>
                  <a:gd name="T32" fmla="*/ 354 w 552"/>
                  <a:gd name="T33" fmla="*/ 262 h 366"/>
                  <a:gd name="T34" fmla="*/ 288 w 552"/>
                  <a:gd name="T35" fmla="*/ 321 h 366"/>
                  <a:gd name="T36" fmla="*/ 276 w 552"/>
                  <a:gd name="T37" fmla="*/ 332 h 366"/>
                  <a:gd name="T38" fmla="*/ 264 w 552"/>
                  <a:gd name="T39" fmla="*/ 321 h 366"/>
                  <a:gd name="T40" fmla="*/ 199 w 552"/>
                  <a:gd name="T41" fmla="*/ 262 h 366"/>
                  <a:gd name="T42" fmla="*/ 190 w 552"/>
                  <a:gd name="T43" fmla="*/ 255 h 366"/>
                  <a:gd name="T44" fmla="*/ 193 w 552"/>
                  <a:gd name="T45" fmla="*/ 244 h 366"/>
                  <a:gd name="T46" fmla="*/ 237 w 552"/>
                  <a:gd name="T47" fmla="*/ 89 h 366"/>
                  <a:gd name="T48" fmla="*/ 234 w 552"/>
                  <a:gd name="T49" fmla="*/ 86 h 366"/>
                  <a:gd name="T50" fmla="*/ 215 w 552"/>
                  <a:gd name="T51" fmla="*/ 41 h 366"/>
                  <a:gd name="T52" fmla="*/ 215 w 552"/>
                  <a:gd name="T53" fmla="*/ 41 h 366"/>
                  <a:gd name="T54" fmla="*/ 215 w 552"/>
                  <a:gd name="T55" fmla="*/ 41 h 366"/>
                  <a:gd name="T56" fmla="*/ 215 w 552"/>
                  <a:gd name="T57" fmla="*/ 41 h 366"/>
                  <a:gd name="T58" fmla="*/ 231 w 552"/>
                  <a:gd name="T59" fmla="*/ 0 h 366"/>
                  <a:gd name="T60" fmla="*/ 58 w 552"/>
                  <a:gd name="T61" fmla="*/ 65 h 366"/>
                  <a:gd name="T62" fmla="*/ 55 w 552"/>
                  <a:gd name="T63" fmla="*/ 68 h 366"/>
                  <a:gd name="T64" fmla="*/ 51 w 552"/>
                  <a:gd name="T65" fmla="*/ 72 h 366"/>
                  <a:gd name="T66" fmla="*/ 2 w 552"/>
                  <a:gd name="T67" fmla="*/ 161 h 366"/>
                  <a:gd name="T68" fmla="*/ 1 w 552"/>
                  <a:gd name="T69" fmla="*/ 176 h 366"/>
                  <a:gd name="T70" fmla="*/ 0 w 552"/>
                  <a:gd name="T71" fmla="*/ 176 h 366"/>
                  <a:gd name="T72" fmla="*/ 0 w 552"/>
                  <a:gd name="T73" fmla="*/ 202 h 366"/>
                  <a:gd name="T74" fmla="*/ 0 w 552"/>
                  <a:gd name="T75" fmla="*/ 302 h 366"/>
                  <a:gd name="T76" fmla="*/ 68 w 552"/>
                  <a:gd name="T77" fmla="*/ 366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2" h="366">
                    <a:moveTo>
                      <a:pt x="68" y="366"/>
                    </a:moveTo>
                    <a:cubicBezTo>
                      <a:pt x="486" y="366"/>
                      <a:pt x="486" y="366"/>
                      <a:pt x="486" y="366"/>
                    </a:cubicBezTo>
                    <a:cubicBezTo>
                      <a:pt x="517" y="366"/>
                      <a:pt x="544" y="344"/>
                      <a:pt x="551" y="315"/>
                    </a:cubicBezTo>
                    <a:cubicBezTo>
                      <a:pt x="551" y="273"/>
                      <a:pt x="552" y="232"/>
                      <a:pt x="552" y="191"/>
                    </a:cubicBezTo>
                    <a:cubicBezTo>
                      <a:pt x="552" y="180"/>
                      <a:pt x="552" y="180"/>
                      <a:pt x="552" y="180"/>
                    </a:cubicBezTo>
                    <a:cubicBezTo>
                      <a:pt x="548" y="115"/>
                      <a:pt x="508" y="67"/>
                      <a:pt x="452" y="36"/>
                    </a:cubicBezTo>
                    <a:cubicBezTo>
                      <a:pt x="414" y="17"/>
                      <a:pt x="369" y="5"/>
                      <a:pt x="322" y="0"/>
                    </a:cubicBezTo>
                    <a:cubicBezTo>
                      <a:pt x="332" y="11"/>
                      <a:pt x="338" y="25"/>
                      <a:pt x="338" y="41"/>
                    </a:cubicBezTo>
                    <a:cubicBezTo>
                      <a:pt x="338" y="41"/>
                      <a:pt x="338" y="41"/>
                      <a:pt x="338" y="41"/>
                    </a:cubicBezTo>
                    <a:cubicBezTo>
                      <a:pt x="338" y="41"/>
                      <a:pt x="338" y="41"/>
                      <a:pt x="338" y="41"/>
                    </a:cubicBezTo>
                    <a:cubicBezTo>
                      <a:pt x="338" y="41"/>
                      <a:pt x="338" y="41"/>
                      <a:pt x="338" y="41"/>
                    </a:cubicBezTo>
                    <a:cubicBezTo>
                      <a:pt x="338" y="49"/>
                      <a:pt x="336" y="57"/>
                      <a:pt x="334" y="64"/>
                    </a:cubicBezTo>
                    <a:cubicBezTo>
                      <a:pt x="333" y="66"/>
                      <a:pt x="332" y="69"/>
                      <a:pt x="330" y="71"/>
                    </a:cubicBezTo>
                    <a:cubicBezTo>
                      <a:pt x="327" y="78"/>
                      <a:pt x="322" y="84"/>
                      <a:pt x="316" y="88"/>
                    </a:cubicBezTo>
                    <a:cubicBezTo>
                      <a:pt x="359" y="244"/>
                      <a:pt x="359" y="244"/>
                      <a:pt x="359" y="244"/>
                    </a:cubicBezTo>
                    <a:cubicBezTo>
                      <a:pt x="362" y="255"/>
                      <a:pt x="362" y="255"/>
                      <a:pt x="362" y="255"/>
                    </a:cubicBezTo>
                    <a:cubicBezTo>
                      <a:pt x="354" y="262"/>
                      <a:pt x="354" y="262"/>
                      <a:pt x="354" y="262"/>
                    </a:cubicBezTo>
                    <a:cubicBezTo>
                      <a:pt x="288" y="321"/>
                      <a:pt x="288" y="321"/>
                      <a:pt x="288" y="321"/>
                    </a:cubicBezTo>
                    <a:cubicBezTo>
                      <a:pt x="276" y="332"/>
                      <a:pt x="276" y="332"/>
                      <a:pt x="276" y="332"/>
                    </a:cubicBezTo>
                    <a:cubicBezTo>
                      <a:pt x="264" y="321"/>
                      <a:pt x="264" y="321"/>
                      <a:pt x="264" y="321"/>
                    </a:cubicBezTo>
                    <a:cubicBezTo>
                      <a:pt x="199" y="262"/>
                      <a:pt x="199" y="262"/>
                      <a:pt x="199" y="262"/>
                    </a:cubicBezTo>
                    <a:cubicBezTo>
                      <a:pt x="190" y="255"/>
                      <a:pt x="190" y="255"/>
                      <a:pt x="190" y="255"/>
                    </a:cubicBezTo>
                    <a:cubicBezTo>
                      <a:pt x="193" y="244"/>
                      <a:pt x="193" y="244"/>
                      <a:pt x="193" y="244"/>
                    </a:cubicBezTo>
                    <a:cubicBezTo>
                      <a:pt x="237" y="89"/>
                      <a:pt x="237" y="89"/>
                      <a:pt x="237" y="89"/>
                    </a:cubicBezTo>
                    <a:cubicBezTo>
                      <a:pt x="236" y="88"/>
                      <a:pt x="235" y="87"/>
                      <a:pt x="234" y="86"/>
                    </a:cubicBezTo>
                    <a:cubicBezTo>
                      <a:pt x="222" y="75"/>
                      <a:pt x="215" y="59"/>
                      <a:pt x="215" y="41"/>
                    </a:cubicBezTo>
                    <a:cubicBezTo>
                      <a:pt x="215" y="41"/>
                      <a:pt x="215" y="41"/>
                      <a:pt x="215" y="41"/>
                    </a:cubicBezTo>
                    <a:cubicBezTo>
                      <a:pt x="215" y="41"/>
                      <a:pt x="215" y="41"/>
                      <a:pt x="215" y="41"/>
                    </a:cubicBezTo>
                    <a:cubicBezTo>
                      <a:pt x="215" y="41"/>
                      <a:pt x="215" y="41"/>
                      <a:pt x="215" y="41"/>
                    </a:cubicBezTo>
                    <a:cubicBezTo>
                      <a:pt x="215" y="25"/>
                      <a:pt x="221" y="11"/>
                      <a:pt x="231" y="0"/>
                    </a:cubicBezTo>
                    <a:cubicBezTo>
                      <a:pt x="164" y="7"/>
                      <a:pt x="101" y="29"/>
                      <a:pt x="58" y="65"/>
                    </a:cubicBezTo>
                    <a:cubicBezTo>
                      <a:pt x="57" y="66"/>
                      <a:pt x="56" y="67"/>
                      <a:pt x="55" y="68"/>
                    </a:cubicBezTo>
                    <a:cubicBezTo>
                      <a:pt x="53" y="70"/>
                      <a:pt x="52" y="71"/>
                      <a:pt x="51" y="72"/>
                    </a:cubicBezTo>
                    <a:cubicBezTo>
                      <a:pt x="26" y="96"/>
                      <a:pt x="9" y="126"/>
                      <a:pt x="2" y="161"/>
                    </a:cubicBezTo>
                    <a:cubicBezTo>
                      <a:pt x="2" y="166"/>
                      <a:pt x="1" y="171"/>
                      <a:pt x="1" y="176"/>
                    </a:cubicBezTo>
                    <a:cubicBezTo>
                      <a:pt x="0" y="176"/>
                      <a:pt x="0" y="176"/>
                      <a:pt x="0" y="176"/>
                    </a:cubicBezTo>
                    <a:cubicBezTo>
                      <a:pt x="0" y="202"/>
                      <a:pt x="0" y="202"/>
                      <a:pt x="0" y="202"/>
                    </a:cubicBezTo>
                    <a:cubicBezTo>
                      <a:pt x="0" y="236"/>
                      <a:pt x="0" y="269"/>
                      <a:pt x="0" y="302"/>
                    </a:cubicBezTo>
                    <a:cubicBezTo>
                      <a:pt x="2" y="338"/>
                      <a:pt x="32" y="366"/>
                      <a:pt x="68" y="3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de-DE">
                  <a:solidFill>
                    <a:prstClr val="black"/>
                  </a:solidFill>
                </a:endParaRPr>
              </a:p>
            </p:txBody>
          </p:sp>
        </p:grpSp>
        <p:grpSp>
          <p:nvGrpSpPr>
            <p:cNvPr id="122" name="Gruppieren 121">
              <a:extLst>
                <a:ext uri="{FF2B5EF4-FFF2-40B4-BE49-F238E27FC236}">
                  <a16:creationId xmlns:a16="http://schemas.microsoft.com/office/drawing/2014/main" id="{A2F8ACE3-5F0C-42D5-8FD8-5734A3F591FC}"/>
                </a:ext>
              </a:extLst>
            </p:cNvPr>
            <p:cNvGrpSpPr/>
            <p:nvPr/>
          </p:nvGrpSpPr>
          <p:grpSpPr bwMode="gray">
            <a:xfrm>
              <a:off x="4243808" y="5026243"/>
              <a:ext cx="114844" cy="220557"/>
              <a:chOff x="3727695" y="5028917"/>
              <a:chExt cx="114844" cy="220557"/>
            </a:xfrm>
          </p:grpSpPr>
          <p:sp>
            <p:nvSpPr>
              <p:cNvPr id="129" name="Eingekerbter Richtungspfeil 195">
                <a:extLst>
                  <a:ext uri="{FF2B5EF4-FFF2-40B4-BE49-F238E27FC236}">
                    <a16:creationId xmlns:a16="http://schemas.microsoft.com/office/drawing/2014/main" id="{1EBA28B5-6803-444C-B353-5541C18C36FB}"/>
                  </a:ext>
                </a:extLst>
              </p:cNvPr>
              <p:cNvSpPr/>
              <p:nvPr/>
            </p:nvSpPr>
            <p:spPr bwMode="gray">
              <a:xfrm rot="17100000">
                <a:off x="3688124" y="5160847"/>
                <a:ext cx="131535" cy="45719"/>
              </a:xfrm>
              <a:custGeom>
                <a:avLst/>
                <a:gdLst>
                  <a:gd name="connsiteX0" fmla="*/ 0 w 155086"/>
                  <a:gd name="connsiteY0" fmla="*/ 0 h 45719"/>
                  <a:gd name="connsiteX1" fmla="*/ 131535 w 155086"/>
                  <a:gd name="connsiteY1" fmla="*/ 0 h 45719"/>
                  <a:gd name="connsiteX2" fmla="*/ 155086 w 155086"/>
                  <a:gd name="connsiteY2" fmla="*/ 22860 h 45719"/>
                  <a:gd name="connsiteX3" fmla="*/ 131535 w 155086"/>
                  <a:gd name="connsiteY3" fmla="*/ 45719 h 45719"/>
                  <a:gd name="connsiteX4" fmla="*/ 0 w 155086"/>
                  <a:gd name="connsiteY4" fmla="*/ 45719 h 45719"/>
                  <a:gd name="connsiteX5" fmla="*/ 23551 w 155086"/>
                  <a:gd name="connsiteY5" fmla="*/ 22860 h 45719"/>
                  <a:gd name="connsiteX6" fmla="*/ 0 w 155086"/>
                  <a:gd name="connsiteY6" fmla="*/ 0 h 45719"/>
                  <a:gd name="connsiteX0" fmla="*/ 0 w 131535"/>
                  <a:gd name="connsiteY0" fmla="*/ 0 h 45719"/>
                  <a:gd name="connsiteX1" fmla="*/ 131535 w 131535"/>
                  <a:gd name="connsiteY1" fmla="*/ 0 h 45719"/>
                  <a:gd name="connsiteX2" fmla="*/ 131535 w 131535"/>
                  <a:gd name="connsiteY2" fmla="*/ 45719 h 45719"/>
                  <a:gd name="connsiteX3" fmla="*/ 0 w 131535"/>
                  <a:gd name="connsiteY3" fmla="*/ 45719 h 45719"/>
                  <a:gd name="connsiteX4" fmla="*/ 23551 w 131535"/>
                  <a:gd name="connsiteY4" fmla="*/ 22860 h 45719"/>
                  <a:gd name="connsiteX5" fmla="*/ 0 w 131535"/>
                  <a:gd name="connsiteY5"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535" h="45719">
                    <a:moveTo>
                      <a:pt x="0" y="0"/>
                    </a:moveTo>
                    <a:lnTo>
                      <a:pt x="131535" y="0"/>
                    </a:lnTo>
                    <a:lnTo>
                      <a:pt x="131535" y="45719"/>
                    </a:lnTo>
                    <a:lnTo>
                      <a:pt x="0" y="45719"/>
                    </a:lnTo>
                    <a:lnTo>
                      <a:pt x="23551" y="22860"/>
                    </a:lnTo>
                    <a:lnTo>
                      <a:pt x="0" y="0"/>
                    </a:lnTo>
                    <a:close/>
                  </a:path>
                </a:pathLst>
              </a:custGeom>
              <a:solidFill>
                <a:srgbClr val="4D4F53"/>
              </a:solidFill>
              <a:ln w="25400" cap="flat" cmpd="sng" algn="ctr">
                <a:noFill/>
                <a:prstDash val="solid"/>
              </a:ln>
              <a:effectLst/>
            </p:spPr>
            <p:txBody>
              <a:bodyPr rtlCol="0" anchor="ctr"/>
              <a:lstStyle/>
              <a:p>
                <a:pPr>
                  <a:defRPr/>
                </a:pPr>
                <a:endParaRPr lang="de-DE" sz="1200">
                  <a:solidFill>
                    <a:prstClr val="black"/>
                  </a:solidFill>
                  <a:latin typeface="Arial"/>
                </a:endParaRPr>
              </a:p>
            </p:txBody>
          </p:sp>
          <p:sp>
            <p:nvSpPr>
              <p:cNvPr id="130" name="Stern mit 32 Zacken 196">
                <a:extLst>
                  <a:ext uri="{FF2B5EF4-FFF2-40B4-BE49-F238E27FC236}">
                    <a16:creationId xmlns:a16="http://schemas.microsoft.com/office/drawing/2014/main" id="{25524480-DE79-4ED1-8F78-589E6B9A9366}"/>
                  </a:ext>
                </a:extLst>
              </p:cNvPr>
              <p:cNvSpPr/>
              <p:nvPr/>
            </p:nvSpPr>
            <p:spPr bwMode="gray">
              <a:xfrm rot="900000">
                <a:off x="3727695" y="5028917"/>
                <a:ext cx="114844" cy="114844"/>
              </a:xfrm>
              <a:custGeom>
                <a:avLst/>
                <a:gdLst/>
                <a:ahLst/>
                <a:cxnLst/>
                <a:rect l="l" t="t" r="r" b="b"/>
                <a:pathLst>
                  <a:path w="114844" h="114844">
                    <a:moveTo>
                      <a:pt x="49414" y="27533"/>
                    </a:moveTo>
                    <a:lnTo>
                      <a:pt x="43382" y="41840"/>
                    </a:lnTo>
                    <a:lnTo>
                      <a:pt x="28618" y="45796"/>
                    </a:lnTo>
                    <a:lnTo>
                      <a:pt x="35858" y="59679"/>
                    </a:lnTo>
                    <a:lnTo>
                      <a:pt x="29826" y="73986"/>
                    </a:lnTo>
                    <a:lnTo>
                      <a:pt x="44888" y="76992"/>
                    </a:lnTo>
                    <a:lnTo>
                      <a:pt x="52129" y="90876"/>
                    </a:lnTo>
                    <a:lnTo>
                      <a:pt x="63671" y="80741"/>
                    </a:lnTo>
                    <a:lnTo>
                      <a:pt x="78734" y="83747"/>
                    </a:lnTo>
                    <a:lnTo>
                      <a:pt x="78063" y="68103"/>
                    </a:lnTo>
                    <a:lnTo>
                      <a:pt x="89604" y="57968"/>
                    </a:lnTo>
                    <a:lnTo>
                      <a:pt x="77226" y="48595"/>
                    </a:lnTo>
                    <a:lnTo>
                      <a:pt x="76556" y="32951"/>
                    </a:lnTo>
                    <a:lnTo>
                      <a:pt x="61791" y="36907"/>
                    </a:lnTo>
                    <a:close/>
                    <a:moveTo>
                      <a:pt x="46220" y="1103"/>
                    </a:moveTo>
                    <a:lnTo>
                      <a:pt x="52228" y="4690"/>
                    </a:lnTo>
                    <a:lnTo>
                      <a:pt x="57422" y="0"/>
                    </a:lnTo>
                    <a:lnTo>
                      <a:pt x="62616" y="4690"/>
                    </a:lnTo>
                    <a:lnTo>
                      <a:pt x="68624" y="1103"/>
                    </a:lnTo>
                    <a:lnTo>
                      <a:pt x="72803" y="6716"/>
                    </a:lnTo>
                    <a:lnTo>
                      <a:pt x="79396" y="4371"/>
                    </a:lnTo>
                    <a:lnTo>
                      <a:pt x="82400" y="10691"/>
                    </a:lnTo>
                    <a:lnTo>
                      <a:pt x="89324" y="9677"/>
                    </a:lnTo>
                    <a:lnTo>
                      <a:pt x="91037" y="16462"/>
                    </a:lnTo>
                    <a:lnTo>
                      <a:pt x="98025" y="16819"/>
                    </a:lnTo>
                    <a:lnTo>
                      <a:pt x="98382" y="23807"/>
                    </a:lnTo>
                    <a:lnTo>
                      <a:pt x="105167" y="25520"/>
                    </a:lnTo>
                    <a:lnTo>
                      <a:pt x="104153" y="32444"/>
                    </a:lnTo>
                    <a:lnTo>
                      <a:pt x="110473" y="35448"/>
                    </a:lnTo>
                    <a:lnTo>
                      <a:pt x="108128" y="42041"/>
                    </a:lnTo>
                    <a:lnTo>
                      <a:pt x="113741" y="46220"/>
                    </a:lnTo>
                    <a:lnTo>
                      <a:pt x="110154" y="52228"/>
                    </a:lnTo>
                    <a:lnTo>
                      <a:pt x="114844" y="57422"/>
                    </a:lnTo>
                    <a:lnTo>
                      <a:pt x="110154" y="62616"/>
                    </a:lnTo>
                    <a:lnTo>
                      <a:pt x="113741" y="68624"/>
                    </a:lnTo>
                    <a:lnTo>
                      <a:pt x="108128" y="72803"/>
                    </a:lnTo>
                    <a:lnTo>
                      <a:pt x="110473" y="79396"/>
                    </a:lnTo>
                    <a:lnTo>
                      <a:pt x="104153" y="82400"/>
                    </a:lnTo>
                    <a:lnTo>
                      <a:pt x="105167" y="89324"/>
                    </a:lnTo>
                    <a:lnTo>
                      <a:pt x="98382" y="91037"/>
                    </a:lnTo>
                    <a:lnTo>
                      <a:pt x="98025" y="98025"/>
                    </a:lnTo>
                    <a:lnTo>
                      <a:pt x="91037" y="98382"/>
                    </a:lnTo>
                    <a:lnTo>
                      <a:pt x="89324" y="105167"/>
                    </a:lnTo>
                    <a:lnTo>
                      <a:pt x="82400" y="104153"/>
                    </a:lnTo>
                    <a:lnTo>
                      <a:pt x="79396" y="110473"/>
                    </a:lnTo>
                    <a:lnTo>
                      <a:pt x="72803" y="108128"/>
                    </a:lnTo>
                    <a:lnTo>
                      <a:pt x="68624" y="113741"/>
                    </a:lnTo>
                    <a:lnTo>
                      <a:pt x="62616" y="110154"/>
                    </a:lnTo>
                    <a:lnTo>
                      <a:pt x="57422" y="114844"/>
                    </a:lnTo>
                    <a:lnTo>
                      <a:pt x="52228" y="110154"/>
                    </a:lnTo>
                    <a:lnTo>
                      <a:pt x="46220" y="113741"/>
                    </a:lnTo>
                    <a:lnTo>
                      <a:pt x="42041" y="108128"/>
                    </a:lnTo>
                    <a:lnTo>
                      <a:pt x="35448" y="110473"/>
                    </a:lnTo>
                    <a:lnTo>
                      <a:pt x="32444" y="104153"/>
                    </a:lnTo>
                    <a:lnTo>
                      <a:pt x="25520" y="105167"/>
                    </a:lnTo>
                    <a:lnTo>
                      <a:pt x="23807" y="98382"/>
                    </a:lnTo>
                    <a:lnTo>
                      <a:pt x="16819" y="98025"/>
                    </a:lnTo>
                    <a:lnTo>
                      <a:pt x="16462" y="91037"/>
                    </a:lnTo>
                    <a:lnTo>
                      <a:pt x="9677" y="89324"/>
                    </a:lnTo>
                    <a:lnTo>
                      <a:pt x="10691" y="82400"/>
                    </a:lnTo>
                    <a:lnTo>
                      <a:pt x="4371" y="79396"/>
                    </a:lnTo>
                    <a:lnTo>
                      <a:pt x="6716" y="72803"/>
                    </a:lnTo>
                    <a:lnTo>
                      <a:pt x="1103" y="68624"/>
                    </a:lnTo>
                    <a:lnTo>
                      <a:pt x="4690" y="62616"/>
                    </a:lnTo>
                    <a:lnTo>
                      <a:pt x="0" y="57422"/>
                    </a:lnTo>
                    <a:lnTo>
                      <a:pt x="4690" y="52228"/>
                    </a:lnTo>
                    <a:lnTo>
                      <a:pt x="1103" y="46220"/>
                    </a:lnTo>
                    <a:lnTo>
                      <a:pt x="6716" y="42041"/>
                    </a:lnTo>
                    <a:lnTo>
                      <a:pt x="4371" y="35448"/>
                    </a:lnTo>
                    <a:lnTo>
                      <a:pt x="10691" y="32444"/>
                    </a:lnTo>
                    <a:lnTo>
                      <a:pt x="9677" y="25520"/>
                    </a:lnTo>
                    <a:lnTo>
                      <a:pt x="16462" y="23807"/>
                    </a:lnTo>
                    <a:lnTo>
                      <a:pt x="16819" y="16819"/>
                    </a:lnTo>
                    <a:lnTo>
                      <a:pt x="23807" y="16462"/>
                    </a:lnTo>
                    <a:lnTo>
                      <a:pt x="25520" y="9677"/>
                    </a:lnTo>
                    <a:lnTo>
                      <a:pt x="32444" y="10691"/>
                    </a:lnTo>
                    <a:lnTo>
                      <a:pt x="35448" y="4371"/>
                    </a:lnTo>
                    <a:lnTo>
                      <a:pt x="42041" y="6716"/>
                    </a:lnTo>
                    <a:close/>
                  </a:path>
                </a:pathLst>
              </a:custGeom>
              <a:solidFill>
                <a:srgbClr val="4D4F53"/>
              </a:solidFill>
              <a:ln w="53975" cap="rnd" cmpd="sng" algn="ctr">
                <a:noFill/>
                <a:prstDash val="solid"/>
              </a:ln>
              <a:effectLst/>
            </p:spPr>
            <p:txBody>
              <a:bodyPr rtlCol="0" anchor="ctr"/>
              <a:lstStyle/>
              <a:p>
                <a:pPr>
                  <a:defRPr/>
                </a:pPr>
                <a:endParaRPr lang="de-DE">
                  <a:solidFill>
                    <a:prstClr val="white"/>
                  </a:solidFill>
                  <a:latin typeface="Arial"/>
                </a:endParaRPr>
              </a:p>
            </p:txBody>
          </p:sp>
        </p:grpSp>
        <p:grpSp>
          <p:nvGrpSpPr>
            <p:cNvPr id="123" name="Gruppieren 122">
              <a:extLst>
                <a:ext uri="{FF2B5EF4-FFF2-40B4-BE49-F238E27FC236}">
                  <a16:creationId xmlns:a16="http://schemas.microsoft.com/office/drawing/2014/main" id="{5EDB311F-7699-4C74-918D-5930146DB2AC}"/>
                </a:ext>
              </a:extLst>
            </p:cNvPr>
            <p:cNvGrpSpPr/>
            <p:nvPr/>
          </p:nvGrpSpPr>
          <p:grpSpPr bwMode="gray">
            <a:xfrm>
              <a:off x="4602131" y="4904894"/>
              <a:ext cx="363984" cy="363984"/>
              <a:chOff x="-958788" y="3802948"/>
              <a:chExt cx="363984" cy="363984"/>
            </a:xfrm>
          </p:grpSpPr>
          <p:sp>
            <p:nvSpPr>
              <p:cNvPr id="124" name="Ellipse 123">
                <a:extLst>
                  <a:ext uri="{FF2B5EF4-FFF2-40B4-BE49-F238E27FC236}">
                    <a16:creationId xmlns:a16="http://schemas.microsoft.com/office/drawing/2014/main" id="{62F5DCF1-B073-4D59-A4BA-B5284DE01D06}"/>
                  </a:ext>
                </a:extLst>
              </p:cNvPr>
              <p:cNvSpPr/>
              <p:nvPr/>
            </p:nvSpPr>
            <p:spPr bwMode="gray">
              <a:xfrm>
                <a:off x="-958788" y="3802948"/>
                <a:ext cx="363984" cy="363984"/>
              </a:xfrm>
              <a:prstGeom prst="ellipse">
                <a:avLst/>
              </a:prstGeom>
              <a:solidFill>
                <a:srgbClr val="007F64"/>
              </a:solidFill>
              <a:ln w="25400" cap="flat" cmpd="sng" algn="ctr">
                <a:noFill/>
                <a:prstDash val="solid"/>
              </a:ln>
              <a:effectLst/>
            </p:spPr>
            <p:txBody>
              <a:bodyPr rtlCol="0" anchor="ctr"/>
              <a:lstStyle/>
              <a:p>
                <a:pPr>
                  <a:defRPr/>
                </a:pPr>
                <a:endParaRPr lang="de-DE" sz="1200">
                  <a:solidFill>
                    <a:prstClr val="white"/>
                  </a:solidFill>
                  <a:latin typeface="Arial"/>
                </a:endParaRPr>
              </a:p>
            </p:txBody>
          </p:sp>
          <p:grpSp>
            <p:nvGrpSpPr>
              <p:cNvPr id="125" name="Gruppieren 124">
                <a:extLst>
                  <a:ext uri="{FF2B5EF4-FFF2-40B4-BE49-F238E27FC236}">
                    <a16:creationId xmlns:a16="http://schemas.microsoft.com/office/drawing/2014/main" id="{757EB6EA-0BBC-48A5-BB17-7EFDFAD9D644}"/>
                  </a:ext>
                </a:extLst>
              </p:cNvPr>
              <p:cNvGrpSpPr/>
              <p:nvPr/>
            </p:nvGrpSpPr>
            <p:grpSpPr bwMode="gray">
              <a:xfrm>
                <a:off x="-910271" y="3888382"/>
                <a:ext cx="266950" cy="193116"/>
                <a:chOff x="-4179888" y="1873240"/>
                <a:chExt cx="4762500" cy="3445258"/>
              </a:xfrm>
            </p:grpSpPr>
            <p:sp>
              <p:nvSpPr>
                <p:cNvPr id="126" name="Freeform 67">
                  <a:extLst>
                    <a:ext uri="{FF2B5EF4-FFF2-40B4-BE49-F238E27FC236}">
                      <a16:creationId xmlns:a16="http://schemas.microsoft.com/office/drawing/2014/main" id="{3D7D071E-D922-4A24-867D-BA20B32EA1CB}"/>
                    </a:ext>
                  </a:extLst>
                </p:cNvPr>
                <p:cNvSpPr>
                  <a:spLocks/>
                </p:cNvSpPr>
                <p:nvPr/>
              </p:nvSpPr>
              <p:spPr bwMode="gray">
                <a:xfrm>
                  <a:off x="-3202171" y="2511440"/>
                  <a:ext cx="2807066" cy="2807058"/>
                </a:xfrm>
                <a:custGeom>
                  <a:avLst/>
                  <a:gdLst>
                    <a:gd name="T0" fmla="*/ 995 w 1984"/>
                    <a:gd name="T1" fmla="*/ 0 h 2005"/>
                    <a:gd name="T2" fmla="*/ 995 w 1984"/>
                    <a:gd name="T3" fmla="*/ 0 h 2005"/>
                    <a:gd name="T4" fmla="*/ 0 w 1984"/>
                    <a:gd name="T5" fmla="*/ 772 h 2005"/>
                    <a:gd name="T6" fmla="*/ 0 w 1984"/>
                    <a:gd name="T7" fmla="*/ 2005 h 2005"/>
                    <a:gd name="T8" fmla="*/ 761 w 1984"/>
                    <a:gd name="T9" fmla="*/ 2005 h 2005"/>
                    <a:gd name="T10" fmla="*/ 1224 w 1984"/>
                    <a:gd name="T11" fmla="*/ 2005 h 2005"/>
                    <a:gd name="T12" fmla="*/ 1984 w 1984"/>
                    <a:gd name="T13" fmla="*/ 2005 h 2005"/>
                    <a:gd name="T14" fmla="*/ 1984 w 1984"/>
                    <a:gd name="T15" fmla="*/ 772 h 2005"/>
                    <a:gd name="T16" fmla="*/ 995 w 1984"/>
                    <a:gd name="T17" fmla="*/ 0 h 2005"/>
                    <a:gd name="T18" fmla="*/ 995 w 1984"/>
                    <a:gd name="T19" fmla="*/ 0 h 2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4" h="2005">
                      <a:moveTo>
                        <a:pt x="995" y="0"/>
                      </a:moveTo>
                      <a:lnTo>
                        <a:pt x="995" y="0"/>
                      </a:lnTo>
                      <a:lnTo>
                        <a:pt x="0" y="772"/>
                      </a:lnTo>
                      <a:lnTo>
                        <a:pt x="0" y="2005"/>
                      </a:lnTo>
                      <a:lnTo>
                        <a:pt x="761" y="2005"/>
                      </a:lnTo>
                      <a:lnTo>
                        <a:pt x="1224" y="2005"/>
                      </a:lnTo>
                      <a:lnTo>
                        <a:pt x="1984" y="2005"/>
                      </a:lnTo>
                      <a:lnTo>
                        <a:pt x="1984" y="772"/>
                      </a:lnTo>
                      <a:lnTo>
                        <a:pt x="995" y="0"/>
                      </a:lnTo>
                      <a:lnTo>
                        <a:pt x="995" y="0"/>
                      </a:lnTo>
                      <a:close/>
                    </a:path>
                  </a:pathLst>
                </a:custGeom>
                <a:solidFill>
                  <a:sysClr val="window" lastClr="FFFFFF"/>
                </a:solidFill>
                <a:ln w="11113" cap="rnd">
                  <a:solidFill>
                    <a:srgbClr val="007F64"/>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de-DE">
                    <a:solidFill>
                      <a:prstClr val="black"/>
                    </a:solidFill>
                  </a:endParaRPr>
                </a:p>
              </p:txBody>
            </p:sp>
            <p:sp>
              <p:nvSpPr>
                <p:cNvPr id="127" name="Freeform 77">
                  <a:extLst>
                    <a:ext uri="{FF2B5EF4-FFF2-40B4-BE49-F238E27FC236}">
                      <a16:creationId xmlns:a16="http://schemas.microsoft.com/office/drawing/2014/main" id="{1B9829D1-C036-4858-AFFE-D3E0ADD277B5}"/>
                    </a:ext>
                  </a:extLst>
                </p:cNvPr>
                <p:cNvSpPr>
                  <a:spLocks/>
                </p:cNvSpPr>
                <p:nvPr/>
              </p:nvSpPr>
              <p:spPr bwMode="gray">
                <a:xfrm>
                  <a:off x="-1212848" y="1997686"/>
                  <a:ext cx="622304" cy="877889"/>
                </a:xfrm>
                <a:custGeom>
                  <a:avLst/>
                  <a:gdLst>
                    <a:gd name="T0" fmla="*/ 0 w 392"/>
                    <a:gd name="T1" fmla="*/ 0 h 553"/>
                    <a:gd name="T2" fmla="*/ 392 w 392"/>
                    <a:gd name="T3" fmla="*/ 0 h 553"/>
                    <a:gd name="T4" fmla="*/ 392 w 392"/>
                    <a:gd name="T5" fmla="*/ 553 h 553"/>
                    <a:gd name="T6" fmla="*/ 0 w 392"/>
                    <a:gd name="T7" fmla="*/ 258 h 553"/>
                    <a:gd name="T8" fmla="*/ 0 w 392"/>
                    <a:gd name="T9" fmla="*/ 0 h 553"/>
                    <a:gd name="T10" fmla="*/ 0 w 392"/>
                    <a:gd name="T11" fmla="*/ 0 h 553"/>
                  </a:gdLst>
                  <a:ahLst/>
                  <a:cxnLst>
                    <a:cxn ang="0">
                      <a:pos x="T0" y="T1"/>
                    </a:cxn>
                    <a:cxn ang="0">
                      <a:pos x="T2" y="T3"/>
                    </a:cxn>
                    <a:cxn ang="0">
                      <a:pos x="T4" y="T5"/>
                    </a:cxn>
                    <a:cxn ang="0">
                      <a:pos x="T6" y="T7"/>
                    </a:cxn>
                    <a:cxn ang="0">
                      <a:pos x="T8" y="T9"/>
                    </a:cxn>
                    <a:cxn ang="0">
                      <a:pos x="T10" y="T11"/>
                    </a:cxn>
                  </a:cxnLst>
                  <a:rect l="0" t="0" r="r" b="b"/>
                  <a:pathLst>
                    <a:path w="392" h="553">
                      <a:moveTo>
                        <a:pt x="0" y="0"/>
                      </a:moveTo>
                      <a:lnTo>
                        <a:pt x="392" y="0"/>
                      </a:lnTo>
                      <a:lnTo>
                        <a:pt x="392" y="553"/>
                      </a:lnTo>
                      <a:lnTo>
                        <a:pt x="0" y="258"/>
                      </a:lnTo>
                      <a:lnTo>
                        <a:pt x="0" y="0"/>
                      </a:lnTo>
                      <a:lnTo>
                        <a:pt x="0" y="0"/>
                      </a:lnTo>
                      <a:close/>
                    </a:path>
                  </a:pathLst>
                </a:custGeom>
                <a:solidFill>
                  <a:sysClr val="window" lastClr="FFFFFF"/>
                </a:solidFill>
                <a:ln w="11113" cap="rnd">
                  <a:solidFill>
                    <a:srgbClr val="007F64"/>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de-DE">
                    <a:solidFill>
                      <a:prstClr val="black"/>
                    </a:solidFill>
                  </a:endParaRPr>
                </a:p>
              </p:txBody>
            </p:sp>
            <p:sp>
              <p:nvSpPr>
                <p:cNvPr id="128" name="Freeform 69">
                  <a:extLst>
                    <a:ext uri="{FF2B5EF4-FFF2-40B4-BE49-F238E27FC236}">
                      <a16:creationId xmlns:a16="http://schemas.microsoft.com/office/drawing/2014/main" id="{CC548935-26E4-40DD-8D7A-3C135B062298}"/>
                    </a:ext>
                  </a:extLst>
                </p:cNvPr>
                <p:cNvSpPr>
                  <a:spLocks/>
                </p:cNvSpPr>
                <p:nvPr/>
              </p:nvSpPr>
              <p:spPr bwMode="gray">
                <a:xfrm>
                  <a:off x="-4179888" y="1873240"/>
                  <a:ext cx="4762500" cy="1874834"/>
                </a:xfrm>
                <a:custGeom>
                  <a:avLst/>
                  <a:gdLst>
                    <a:gd name="T0" fmla="*/ 3000 w 3000"/>
                    <a:gd name="T1" fmla="*/ 1181 h 1181"/>
                    <a:gd name="T2" fmla="*/ 1500 w 3000"/>
                    <a:gd name="T3" fmla="*/ 0 h 1181"/>
                    <a:gd name="T4" fmla="*/ 0 w 3000"/>
                    <a:gd name="T5" fmla="*/ 1181 h 1181"/>
                    <a:gd name="T6" fmla="*/ 286 w 3000"/>
                    <a:gd name="T7" fmla="*/ 1172 h 1181"/>
                    <a:gd name="T8" fmla="*/ 1500 w 3000"/>
                    <a:gd name="T9" fmla="*/ 215 h 1181"/>
                    <a:gd name="T10" fmla="*/ 2714 w 3000"/>
                    <a:gd name="T11" fmla="*/ 1172 h 1181"/>
                    <a:gd name="T12" fmla="*/ 3000 w 3000"/>
                    <a:gd name="T13" fmla="*/ 1181 h 1181"/>
                    <a:gd name="T14" fmla="*/ 3000 w 3000"/>
                    <a:gd name="T15" fmla="*/ 1181 h 11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0" h="1181">
                      <a:moveTo>
                        <a:pt x="3000" y="1181"/>
                      </a:moveTo>
                      <a:lnTo>
                        <a:pt x="1500" y="0"/>
                      </a:lnTo>
                      <a:lnTo>
                        <a:pt x="0" y="1181"/>
                      </a:lnTo>
                      <a:lnTo>
                        <a:pt x="286" y="1172"/>
                      </a:lnTo>
                      <a:lnTo>
                        <a:pt x="1500" y="215"/>
                      </a:lnTo>
                      <a:lnTo>
                        <a:pt x="2714" y="1172"/>
                      </a:lnTo>
                      <a:lnTo>
                        <a:pt x="3000" y="1181"/>
                      </a:lnTo>
                      <a:lnTo>
                        <a:pt x="3000" y="1181"/>
                      </a:lnTo>
                      <a:close/>
                    </a:path>
                  </a:pathLst>
                </a:custGeom>
                <a:solidFill>
                  <a:sysClr val="window" lastClr="FFFFFF"/>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de-DE">
                    <a:solidFill>
                      <a:prstClr val="black"/>
                    </a:solidFill>
                  </a:endParaRPr>
                </a:p>
              </p:txBody>
            </p:sp>
          </p:grpSp>
        </p:grpSp>
      </p:grpSp>
      <p:grpSp>
        <p:nvGrpSpPr>
          <p:cNvPr id="134" name="Gruppieren 133">
            <a:extLst>
              <a:ext uri="{FF2B5EF4-FFF2-40B4-BE49-F238E27FC236}">
                <a16:creationId xmlns:a16="http://schemas.microsoft.com/office/drawing/2014/main" id="{86B7D6EE-2BF1-49F5-B0F7-4919ABAEE161}"/>
              </a:ext>
            </a:extLst>
          </p:cNvPr>
          <p:cNvGrpSpPr/>
          <p:nvPr/>
        </p:nvGrpSpPr>
        <p:grpSpPr>
          <a:xfrm>
            <a:off x="6244662" y="4498949"/>
            <a:ext cx="791154" cy="677105"/>
            <a:chOff x="6243074" y="4613248"/>
            <a:chExt cx="791154" cy="677105"/>
          </a:xfrm>
        </p:grpSpPr>
        <p:grpSp>
          <p:nvGrpSpPr>
            <p:cNvPr id="135" name="Gruppieren 134">
              <a:extLst>
                <a:ext uri="{FF2B5EF4-FFF2-40B4-BE49-F238E27FC236}">
                  <a16:creationId xmlns:a16="http://schemas.microsoft.com/office/drawing/2014/main" id="{36D1C252-FD80-4AB9-A3CA-7AD506D99D1F}"/>
                </a:ext>
              </a:extLst>
            </p:cNvPr>
            <p:cNvGrpSpPr/>
            <p:nvPr/>
          </p:nvGrpSpPr>
          <p:grpSpPr bwMode="gray">
            <a:xfrm>
              <a:off x="6243074" y="4613248"/>
              <a:ext cx="532536" cy="677105"/>
              <a:chOff x="4186474" y="4601520"/>
              <a:chExt cx="532536" cy="677105"/>
            </a:xfrm>
          </p:grpSpPr>
          <p:grpSp>
            <p:nvGrpSpPr>
              <p:cNvPr id="139" name="Gruppieren 138">
                <a:extLst>
                  <a:ext uri="{FF2B5EF4-FFF2-40B4-BE49-F238E27FC236}">
                    <a16:creationId xmlns:a16="http://schemas.microsoft.com/office/drawing/2014/main" id="{C4102026-4038-4D9B-A778-782CB6DD96EB}"/>
                  </a:ext>
                </a:extLst>
              </p:cNvPr>
              <p:cNvGrpSpPr/>
              <p:nvPr/>
            </p:nvGrpSpPr>
            <p:grpSpPr bwMode="gray">
              <a:xfrm>
                <a:off x="4186474" y="4601520"/>
                <a:ext cx="532536" cy="677105"/>
                <a:chOff x="-2930525" y="3306763"/>
                <a:chExt cx="2070100" cy="2632075"/>
              </a:xfrm>
              <a:solidFill>
                <a:sysClr val="window" lastClr="FFFFFF"/>
              </a:solidFill>
            </p:grpSpPr>
            <p:sp>
              <p:nvSpPr>
                <p:cNvPr id="143" name="Oval 58">
                  <a:extLst>
                    <a:ext uri="{FF2B5EF4-FFF2-40B4-BE49-F238E27FC236}">
                      <a16:creationId xmlns:a16="http://schemas.microsoft.com/office/drawing/2014/main" id="{3A1034E9-7258-430F-935E-28D91C79B218}"/>
                    </a:ext>
                  </a:extLst>
                </p:cNvPr>
                <p:cNvSpPr>
                  <a:spLocks noChangeArrowheads="1"/>
                </p:cNvSpPr>
                <p:nvPr/>
              </p:nvSpPr>
              <p:spPr bwMode="gray">
                <a:xfrm>
                  <a:off x="-2484438" y="3306763"/>
                  <a:ext cx="1181100" cy="1181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de-DE">
                    <a:solidFill>
                      <a:prstClr val="black"/>
                    </a:solidFill>
                  </a:endParaRPr>
                </a:p>
              </p:txBody>
            </p:sp>
            <p:sp>
              <p:nvSpPr>
                <p:cNvPr id="144" name="Freeform 59">
                  <a:extLst>
                    <a:ext uri="{FF2B5EF4-FFF2-40B4-BE49-F238E27FC236}">
                      <a16:creationId xmlns:a16="http://schemas.microsoft.com/office/drawing/2014/main" id="{FEE40687-C8AD-41F3-8D16-90AC5ABE855D}"/>
                    </a:ext>
                  </a:extLst>
                </p:cNvPr>
                <p:cNvSpPr>
                  <a:spLocks/>
                </p:cNvSpPr>
                <p:nvPr/>
              </p:nvSpPr>
              <p:spPr bwMode="gray">
                <a:xfrm>
                  <a:off x="-2106613" y="4589463"/>
                  <a:ext cx="423863" cy="1090613"/>
                </a:xfrm>
                <a:custGeom>
                  <a:avLst/>
                  <a:gdLst>
                    <a:gd name="T0" fmla="*/ 113 w 113"/>
                    <a:gd name="T1" fmla="*/ 240 h 291"/>
                    <a:gd name="T2" fmla="*/ 65 w 113"/>
                    <a:gd name="T3" fmla="*/ 70 h 291"/>
                    <a:gd name="T4" fmla="*/ 71 w 113"/>
                    <a:gd name="T5" fmla="*/ 67 h 291"/>
                    <a:gd name="T6" fmla="*/ 92 w 113"/>
                    <a:gd name="T7" fmla="*/ 35 h 291"/>
                    <a:gd name="T8" fmla="*/ 56 w 113"/>
                    <a:gd name="T9" fmla="*/ 0 h 291"/>
                    <a:gd name="T10" fmla="*/ 21 w 113"/>
                    <a:gd name="T11" fmla="*/ 35 h 291"/>
                    <a:gd name="T12" fmla="*/ 41 w 113"/>
                    <a:gd name="T13" fmla="*/ 67 h 291"/>
                    <a:gd name="T14" fmla="*/ 48 w 113"/>
                    <a:gd name="T15" fmla="*/ 70 h 291"/>
                    <a:gd name="T16" fmla="*/ 0 w 113"/>
                    <a:gd name="T17" fmla="*/ 240 h 291"/>
                    <a:gd name="T18" fmla="*/ 56 w 113"/>
                    <a:gd name="T19" fmla="*/ 291 h 291"/>
                    <a:gd name="T20" fmla="*/ 113 w 113"/>
                    <a:gd name="T21" fmla="*/ 24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291">
                      <a:moveTo>
                        <a:pt x="113" y="240"/>
                      </a:moveTo>
                      <a:cubicBezTo>
                        <a:pt x="110" y="230"/>
                        <a:pt x="65" y="70"/>
                        <a:pt x="65" y="70"/>
                      </a:cubicBezTo>
                      <a:cubicBezTo>
                        <a:pt x="71" y="67"/>
                        <a:pt x="71" y="67"/>
                        <a:pt x="71" y="67"/>
                      </a:cubicBezTo>
                      <a:cubicBezTo>
                        <a:pt x="84" y="61"/>
                        <a:pt x="92" y="49"/>
                        <a:pt x="92" y="35"/>
                      </a:cubicBezTo>
                      <a:cubicBezTo>
                        <a:pt x="92" y="16"/>
                        <a:pt x="76" y="0"/>
                        <a:pt x="56" y="0"/>
                      </a:cubicBezTo>
                      <a:cubicBezTo>
                        <a:pt x="37" y="0"/>
                        <a:pt x="21" y="16"/>
                        <a:pt x="21" y="35"/>
                      </a:cubicBezTo>
                      <a:cubicBezTo>
                        <a:pt x="21" y="49"/>
                        <a:pt x="29" y="61"/>
                        <a:pt x="41" y="67"/>
                      </a:cubicBezTo>
                      <a:cubicBezTo>
                        <a:pt x="48" y="70"/>
                        <a:pt x="48" y="70"/>
                        <a:pt x="48" y="70"/>
                      </a:cubicBezTo>
                      <a:cubicBezTo>
                        <a:pt x="48" y="70"/>
                        <a:pt x="3" y="230"/>
                        <a:pt x="0" y="240"/>
                      </a:cubicBezTo>
                      <a:cubicBezTo>
                        <a:pt x="6" y="246"/>
                        <a:pt x="48" y="283"/>
                        <a:pt x="56" y="291"/>
                      </a:cubicBezTo>
                      <a:cubicBezTo>
                        <a:pt x="65" y="283"/>
                        <a:pt x="106" y="246"/>
                        <a:pt x="113" y="2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de-DE">
                    <a:solidFill>
                      <a:prstClr val="black"/>
                    </a:solidFill>
                  </a:endParaRPr>
                </a:p>
              </p:txBody>
            </p:sp>
            <p:sp>
              <p:nvSpPr>
                <p:cNvPr id="145" name="Freeform 60">
                  <a:extLst>
                    <a:ext uri="{FF2B5EF4-FFF2-40B4-BE49-F238E27FC236}">
                      <a16:creationId xmlns:a16="http://schemas.microsoft.com/office/drawing/2014/main" id="{3EABA6B1-D3DE-44E0-A294-268B60745D6A}"/>
                    </a:ext>
                  </a:extLst>
                </p:cNvPr>
                <p:cNvSpPr>
                  <a:spLocks/>
                </p:cNvSpPr>
                <p:nvPr/>
              </p:nvSpPr>
              <p:spPr bwMode="gray">
                <a:xfrm>
                  <a:off x="-2930525" y="4567238"/>
                  <a:ext cx="2070100" cy="1371600"/>
                </a:xfrm>
                <a:custGeom>
                  <a:avLst/>
                  <a:gdLst>
                    <a:gd name="T0" fmla="*/ 68 w 552"/>
                    <a:gd name="T1" fmla="*/ 366 h 366"/>
                    <a:gd name="T2" fmla="*/ 486 w 552"/>
                    <a:gd name="T3" fmla="*/ 366 h 366"/>
                    <a:gd name="T4" fmla="*/ 551 w 552"/>
                    <a:gd name="T5" fmla="*/ 315 h 366"/>
                    <a:gd name="T6" fmla="*/ 552 w 552"/>
                    <a:gd name="T7" fmla="*/ 191 h 366"/>
                    <a:gd name="T8" fmla="*/ 552 w 552"/>
                    <a:gd name="T9" fmla="*/ 180 h 366"/>
                    <a:gd name="T10" fmla="*/ 452 w 552"/>
                    <a:gd name="T11" fmla="*/ 36 h 366"/>
                    <a:gd name="T12" fmla="*/ 322 w 552"/>
                    <a:gd name="T13" fmla="*/ 0 h 366"/>
                    <a:gd name="T14" fmla="*/ 338 w 552"/>
                    <a:gd name="T15" fmla="*/ 41 h 366"/>
                    <a:gd name="T16" fmla="*/ 338 w 552"/>
                    <a:gd name="T17" fmla="*/ 41 h 366"/>
                    <a:gd name="T18" fmla="*/ 338 w 552"/>
                    <a:gd name="T19" fmla="*/ 41 h 366"/>
                    <a:gd name="T20" fmla="*/ 338 w 552"/>
                    <a:gd name="T21" fmla="*/ 41 h 366"/>
                    <a:gd name="T22" fmla="*/ 334 w 552"/>
                    <a:gd name="T23" fmla="*/ 64 h 366"/>
                    <a:gd name="T24" fmla="*/ 330 w 552"/>
                    <a:gd name="T25" fmla="*/ 71 h 366"/>
                    <a:gd name="T26" fmla="*/ 316 w 552"/>
                    <a:gd name="T27" fmla="*/ 88 h 366"/>
                    <a:gd name="T28" fmla="*/ 359 w 552"/>
                    <a:gd name="T29" fmla="*/ 244 h 366"/>
                    <a:gd name="T30" fmla="*/ 362 w 552"/>
                    <a:gd name="T31" fmla="*/ 255 h 366"/>
                    <a:gd name="T32" fmla="*/ 354 w 552"/>
                    <a:gd name="T33" fmla="*/ 262 h 366"/>
                    <a:gd name="T34" fmla="*/ 288 w 552"/>
                    <a:gd name="T35" fmla="*/ 321 h 366"/>
                    <a:gd name="T36" fmla="*/ 276 w 552"/>
                    <a:gd name="T37" fmla="*/ 332 h 366"/>
                    <a:gd name="T38" fmla="*/ 264 w 552"/>
                    <a:gd name="T39" fmla="*/ 321 h 366"/>
                    <a:gd name="T40" fmla="*/ 199 w 552"/>
                    <a:gd name="T41" fmla="*/ 262 h 366"/>
                    <a:gd name="T42" fmla="*/ 190 w 552"/>
                    <a:gd name="T43" fmla="*/ 255 h 366"/>
                    <a:gd name="T44" fmla="*/ 193 w 552"/>
                    <a:gd name="T45" fmla="*/ 244 h 366"/>
                    <a:gd name="T46" fmla="*/ 237 w 552"/>
                    <a:gd name="T47" fmla="*/ 89 h 366"/>
                    <a:gd name="T48" fmla="*/ 234 w 552"/>
                    <a:gd name="T49" fmla="*/ 86 h 366"/>
                    <a:gd name="T50" fmla="*/ 215 w 552"/>
                    <a:gd name="T51" fmla="*/ 41 h 366"/>
                    <a:gd name="T52" fmla="*/ 215 w 552"/>
                    <a:gd name="T53" fmla="*/ 41 h 366"/>
                    <a:gd name="T54" fmla="*/ 215 w 552"/>
                    <a:gd name="T55" fmla="*/ 41 h 366"/>
                    <a:gd name="T56" fmla="*/ 215 w 552"/>
                    <a:gd name="T57" fmla="*/ 41 h 366"/>
                    <a:gd name="T58" fmla="*/ 231 w 552"/>
                    <a:gd name="T59" fmla="*/ 0 h 366"/>
                    <a:gd name="T60" fmla="*/ 58 w 552"/>
                    <a:gd name="T61" fmla="*/ 65 h 366"/>
                    <a:gd name="T62" fmla="*/ 55 w 552"/>
                    <a:gd name="T63" fmla="*/ 68 h 366"/>
                    <a:gd name="T64" fmla="*/ 51 w 552"/>
                    <a:gd name="T65" fmla="*/ 72 h 366"/>
                    <a:gd name="T66" fmla="*/ 2 w 552"/>
                    <a:gd name="T67" fmla="*/ 161 h 366"/>
                    <a:gd name="T68" fmla="*/ 1 w 552"/>
                    <a:gd name="T69" fmla="*/ 176 h 366"/>
                    <a:gd name="T70" fmla="*/ 0 w 552"/>
                    <a:gd name="T71" fmla="*/ 176 h 366"/>
                    <a:gd name="T72" fmla="*/ 0 w 552"/>
                    <a:gd name="T73" fmla="*/ 202 h 366"/>
                    <a:gd name="T74" fmla="*/ 0 w 552"/>
                    <a:gd name="T75" fmla="*/ 302 h 366"/>
                    <a:gd name="T76" fmla="*/ 68 w 552"/>
                    <a:gd name="T77" fmla="*/ 366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2" h="366">
                      <a:moveTo>
                        <a:pt x="68" y="366"/>
                      </a:moveTo>
                      <a:cubicBezTo>
                        <a:pt x="486" y="366"/>
                        <a:pt x="486" y="366"/>
                        <a:pt x="486" y="366"/>
                      </a:cubicBezTo>
                      <a:cubicBezTo>
                        <a:pt x="517" y="366"/>
                        <a:pt x="544" y="344"/>
                        <a:pt x="551" y="315"/>
                      </a:cubicBezTo>
                      <a:cubicBezTo>
                        <a:pt x="551" y="273"/>
                        <a:pt x="552" y="232"/>
                        <a:pt x="552" y="191"/>
                      </a:cubicBezTo>
                      <a:cubicBezTo>
                        <a:pt x="552" y="180"/>
                        <a:pt x="552" y="180"/>
                        <a:pt x="552" y="180"/>
                      </a:cubicBezTo>
                      <a:cubicBezTo>
                        <a:pt x="548" y="115"/>
                        <a:pt x="508" y="67"/>
                        <a:pt x="452" y="36"/>
                      </a:cubicBezTo>
                      <a:cubicBezTo>
                        <a:pt x="414" y="17"/>
                        <a:pt x="369" y="5"/>
                        <a:pt x="322" y="0"/>
                      </a:cubicBezTo>
                      <a:cubicBezTo>
                        <a:pt x="332" y="11"/>
                        <a:pt x="338" y="25"/>
                        <a:pt x="338" y="41"/>
                      </a:cubicBezTo>
                      <a:cubicBezTo>
                        <a:pt x="338" y="41"/>
                        <a:pt x="338" y="41"/>
                        <a:pt x="338" y="41"/>
                      </a:cubicBezTo>
                      <a:cubicBezTo>
                        <a:pt x="338" y="41"/>
                        <a:pt x="338" y="41"/>
                        <a:pt x="338" y="41"/>
                      </a:cubicBezTo>
                      <a:cubicBezTo>
                        <a:pt x="338" y="41"/>
                        <a:pt x="338" y="41"/>
                        <a:pt x="338" y="41"/>
                      </a:cubicBezTo>
                      <a:cubicBezTo>
                        <a:pt x="338" y="49"/>
                        <a:pt x="336" y="57"/>
                        <a:pt x="334" y="64"/>
                      </a:cubicBezTo>
                      <a:cubicBezTo>
                        <a:pt x="333" y="66"/>
                        <a:pt x="332" y="69"/>
                        <a:pt x="330" y="71"/>
                      </a:cubicBezTo>
                      <a:cubicBezTo>
                        <a:pt x="327" y="78"/>
                        <a:pt x="322" y="84"/>
                        <a:pt x="316" y="88"/>
                      </a:cubicBezTo>
                      <a:cubicBezTo>
                        <a:pt x="359" y="244"/>
                        <a:pt x="359" y="244"/>
                        <a:pt x="359" y="244"/>
                      </a:cubicBezTo>
                      <a:cubicBezTo>
                        <a:pt x="362" y="255"/>
                        <a:pt x="362" y="255"/>
                        <a:pt x="362" y="255"/>
                      </a:cubicBezTo>
                      <a:cubicBezTo>
                        <a:pt x="354" y="262"/>
                        <a:pt x="354" y="262"/>
                        <a:pt x="354" y="262"/>
                      </a:cubicBezTo>
                      <a:cubicBezTo>
                        <a:pt x="288" y="321"/>
                        <a:pt x="288" y="321"/>
                        <a:pt x="288" y="321"/>
                      </a:cubicBezTo>
                      <a:cubicBezTo>
                        <a:pt x="276" y="332"/>
                        <a:pt x="276" y="332"/>
                        <a:pt x="276" y="332"/>
                      </a:cubicBezTo>
                      <a:cubicBezTo>
                        <a:pt x="264" y="321"/>
                        <a:pt x="264" y="321"/>
                        <a:pt x="264" y="321"/>
                      </a:cubicBezTo>
                      <a:cubicBezTo>
                        <a:pt x="199" y="262"/>
                        <a:pt x="199" y="262"/>
                        <a:pt x="199" y="262"/>
                      </a:cubicBezTo>
                      <a:cubicBezTo>
                        <a:pt x="190" y="255"/>
                        <a:pt x="190" y="255"/>
                        <a:pt x="190" y="255"/>
                      </a:cubicBezTo>
                      <a:cubicBezTo>
                        <a:pt x="193" y="244"/>
                        <a:pt x="193" y="244"/>
                        <a:pt x="193" y="244"/>
                      </a:cubicBezTo>
                      <a:cubicBezTo>
                        <a:pt x="237" y="89"/>
                        <a:pt x="237" y="89"/>
                        <a:pt x="237" y="89"/>
                      </a:cubicBezTo>
                      <a:cubicBezTo>
                        <a:pt x="236" y="88"/>
                        <a:pt x="235" y="87"/>
                        <a:pt x="234" y="86"/>
                      </a:cubicBezTo>
                      <a:cubicBezTo>
                        <a:pt x="222" y="75"/>
                        <a:pt x="215" y="59"/>
                        <a:pt x="215" y="41"/>
                      </a:cubicBezTo>
                      <a:cubicBezTo>
                        <a:pt x="215" y="41"/>
                        <a:pt x="215" y="41"/>
                        <a:pt x="215" y="41"/>
                      </a:cubicBezTo>
                      <a:cubicBezTo>
                        <a:pt x="215" y="41"/>
                        <a:pt x="215" y="41"/>
                        <a:pt x="215" y="41"/>
                      </a:cubicBezTo>
                      <a:cubicBezTo>
                        <a:pt x="215" y="41"/>
                        <a:pt x="215" y="41"/>
                        <a:pt x="215" y="41"/>
                      </a:cubicBezTo>
                      <a:cubicBezTo>
                        <a:pt x="215" y="25"/>
                        <a:pt x="221" y="11"/>
                        <a:pt x="231" y="0"/>
                      </a:cubicBezTo>
                      <a:cubicBezTo>
                        <a:pt x="164" y="7"/>
                        <a:pt x="101" y="29"/>
                        <a:pt x="58" y="65"/>
                      </a:cubicBezTo>
                      <a:cubicBezTo>
                        <a:pt x="57" y="66"/>
                        <a:pt x="56" y="67"/>
                        <a:pt x="55" y="68"/>
                      </a:cubicBezTo>
                      <a:cubicBezTo>
                        <a:pt x="53" y="70"/>
                        <a:pt x="52" y="71"/>
                        <a:pt x="51" y="72"/>
                      </a:cubicBezTo>
                      <a:cubicBezTo>
                        <a:pt x="26" y="96"/>
                        <a:pt x="9" y="126"/>
                        <a:pt x="2" y="161"/>
                      </a:cubicBezTo>
                      <a:cubicBezTo>
                        <a:pt x="2" y="166"/>
                        <a:pt x="1" y="171"/>
                        <a:pt x="1" y="176"/>
                      </a:cubicBezTo>
                      <a:cubicBezTo>
                        <a:pt x="0" y="176"/>
                        <a:pt x="0" y="176"/>
                        <a:pt x="0" y="176"/>
                      </a:cubicBezTo>
                      <a:cubicBezTo>
                        <a:pt x="0" y="202"/>
                        <a:pt x="0" y="202"/>
                        <a:pt x="0" y="202"/>
                      </a:cubicBezTo>
                      <a:cubicBezTo>
                        <a:pt x="0" y="236"/>
                        <a:pt x="0" y="269"/>
                        <a:pt x="0" y="302"/>
                      </a:cubicBezTo>
                      <a:cubicBezTo>
                        <a:pt x="2" y="338"/>
                        <a:pt x="32" y="366"/>
                        <a:pt x="68" y="3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de-DE">
                    <a:solidFill>
                      <a:prstClr val="black"/>
                    </a:solidFill>
                  </a:endParaRPr>
                </a:p>
              </p:txBody>
            </p:sp>
          </p:grpSp>
          <p:grpSp>
            <p:nvGrpSpPr>
              <p:cNvPr id="140" name="Gruppieren 139">
                <a:extLst>
                  <a:ext uri="{FF2B5EF4-FFF2-40B4-BE49-F238E27FC236}">
                    <a16:creationId xmlns:a16="http://schemas.microsoft.com/office/drawing/2014/main" id="{761B8DB4-5A0D-467F-A661-C6F96C7F066A}"/>
                  </a:ext>
                </a:extLst>
              </p:cNvPr>
              <p:cNvGrpSpPr/>
              <p:nvPr/>
            </p:nvGrpSpPr>
            <p:grpSpPr bwMode="gray">
              <a:xfrm>
                <a:off x="4243808" y="5026243"/>
                <a:ext cx="114844" cy="220557"/>
                <a:chOff x="3727695" y="5028917"/>
                <a:chExt cx="114844" cy="220557"/>
              </a:xfrm>
            </p:grpSpPr>
            <p:sp>
              <p:nvSpPr>
                <p:cNvPr id="141" name="Eingekerbter Richtungspfeil 195">
                  <a:extLst>
                    <a:ext uri="{FF2B5EF4-FFF2-40B4-BE49-F238E27FC236}">
                      <a16:creationId xmlns:a16="http://schemas.microsoft.com/office/drawing/2014/main" id="{343A776F-A2B5-442E-85A8-3CF16FA2B239}"/>
                    </a:ext>
                  </a:extLst>
                </p:cNvPr>
                <p:cNvSpPr/>
                <p:nvPr/>
              </p:nvSpPr>
              <p:spPr bwMode="gray">
                <a:xfrm rot="17100000">
                  <a:off x="3688124" y="5160847"/>
                  <a:ext cx="131535" cy="45719"/>
                </a:xfrm>
                <a:custGeom>
                  <a:avLst/>
                  <a:gdLst>
                    <a:gd name="connsiteX0" fmla="*/ 0 w 155086"/>
                    <a:gd name="connsiteY0" fmla="*/ 0 h 45719"/>
                    <a:gd name="connsiteX1" fmla="*/ 131535 w 155086"/>
                    <a:gd name="connsiteY1" fmla="*/ 0 h 45719"/>
                    <a:gd name="connsiteX2" fmla="*/ 155086 w 155086"/>
                    <a:gd name="connsiteY2" fmla="*/ 22860 h 45719"/>
                    <a:gd name="connsiteX3" fmla="*/ 131535 w 155086"/>
                    <a:gd name="connsiteY3" fmla="*/ 45719 h 45719"/>
                    <a:gd name="connsiteX4" fmla="*/ 0 w 155086"/>
                    <a:gd name="connsiteY4" fmla="*/ 45719 h 45719"/>
                    <a:gd name="connsiteX5" fmla="*/ 23551 w 155086"/>
                    <a:gd name="connsiteY5" fmla="*/ 22860 h 45719"/>
                    <a:gd name="connsiteX6" fmla="*/ 0 w 155086"/>
                    <a:gd name="connsiteY6" fmla="*/ 0 h 45719"/>
                    <a:gd name="connsiteX0" fmla="*/ 0 w 131535"/>
                    <a:gd name="connsiteY0" fmla="*/ 0 h 45719"/>
                    <a:gd name="connsiteX1" fmla="*/ 131535 w 131535"/>
                    <a:gd name="connsiteY1" fmla="*/ 0 h 45719"/>
                    <a:gd name="connsiteX2" fmla="*/ 131535 w 131535"/>
                    <a:gd name="connsiteY2" fmla="*/ 45719 h 45719"/>
                    <a:gd name="connsiteX3" fmla="*/ 0 w 131535"/>
                    <a:gd name="connsiteY3" fmla="*/ 45719 h 45719"/>
                    <a:gd name="connsiteX4" fmla="*/ 23551 w 131535"/>
                    <a:gd name="connsiteY4" fmla="*/ 22860 h 45719"/>
                    <a:gd name="connsiteX5" fmla="*/ 0 w 131535"/>
                    <a:gd name="connsiteY5"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535" h="45719">
                      <a:moveTo>
                        <a:pt x="0" y="0"/>
                      </a:moveTo>
                      <a:lnTo>
                        <a:pt x="131535" y="0"/>
                      </a:lnTo>
                      <a:lnTo>
                        <a:pt x="131535" y="45719"/>
                      </a:lnTo>
                      <a:lnTo>
                        <a:pt x="0" y="45719"/>
                      </a:lnTo>
                      <a:lnTo>
                        <a:pt x="23551" y="22860"/>
                      </a:lnTo>
                      <a:lnTo>
                        <a:pt x="0" y="0"/>
                      </a:lnTo>
                      <a:close/>
                    </a:path>
                  </a:pathLst>
                </a:custGeom>
                <a:solidFill>
                  <a:srgbClr val="4D4F53"/>
                </a:solidFill>
                <a:ln w="25400" cap="flat" cmpd="sng" algn="ctr">
                  <a:noFill/>
                  <a:prstDash val="solid"/>
                </a:ln>
                <a:effectLst/>
              </p:spPr>
              <p:txBody>
                <a:bodyPr rtlCol="0" anchor="ctr"/>
                <a:lstStyle/>
                <a:p>
                  <a:pPr>
                    <a:defRPr/>
                  </a:pPr>
                  <a:endParaRPr lang="de-DE" sz="1200">
                    <a:solidFill>
                      <a:prstClr val="black"/>
                    </a:solidFill>
                    <a:latin typeface="Arial"/>
                  </a:endParaRPr>
                </a:p>
              </p:txBody>
            </p:sp>
            <p:sp>
              <p:nvSpPr>
                <p:cNvPr id="142" name="Stern mit 32 Zacken 196">
                  <a:extLst>
                    <a:ext uri="{FF2B5EF4-FFF2-40B4-BE49-F238E27FC236}">
                      <a16:creationId xmlns:a16="http://schemas.microsoft.com/office/drawing/2014/main" id="{39C5A4C7-169F-40D2-A3EB-7A367664CBE4}"/>
                    </a:ext>
                  </a:extLst>
                </p:cNvPr>
                <p:cNvSpPr/>
                <p:nvPr/>
              </p:nvSpPr>
              <p:spPr bwMode="gray">
                <a:xfrm rot="900000">
                  <a:off x="3727695" y="5028917"/>
                  <a:ext cx="114844" cy="114844"/>
                </a:xfrm>
                <a:custGeom>
                  <a:avLst/>
                  <a:gdLst/>
                  <a:ahLst/>
                  <a:cxnLst/>
                  <a:rect l="l" t="t" r="r" b="b"/>
                  <a:pathLst>
                    <a:path w="114844" h="114844">
                      <a:moveTo>
                        <a:pt x="49414" y="27533"/>
                      </a:moveTo>
                      <a:lnTo>
                        <a:pt x="43382" y="41840"/>
                      </a:lnTo>
                      <a:lnTo>
                        <a:pt x="28618" y="45796"/>
                      </a:lnTo>
                      <a:lnTo>
                        <a:pt x="35858" y="59679"/>
                      </a:lnTo>
                      <a:lnTo>
                        <a:pt x="29826" y="73986"/>
                      </a:lnTo>
                      <a:lnTo>
                        <a:pt x="44888" y="76992"/>
                      </a:lnTo>
                      <a:lnTo>
                        <a:pt x="52129" y="90876"/>
                      </a:lnTo>
                      <a:lnTo>
                        <a:pt x="63671" y="80741"/>
                      </a:lnTo>
                      <a:lnTo>
                        <a:pt x="78734" y="83747"/>
                      </a:lnTo>
                      <a:lnTo>
                        <a:pt x="78063" y="68103"/>
                      </a:lnTo>
                      <a:lnTo>
                        <a:pt x="89604" y="57968"/>
                      </a:lnTo>
                      <a:lnTo>
                        <a:pt x="77226" y="48595"/>
                      </a:lnTo>
                      <a:lnTo>
                        <a:pt x="76556" y="32951"/>
                      </a:lnTo>
                      <a:lnTo>
                        <a:pt x="61791" y="36907"/>
                      </a:lnTo>
                      <a:close/>
                      <a:moveTo>
                        <a:pt x="46220" y="1103"/>
                      </a:moveTo>
                      <a:lnTo>
                        <a:pt x="52228" y="4690"/>
                      </a:lnTo>
                      <a:lnTo>
                        <a:pt x="57422" y="0"/>
                      </a:lnTo>
                      <a:lnTo>
                        <a:pt x="62616" y="4690"/>
                      </a:lnTo>
                      <a:lnTo>
                        <a:pt x="68624" y="1103"/>
                      </a:lnTo>
                      <a:lnTo>
                        <a:pt x="72803" y="6716"/>
                      </a:lnTo>
                      <a:lnTo>
                        <a:pt x="79396" y="4371"/>
                      </a:lnTo>
                      <a:lnTo>
                        <a:pt x="82400" y="10691"/>
                      </a:lnTo>
                      <a:lnTo>
                        <a:pt x="89324" y="9677"/>
                      </a:lnTo>
                      <a:lnTo>
                        <a:pt x="91037" y="16462"/>
                      </a:lnTo>
                      <a:lnTo>
                        <a:pt x="98025" y="16819"/>
                      </a:lnTo>
                      <a:lnTo>
                        <a:pt x="98382" y="23807"/>
                      </a:lnTo>
                      <a:lnTo>
                        <a:pt x="105167" y="25520"/>
                      </a:lnTo>
                      <a:lnTo>
                        <a:pt x="104153" y="32444"/>
                      </a:lnTo>
                      <a:lnTo>
                        <a:pt x="110473" y="35448"/>
                      </a:lnTo>
                      <a:lnTo>
                        <a:pt x="108128" y="42041"/>
                      </a:lnTo>
                      <a:lnTo>
                        <a:pt x="113741" y="46220"/>
                      </a:lnTo>
                      <a:lnTo>
                        <a:pt x="110154" y="52228"/>
                      </a:lnTo>
                      <a:lnTo>
                        <a:pt x="114844" y="57422"/>
                      </a:lnTo>
                      <a:lnTo>
                        <a:pt x="110154" y="62616"/>
                      </a:lnTo>
                      <a:lnTo>
                        <a:pt x="113741" y="68624"/>
                      </a:lnTo>
                      <a:lnTo>
                        <a:pt x="108128" y="72803"/>
                      </a:lnTo>
                      <a:lnTo>
                        <a:pt x="110473" y="79396"/>
                      </a:lnTo>
                      <a:lnTo>
                        <a:pt x="104153" y="82400"/>
                      </a:lnTo>
                      <a:lnTo>
                        <a:pt x="105167" y="89324"/>
                      </a:lnTo>
                      <a:lnTo>
                        <a:pt x="98382" y="91037"/>
                      </a:lnTo>
                      <a:lnTo>
                        <a:pt x="98025" y="98025"/>
                      </a:lnTo>
                      <a:lnTo>
                        <a:pt x="91037" y="98382"/>
                      </a:lnTo>
                      <a:lnTo>
                        <a:pt x="89324" y="105167"/>
                      </a:lnTo>
                      <a:lnTo>
                        <a:pt x="82400" y="104153"/>
                      </a:lnTo>
                      <a:lnTo>
                        <a:pt x="79396" y="110473"/>
                      </a:lnTo>
                      <a:lnTo>
                        <a:pt x="72803" y="108128"/>
                      </a:lnTo>
                      <a:lnTo>
                        <a:pt x="68624" y="113741"/>
                      </a:lnTo>
                      <a:lnTo>
                        <a:pt x="62616" y="110154"/>
                      </a:lnTo>
                      <a:lnTo>
                        <a:pt x="57422" y="114844"/>
                      </a:lnTo>
                      <a:lnTo>
                        <a:pt x="52228" y="110154"/>
                      </a:lnTo>
                      <a:lnTo>
                        <a:pt x="46220" y="113741"/>
                      </a:lnTo>
                      <a:lnTo>
                        <a:pt x="42041" y="108128"/>
                      </a:lnTo>
                      <a:lnTo>
                        <a:pt x="35448" y="110473"/>
                      </a:lnTo>
                      <a:lnTo>
                        <a:pt x="32444" y="104153"/>
                      </a:lnTo>
                      <a:lnTo>
                        <a:pt x="25520" y="105167"/>
                      </a:lnTo>
                      <a:lnTo>
                        <a:pt x="23807" y="98382"/>
                      </a:lnTo>
                      <a:lnTo>
                        <a:pt x="16819" y="98025"/>
                      </a:lnTo>
                      <a:lnTo>
                        <a:pt x="16462" y="91037"/>
                      </a:lnTo>
                      <a:lnTo>
                        <a:pt x="9677" y="89324"/>
                      </a:lnTo>
                      <a:lnTo>
                        <a:pt x="10691" y="82400"/>
                      </a:lnTo>
                      <a:lnTo>
                        <a:pt x="4371" y="79396"/>
                      </a:lnTo>
                      <a:lnTo>
                        <a:pt x="6716" y="72803"/>
                      </a:lnTo>
                      <a:lnTo>
                        <a:pt x="1103" y="68624"/>
                      </a:lnTo>
                      <a:lnTo>
                        <a:pt x="4690" y="62616"/>
                      </a:lnTo>
                      <a:lnTo>
                        <a:pt x="0" y="57422"/>
                      </a:lnTo>
                      <a:lnTo>
                        <a:pt x="4690" y="52228"/>
                      </a:lnTo>
                      <a:lnTo>
                        <a:pt x="1103" y="46220"/>
                      </a:lnTo>
                      <a:lnTo>
                        <a:pt x="6716" y="42041"/>
                      </a:lnTo>
                      <a:lnTo>
                        <a:pt x="4371" y="35448"/>
                      </a:lnTo>
                      <a:lnTo>
                        <a:pt x="10691" y="32444"/>
                      </a:lnTo>
                      <a:lnTo>
                        <a:pt x="9677" y="25520"/>
                      </a:lnTo>
                      <a:lnTo>
                        <a:pt x="16462" y="23807"/>
                      </a:lnTo>
                      <a:lnTo>
                        <a:pt x="16819" y="16819"/>
                      </a:lnTo>
                      <a:lnTo>
                        <a:pt x="23807" y="16462"/>
                      </a:lnTo>
                      <a:lnTo>
                        <a:pt x="25520" y="9677"/>
                      </a:lnTo>
                      <a:lnTo>
                        <a:pt x="32444" y="10691"/>
                      </a:lnTo>
                      <a:lnTo>
                        <a:pt x="35448" y="4371"/>
                      </a:lnTo>
                      <a:lnTo>
                        <a:pt x="42041" y="6716"/>
                      </a:lnTo>
                      <a:close/>
                    </a:path>
                  </a:pathLst>
                </a:custGeom>
                <a:solidFill>
                  <a:srgbClr val="4D4F53"/>
                </a:solidFill>
                <a:ln w="53975" cap="rnd" cmpd="sng" algn="ctr">
                  <a:noFill/>
                  <a:prstDash val="solid"/>
                </a:ln>
                <a:effectLst/>
              </p:spPr>
              <p:txBody>
                <a:bodyPr rtlCol="0" anchor="ctr"/>
                <a:lstStyle/>
                <a:p>
                  <a:pPr>
                    <a:defRPr/>
                  </a:pPr>
                  <a:endParaRPr lang="de-DE">
                    <a:solidFill>
                      <a:prstClr val="white"/>
                    </a:solidFill>
                    <a:latin typeface="Arial"/>
                  </a:endParaRPr>
                </a:p>
              </p:txBody>
            </p:sp>
          </p:grpSp>
        </p:grpSp>
        <p:grpSp>
          <p:nvGrpSpPr>
            <p:cNvPr id="136" name="Gruppieren 135">
              <a:extLst>
                <a:ext uri="{FF2B5EF4-FFF2-40B4-BE49-F238E27FC236}">
                  <a16:creationId xmlns:a16="http://schemas.microsoft.com/office/drawing/2014/main" id="{B6E5E617-B94C-472A-B2A3-55AAD96582C0}"/>
                </a:ext>
              </a:extLst>
            </p:cNvPr>
            <p:cNvGrpSpPr/>
            <p:nvPr/>
          </p:nvGrpSpPr>
          <p:grpSpPr bwMode="gray">
            <a:xfrm>
              <a:off x="6670244" y="4915336"/>
              <a:ext cx="363984" cy="363984"/>
              <a:chOff x="5800073" y="4904894"/>
              <a:chExt cx="363984" cy="363984"/>
            </a:xfrm>
          </p:grpSpPr>
          <p:sp>
            <p:nvSpPr>
              <p:cNvPr id="137" name="Ellipse 136">
                <a:extLst>
                  <a:ext uri="{FF2B5EF4-FFF2-40B4-BE49-F238E27FC236}">
                    <a16:creationId xmlns:a16="http://schemas.microsoft.com/office/drawing/2014/main" id="{7E05FAAB-EA72-4269-A78C-E24FFE87A21C}"/>
                  </a:ext>
                </a:extLst>
              </p:cNvPr>
              <p:cNvSpPr/>
              <p:nvPr/>
            </p:nvSpPr>
            <p:spPr bwMode="gray">
              <a:xfrm>
                <a:off x="5800073" y="4904894"/>
                <a:ext cx="363984" cy="363984"/>
              </a:xfrm>
              <a:prstGeom prst="ellipse">
                <a:avLst/>
              </a:prstGeom>
              <a:solidFill>
                <a:srgbClr val="007F64"/>
              </a:solidFill>
              <a:ln w="25400" cap="flat" cmpd="sng" algn="ctr">
                <a:noFill/>
                <a:prstDash val="solid"/>
              </a:ln>
              <a:effectLst/>
            </p:spPr>
            <p:txBody>
              <a:bodyPr rtlCol="0" anchor="ctr"/>
              <a:lstStyle/>
              <a:p>
                <a:pPr>
                  <a:defRPr/>
                </a:pPr>
                <a:endParaRPr lang="de-DE" sz="1200">
                  <a:solidFill>
                    <a:prstClr val="white"/>
                  </a:solidFill>
                  <a:latin typeface="Arial"/>
                </a:endParaRPr>
              </a:p>
            </p:txBody>
          </p:sp>
          <p:sp>
            <p:nvSpPr>
              <p:cNvPr id="138" name="Freeform 88">
                <a:extLst>
                  <a:ext uri="{FF2B5EF4-FFF2-40B4-BE49-F238E27FC236}">
                    <a16:creationId xmlns:a16="http://schemas.microsoft.com/office/drawing/2014/main" id="{715113DD-289B-42D7-96A4-06ABDE72C9C9}"/>
                  </a:ext>
                </a:extLst>
              </p:cNvPr>
              <p:cNvSpPr>
                <a:spLocks/>
              </p:cNvSpPr>
              <p:nvPr/>
            </p:nvSpPr>
            <p:spPr bwMode="gray">
              <a:xfrm>
                <a:off x="5883421" y="4988681"/>
                <a:ext cx="197288" cy="196411"/>
              </a:xfrm>
              <a:custGeom>
                <a:avLst/>
                <a:gdLst>
                  <a:gd name="T0" fmla="*/ 8 w 95"/>
                  <a:gd name="T1" fmla="*/ 5 h 95"/>
                  <a:gd name="T2" fmla="*/ 8 w 95"/>
                  <a:gd name="T3" fmla="*/ 6 h 95"/>
                  <a:gd name="T4" fmla="*/ 6 w 95"/>
                  <a:gd name="T5" fmla="*/ 36 h 95"/>
                  <a:gd name="T6" fmla="*/ 59 w 95"/>
                  <a:gd name="T7" fmla="*/ 89 h 95"/>
                  <a:gd name="T8" fmla="*/ 90 w 95"/>
                  <a:gd name="T9" fmla="*/ 87 h 95"/>
                  <a:gd name="T10" fmla="*/ 90 w 95"/>
                  <a:gd name="T11" fmla="*/ 87 h 95"/>
                  <a:gd name="T12" fmla="*/ 93 w 95"/>
                  <a:gd name="T13" fmla="*/ 80 h 95"/>
                  <a:gd name="T14" fmla="*/ 93 w 95"/>
                  <a:gd name="T15" fmla="*/ 80 h 95"/>
                  <a:gd name="T16" fmla="*/ 94 w 95"/>
                  <a:gd name="T17" fmla="*/ 80 h 95"/>
                  <a:gd name="T18" fmla="*/ 83 w 95"/>
                  <a:gd name="T19" fmla="*/ 70 h 95"/>
                  <a:gd name="T20" fmla="*/ 70 w 95"/>
                  <a:gd name="T21" fmla="*/ 64 h 95"/>
                  <a:gd name="T22" fmla="*/ 70 w 95"/>
                  <a:gd name="T23" fmla="*/ 66 h 95"/>
                  <a:gd name="T24" fmla="*/ 69 w 95"/>
                  <a:gd name="T25" fmla="*/ 65 h 95"/>
                  <a:gd name="T26" fmla="*/ 65 w 95"/>
                  <a:gd name="T27" fmla="*/ 69 h 95"/>
                  <a:gd name="T28" fmla="*/ 64 w 95"/>
                  <a:gd name="T29" fmla="*/ 70 h 95"/>
                  <a:gd name="T30" fmla="*/ 64 w 95"/>
                  <a:gd name="T31" fmla="*/ 70 h 95"/>
                  <a:gd name="T32" fmla="*/ 64 w 95"/>
                  <a:gd name="T33" fmla="*/ 70 h 95"/>
                  <a:gd name="T34" fmla="*/ 51 w 95"/>
                  <a:gd name="T35" fmla="*/ 69 h 95"/>
                  <a:gd name="T36" fmla="*/ 26 w 95"/>
                  <a:gd name="T37" fmla="*/ 44 h 95"/>
                  <a:gd name="T38" fmla="*/ 26 w 95"/>
                  <a:gd name="T39" fmla="*/ 30 h 95"/>
                  <a:gd name="T40" fmla="*/ 30 w 95"/>
                  <a:gd name="T41" fmla="*/ 25 h 95"/>
                  <a:gd name="T42" fmla="*/ 29 w 95"/>
                  <a:gd name="T43" fmla="*/ 25 h 95"/>
                  <a:gd name="T44" fmla="*/ 31 w 95"/>
                  <a:gd name="T45" fmla="*/ 25 h 95"/>
                  <a:gd name="T46" fmla="*/ 25 w 95"/>
                  <a:gd name="T47" fmla="*/ 12 h 95"/>
                  <a:gd name="T48" fmla="*/ 15 w 95"/>
                  <a:gd name="T49" fmla="*/ 1 h 95"/>
                  <a:gd name="T50" fmla="*/ 15 w 95"/>
                  <a:gd name="T51" fmla="*/ 2 h 95"/>
                  <a:gd name="T52" fmla="*/ 15 w 95"/>
                  <a:gd name="T53" fmla="*/ 2 h 95"/>
                  <a:gd name="T54" fmla="*/ 8 w 95"/>
                  <a:gd name="T55" fmla="*/ 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5" h="95">
                    <a:moveTo>
                      <a:pt x="8" y="5"/>
                    </a:moveTo>
                    <a:cubicBezTo>
                      <a:pt x="8" y="5"/>
                      <a:pt x="8" y="6"/>
                      <a:pt x="8" y="6"/>
                    </a:cubicBezTo>
                    <a:cubicBezTo>
                      <a:pt x="0" y="12"/>
                      <a:pt x="1" y="25"/>
                      <a:pt x="6" y="36"/>
                    </a:cubicBezTo>
                    <a:cubicBezTo>
                      <a:pt x="18" y="62"/>
                      <a:pt x="33" y="77"/>
                      <a:pt x="59" y="89"/>
                    </a:cubicBezTo>
                    <a:cubicBezTo>
                      <a:pt x="70" y="94"/>
                      <a:pt x="83" y="95"/>
                      <a:pt x="90" y="87"/>
                    </a:cubicBezTo>
                    <a:cubicBezTo>
                      <a:pt x="90" y="87"/>
                      <a:pt x="90" y="87"/>
                      <a:pt x="90" y="87"/>
                    </a:cubicBezTo>
                    <a:cubicBezTo>
                      <a:pt x="91" y="85"/>
                      <a:pt x="92" y="83"/>
                      <a:pt x="93" y="80"/>
                    </a:cubicBezTo>
                    <a:cubicBezTo>
                      <a:pt x="93" y="80"/>
                      <a:pt x="93" y="80"/>
                      <a:pt x="93" y="80"/>
                    </a:cubicBezTo>
                    <a:cubicBezTo>
                      <a:pt x="93" y="80"/>
                      <a:pt x="94" y="80"/>
                      <a:pt x="94" y="80"/>
                    </a:cubicBezTo>
                    <a:cubicBezTo>
                      <a:pt x="95" y="78"/>
                      <a:pt x="90" y="74"/>
                      <a:pt x="83" y="70"/>
                    </a:cubicBezTo>
                    <a:cubicBezTo>
                      <a:pt x="77" y="66"/>
                      <a:pt x="71" y="63"/>
                      <a:pt x="70" y="64"/>
                    </a:cubicBezTo>
                    <a:cubicBezTo>
                      <a:pt x="70" y="65"/>
                      <a:pt x="70" y="65"/>
                      <a:pt x="70" y="66"/>
                    </a:cubicBezTo>
                    <a:cubicBezTo>
                      <a:pt x="70" y="65"/>
                      <a:pt x="70" y="65"/>
                      <a:pt x="69" y="65"/>
                    </a:cubicBezTo>
                    <a:cubicBezTo>
                      <a:pt x="67" y="67"/>
                      <a:pt x="67" y="67"/>
                      <a:pt x="65" y="69"/>
                    </a:cubicBezTo>
                    <a:cubicBezTo>
                      <a:pt x="64" y="69"/>
                      <a:pt x="64" y="70"/>
                      <a:pt x="64" y="70"/>
                    </a:cubicBezTo>
                    <a:cubicBezTo>
                      <a:pt x="64" y="70"/>
                      <a:pt x="64" y="70"/>
                      <a:pt x="64" y="70"/>
                    </a:cubicBezTo>
                    <a:cubicBezTo>
                      <a:pt x="64" y="70"/>
                      <a:pt x="64" y="70"/>
                      <a:pt x="64" y="70"/>
                    </a:cubicBezTo>
                    <a:cubicBezTo>
                      <a:pt x="60" y="73"/>
                      <a:pt x="56" y="72"/>
                      <a:pt x="51" y="69"/>
                    </a:cubicBezTo>
                    <a:cubicBezTo>
                      <a:pt x="38" y="62"/>
                      <a:pt x="33" y="56"/>
                      <a:pt x="26" y="44"/>
                    </a:cubicBezTo>
                    <a:cubicBezTo>
                      <a:pt x="23" y="38"/>
                      <a:pt x="22" y="34"/>
                      <a:pt x="26" y="30"/>
                    </a:cubicBezTo>
                    <a:cubicBezTo>
                      <a:pt x="28" y="28"/>
                      <a:pt x="27" y="28"/>
                      <a:pt x="30" y="25"/>
                    </a:cubicBezTo>
                    <a:cubicBezTo>
                      <a:pt x="30" y="25"/>
                      <a:pt x="30" y="25"/>
                      <a:pt x="29" y="25"/>
                    </a:cubicBezTo>
                    <a:cubicBezTo>
                      <a:pt x="30" y="25"/>
                      <a:pt x="30" y="25"/>
                      <a:pt x="31" y="25"/>
                    </a:cubicBezTo>
                    <a:cubicBezTo>
                      <a:pt x="32" y="24"/>
                      <a:pt x="29" y="18"/>
                      <a:pt x="25" y="12"/>
                    </a:cubicBezTo>
                    <a:cubicBezTo>
                      <a:pt x="21" y="5"/>
                      <a:pt x="17" y="0"/>
                      <a:pt x="15" y="1"/>
                    </a:cubicBezTo>
                    <a:cubicBezTo>
                      <a:pt x="15" y="1"/>
                      <a:pt x="15" y="2"/>
                      <a:pt x="15" y="2"/>
                    </a:cubicBezTo>
                    <a:cubicBezTo>
                      <a:pt x="15" y="2"/>
                      <a:pt x="15" y="2"/>
                      <a:pt x="15" y="2"/>
                    </a:cubicBezTo>
                    <a:cubicBezTo>
                      <a:pt x="12" y="3"/>
                      <a:pt x="10" y="4"/>
                      <a:pt x="8" y="5"/>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a:defRPr/>
                </a:pPr>
                <a:endParaRPr lang="de-DE">
                  <a:solidFill>
                    <a:prstClr val="black"/>
                  </a:solidFill>
                </a:endParaRPr>
              </a:p>
            </p:txBody>
          </p:sp>
        </p:grpSp>
      </p:grpSp>
      <p:grpSp>
        <p:nvGrpSpPr>
          <p:cNvPr id="146" name="Gruppieren 145">
            <a:extLst>
              <a:ext uri="{FF2B5EF4-FFF2-40B4-BE49-F238E27FC236}">
                <a16:creationId xmlns:a16="http://schemas.microsoft.com/office/drawing/2014/main" id="{0001031A-053F-4242-9931-383823A975E5}"/>
              </a:ext>
            </a:extLst>
          </p:cNvPr>
          <p:cNvGrpSpPr/>
          <p:nvPr/>
        </p:nvGrpSpPr>
        <p:grpSpPr>
          <a:xfrm>
            <a:off x="7329386" y="4512244"/>
            <a:ext cx="791154" cy="677105"/>
            <a:chOff x="6243074" y="4613248"/>
            <a:chExt cx="791154" cy="677105"/>
          </a:xfrm>
        </p:grpSpPr>
        <p:grpSp>
          <p:nvGrpSpPr>
            <p:cNvPr id="147" name="Gruppieren 146">
              <a:extLst>
                <a:ext uri="{FF2B5EF4-FFF2-40B4-BE49-F238E27FC236}">
                  <a16:creationId xmlns:a16="http://schemas.microsoft.com/office/drawing/2014/main" id="{963CC70A-6464-4D8B-9852-36192F22A9A3}"/>
                </a:ext>
              </a:extLst>
            </p:cNvPr>
            <p:cNvGrpSpPr/>
            <p:nvPr/>
          </p:nvGrpSpPr>
          <p:grpSpPr bwMode="gray">
            <a:xfrm>
              <a:off x="6243074" y="4613248"/>
              <a:ext cx="532536" cy="677105"/>
              <a:chOff x="4186474" y="4601520"/>
              <a:chExt cx="532536" cy="677105"/>
            </a:xfrm>
          </p:grpSpPr>
          <p:grpSp>
            <p:nvGrpSpPr>
              <p:cNvPr id="151" name="Gruppieren 150">
                <a:extLst>
                  <a:ext uri="{FF2B5EF4-FFF2-40B4-BE49-F238E27FC236}">
                    <a16:creationId xmlns:a16="http://schemas.microsoft.com/office/drawing/2014/main" id="{67653FB7-84F7-454F-BC25-54B16BDE9446}"/>
                  </a:ext>
                </a:extLst>
              </p:cNvPr>
              <p:cNvGrpSpPr/>
              <p:nvPr/>
            </p:nvGrpSpPr>
            <p:grpSpPr bwMode="gray">
              <a:xfrm>
                <a:off x="4186474" y="4601520"/>
                <a:ext cx="532536" cy="677105"/>
                <a:chOff x="-2930525" y="3306763"/>
                <a:chExt cx="2070100" cy="2632075"/>
              </a:xfrm>
              <a:solidFill>
                <a:sysClr val="window" lastClr="FFFFFF"/>
              </a:solidFill>
            </p:grpSpPr>
            <p:sp>
              <p:nvSpPr>
                <p:cNvPr id="155" name="Oval 58">
                  <a:extLst>
                    <a:ext uri="{FF2B5EF4-FFF2-40B4-BE49-F238E27FC236}">
                      <a16:creationId xmlns:a16="http://schemas.microsoft.com/office/drawing/2014/main" id="{B9D0A834-4273-4BA8-B162-FFCF9EB42198}"/>
                    </a:ext>
                  </a:extLst>
                </p:cNvPr>
                <p:cNvSpPr>
                  <a:spLocks noChangeArrowheads="1"/>
                </p:cNvSpPr>
                <p:nvPr/>
              </p:nvSpPr>
              <p:spPr bwMode="gray">
                <a:xfrm>
                  <a:off x="-2484438" y="3306763"/>
                  <a:ext cx="1181100" cy="1181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de-DE">
                    <a:solidFill>
                      <a:prstClr val="black"/>
                    </a:solidFill>
                  </a:endParaRPr>
                </a:p>
              </p:txBody>
            </p:sp>
            <p:sp>
              <p:nvSpPr>
                <p:cNvPr id="156" name="Freeform 59">
                  <a:extLst>
                    <a:ext uri="{FF2B5EF4-FFF2-40B4-BE49-F238E27FC236}">
                      <a16:creationId xmlns:a16="http://schemas.microsoft.com/office/drawing/2014/main" id="{4750B485-ECEC-4BC2-BF78-B879483DD53D}"/>
                    </a:ext>
                  </a:extLst>
                </p:cNvPr>
                <p:cNvSpPr>
                  <a:spLocks/>
                </p:cNvSpPr>
                <p:nvPr/>
              </p:nvSpPr>
              <p:spPr bwMode="gray">
                <a:xfrm>
                  <a:off x="-2106613" y="4589463"/>
                  <a:ext cx="423863" cy="1090613"/>
                </a:xfrm>
                <a:custGeom>
                  <a:avLst/>
                  <a:gdLst>
                    <a:gd name="T0" fmla="*/ 113 w 113"/>
                    <a:gd name="T1" fmla="*/ 240 h 291"/>
                    <a:gd name="T2" fmla="*/ 65 w 113"/>
                    <a:gd name="T3" fmla="*/ 70 h 291"/>
                    <a:gd name="T4" fmla="*/ 71 w 113"/>
                    <a:gd name="T5" fmla="*/ 67 h 291"/>
                    <a:gd name="T6" fmla="*/ 92 w 113"/>
                    <a:gd name="T7" fmla="*/ 35 h 291"/>
                    <a:gd name="T8" fmla="*/ 56 w 113"/>
                    <a:gd name="T9" fmla="*/ 0 h 291"/>
                    <a:gd name="T10" fmla="*/ 21 w 113"/>
                    <a:gd name="T11" fmla="*/ 35 h 291"/>
                    <a:gd name="T12" fmla="*/ 41 w 113"/>
                    <a:gd name="T13" fmla="*/ 67 h 291"/>
                    <a:gd name="T14" fmla="*/ 48 w 113"/>
                    <a:gd name="T15" fmla="*/ 70 h 291"/>
                    <a:gd name="T16" fmla="*/ 0 w 113"/>
                    <a:gd name="T17" fmla="*/ 240 h 291"/>
                    <a:gd name="T18" fmla="*/ 56 w 113"/>
                    <a:gd name="T19" fmla="*/ 291 h 291"/>
                    <a:gd name="T20" fmla="*/ 113 w 113"/>
                    <a:gd name="T21" fmla="*/ 24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291">
                      <a:moveTo>
                        <a:pt x="113" y="240"/>
                      </a:moveTo>
                      <a:cubicBezTo>
                        <a:pt x="110" y="230"/>
                        <a:pt x="65" y="70"/>
                        <a:pt x="65" y="70"/>
                      </a:cubicBezTo>
                      <a:cubicBezTo>
                        <a:pt x="71" y="67"/>
                        <a:pt x="71" y="67"/>
                        <a:pt x="71" y="67"/>
                      </a:cubicBezTo>
                      <a:cubicBezTo>
                        <a:pt x="84" y="61"/>
                        <a:pt x="92" y="49"/>
                        <a:pt x="92" y="35"/>
                      </a:cubicBezTo>
                      <a:cubicBezTo>
                        <a:pt x="92" y="16"/>
                        <a:pt x="76" y="0"/>
                        <a:pt x="56" y="0"/>
                      </a:cubicBezTo>
                      <a:cubicBezTo>
                        <a:pt x="37" y="0"/>
                        <a:pt x="21" y="16"/>
                        <a:pt x="21" y="35"/>
                      </a:cubicBezTo>
                      <a:cubicBezTo>
                        <a:pt x="21" y="49"/>
                        <a:pt x="29" y="61"/>
                        <a:pt x="41" y="67"/>
                      </a:cubicBezTo>
                      <a:cubicBezTo>
                        <a:pt x="48" y="70"/>
                        <a:pt x="48" y="70"/>
                        <a:pt x="48" y="70"/>
                      </a:cubicBezTo>
                      <a:cubicBezTo>
                        <a:pt x="48" y="70"/>
                        <a:pt x="3" y="230"/>
                        <a:pt x="0" y="240"/>
                      </a:cubicBezTo>
                      <a:cubicBezTo>
                        <a:pt x="6" y="246"/>
                        <a:pt x="48" y="283"/>
                        <a:pt x="56" y="291"/>
                      </a:cubicBezTo>
                      <a:cubicBezTo>
                        <a:pt x="65" y="283"/>
                        <a:pt x="106" y="246"/>
                        <a:pt x="113" y="2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de-DE">
                    <a:solidFill>
                      <a:prstClr val="black"/>
                    </a:solidFill>
                  </a:endParaRPr>
                </a:p>
              </p:txBody>
            </p:sp>
            <p:sp>
              <p:nvSpPr>
                <p:cNvPr id="157" name="Freeform 60">
                  <a:extLst>
                    <a:ext uri="{FF2B5EF4-FFF2-40B4-BE49-F238E27FC236}">
                      <a16:creationId xmlns:a16="http://schemas.microsoft.com/office/drawing/2014/main" id="{13C3E27B-2FF5-4745-B269-52C81BEF46D0}"/>
                    </a:ext>
                  </a:extLst>
                </p:cNvPr>
                <p:cNvSpPr>
                  <a:spLocks/>
                </p:cNvSpPr>
                <p:nvPr/>
              </p:nvSpPr>
              <p:spPr bwMode="gray">
                <a:xfrm>
                  <a:off x="-2930525" y="4567238"/>
                  <a:ext cx="2070100" cy="1371600"/>
                </a:xfrm>
                <a:custGeom>
                  <a:avLst/>
                  <a:gdLst>
                    <a:gd name="T0" fmla="*/ 68 w 552"/>
                    <a:gd name="T1" fmla="*/ 366 h 366"/>
                    <a:gd name="T2" fmla="*/ 486 w 552"/>
                    <a:gd name="T3" fmla="*/ 366 h 366"/>
                    <a:gd name="T4" fmla="*/ 551 w 552"/>
                    <a:gd name="T5" fmla="*/ 315 h 366"/>
                    <a:gd name="T6" fmla="*/ 552 w 552"/>
                    <a:gd name="T7" fmla="*/ 191 h 366"/>
                    <a:gd name="T8" fmla="*/ 552 w 552"/>
                    <a:gd name="T9" fmla="*/ 180 h 366"/>
                    <a:gd name="T10" fmla="*/ 452 w 552"/>
                    <a:gd name="T11" fmla="*/ 36 h 366"/>
                    <a:gd name="T12" fmla="*/ 322 w 552"/>
                    <a:gd name="T13" fmla="*/ 0 h 366"/>
                    <a:gd name="T14" fmla="*/ 338 w 552"/>
                    <a:gd name="T15" fmla="*/ 41 h 366"/>
                    <a:gd name="T16" fmla="*/ 338 w 552"/>
                    <a:gd name="T17" fmla="*/ 41 h 366"/>
                    <a:gd name="T18" fmla="*/ 338 w 552"/>
                    <a:gd name="T19" fmla="*/ 41 h 366"/>
                    <a:gd name="T20" fmla="*/ 338 w 552"/>
                    <a:gd name="T21" fmla="*/ 41 h 366"/>
                    <a:gd name="T22" fmla="*/ 334 w 552"/>
                    <a:gd name="T23" fmla="*/ 64 h 366"/>
                    <a:gd name="T24" fmla="*/ 330 w 552"/>
                    <a:gd name="T25" fmla="*/ 71 h 366"/>
                    <a:gd name="T26" fmla="*/ 316 w 552"/>
                    <a:gd name="T27" fmla="*/ 88 h 366"/>
                    <a:gd name="T28" fmla="*/ 359 w 552"/>
                    <a:gd name="T29" fmla="*/ 244 h 366"/>
                    <a:gd name="T30" fmla="*/ 362 w 552"/>
                    <a:gd name="T31" fmla="*/ 255 h 366"/>
                    <a:gd name="T32" fmla="*/ 354 w 552"/>
                    <a:gd name="T33" fmla="*/ 262 h 366"/>
                    <a:gd name="T34" fmla="*/ 288 w 552"/>
                    <a:gd name="T35" fmla="*/ 321 h 366"/>
                    <a:gd name="T36" fmla="*/ 276 w 552"/>
                    <a:gd name="T37" fmla="*/ 332 h 366"/>
                    <a:gd name="T38" fmla="*/ 264 w 552"/>
                    <a:gd name="T39" fmla="*/ 321 h 366"/>
                    <a:gd name="T40" fmla="*/ 199 w 552"/>
                    <a:gd name="T41" fmla="*/ 262 h 366"/>
                    <a:gd name="T42" fmla="*/ 190 w 552"/>
                    <a:gd name="T43" fmla="*/ 255 h 366"/>
                    <a:gd name="T44" fmla="*/ 193 w 552"/>
                    <a:gd name="T45" fmla="*/ 244 h 366"/>
                    <a:gd name="T46" fmla="*/ 237 w 552"/>
                    <a:gd name="T47" fmla="*/ 89 h 366"/>
                    <a:gd name="T48" fmla="*/ 234 w 552"/>
                    <a:gd name="T49" fmla="*/ 86 h 366"/>
                    <a:gd name="T50" fmla="*/ 215 w 552"/>
                    <a:gd name="T51" fmla="*/ 41 h 366"/>
                    <a:gd name="T52" fmla="*/ 215 w 552"/>
                    <a:gd name="T53" fmla="*/ 41 h 366"/>
                    <a:gd name="T54" fmla="*/ 215 w 552"/>
                    <a:gd name="T55" fmla="*/ 41 h 366"/>
                    <a:gd name="T56" fmla="*/ 215 w 552"/>
                    <a:gd name="T57" fmla="*/ 41 h 366"/>
                    <a:gd name="T58" fmla="*/ 231 w 552"/>
                    <a:gd name="T59" fmla="*/ 0 h 366"/>
                    <a:gd name="T60" fmla="*/ 58 w 552"/>
                    <a:gd name="T61" fmla="*/ 65 h 366"/>
                    <a:gd name="T62" fmla="*/ 55 w 552"/>
                    <a:gd name="T63" fmla="*/ 68 h 366"/>
                    <a:gd name="T64" fmla="*/ 51 w 552"/>
                    <a:gd name="T65" fmla="*/ 72 h 366"/>
                    <a:gd name="T66" fmla="*/ 2 w 552"/>
                    <a:gd name="T67" fmla="*/ 161 h 366"/>
                    <a:gd name="T68" fmla="*/ 1 w 552"/>
                    <a:gd name="T69" fmla="*/ 176 h 366"/>
                    <a:gd name="T70" fmla="*/ 0 w 552"/>
                    <a:gd name="T71" fmla="*/ 176 h 366"/>
                    <a:gd name="T72" fmla="*/ 0 w 552"/>
                    <a:gd name="T73" fmla="*/ 202 h 366"/>
                    <a:gd name="T74" fmla="*/ 0 w 552"/>
                    <a:gd name="T75" fmla="*/ 302 h 366"/>
                    <a:gd name="T76" fmla="*/ 68 w 552"/>
                    <a:gd name="T77" fmla="*/ 366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2" h="366">
                      <a:moveTo>
                        <a:pt x="68" y="366"/>
                      </a:moveTo>
                      <a:cubicBezTo>
                        <a:pt x="486" y="366"/>
                        <a:pt x="486" y="366"/>
                        <a:pt x="486" y="366"/>
                      </a:cubicBezTo>
                      <a:cubicBezTo>
                        <a:pt x="517" y="366"/>
                        <a:pt x="544" y="344"/>
                        <a:pt x="551" y="315"/>
                      </a:cubicBezTo>
                      <a:cubicBezTo>
                        <a:pt x="551" y="273"/>
                        <a:pt x="552" y="232"/>
                        <a:pt x="552" y="191"/>
                      </a:cubicBezTo>
                      <a:cubicBezTo>
                        <a:pt x="552" y="180"/>
                        <a:pt x="552" y="180"/>
                        <a:pt x="552" y="180"/>
                      </a:cubicBezTo>
                      <a:cubicBezTo>
                        <a:pt x="548" y="115"/>
                        <a:pt x="508" y="67"/>
                        <a:pt x="452" y="36"/>
                      </a:cubicBezTo>
                      <a:cubicBezTo>
                        <a:pt x="414" y="17"/>
                        <a:pt x="369" y="5"/>
                        <a:pt x="322" y="0"/>
                      </a:cubicBezTo>
                      <a:cubicBezTo>
                        <a:pt x="332" y="11"/>
                        <a:pt x="338" y="25"/>
                        <a:pt x="338" y="41"/>
                      </a:cubicBezTo>
                      <a:cubicBezTo>
                        <a:pt x="338" y="41"/>
                        <a:pt x="338" y="41"/>
                        <a:pt x="338" y="41"/>
                      </a:cubicBezTo>
                      <a:cubicBezTo>
                        <a:pt x="338" y="41"/>
                        <a:pt x="338" y="41"/>
                        <a:pt x="338" y="41"/>
                      </a:cubicBezTo>
                      <a:cubicBezTo>
                        <a:pt x="338" y="41"/>
                        <a:pt x="338" y="41"/>
                        <a:pt x="338" y="41"/>
                      </a:cubicBezTo>
                      <a:cubicBezTo>
                        <a:pt x="338" y="49"/>
                        <a:pt x="336" y="57"/>
                        <a:pt x="334" y="64"/>
                      </a:cubicBezTo>
                      <a:cubicBezTo>
                        <a:pt x="333" y="66"/>
                        <a:pt x="332" y="69"/>
                        <a:pt x="330" y="71"/>
                      </a:cubicBezTo>
                      <a:cubicBezTo>
                        <a:pt x="327" y="78"/>
                        <a:pt x="322" y="84"/>
                        <a:pt x="316" y="88"/>
                      </a:cubicBezTo>
                      <a:cubicBezTo>
                        <a:pt x="359" y="244"/>
                        <a:pt x="359" y="244"/>
                        <a:pt x="359" y="244"/>
                      </a:cubicBezTo>
                      <a:cubicBezTo>
                        <a:pt x="362" y="255"/>
                        <a:pt x="362" y="255"/>
                        <a:pt x="362" y="255"/>
                      </a:cubicBezTo>
                      <a:cubicBezTo>
                        <a:pt x="354" y="262"/>
                        <a:pt x="354" y="262"/>
                        <a:pt x="354" y="262"/>
                      </a:cubicBezTo>
                      <a:cubicBezTo>
                        <a:pt x="288" y="321"/>
                        <a:pt x="288" y="321"/>
                        <a:pt x="288" y="321"/>
                      </a:cubicBezTo>
                      <a:cubicBezTo>
                        <a:pt x="276" y="332"/>
                        <a:pt x="276" y="332"/>
                        <a:pt x="276" y="332"/>
                      </a:cubicBezTo>
                      <a:cubicBezTo>
                        <a:pt x="264" y="321"/>
                        <a:pt x="264" y="321"/>
                        <a:pt x="264" y="321"/>
                      </a:cubicBezTo>
                      <a:cubicBezTo>
                        <a:pt x="199" y="262"/>
                        <a:pt x="199" y="262"/>
                        <a:pt x="199" y="262"/>
                      </a:cubicBezTo>
                      <a:cubicBezTo>
                        <a:pt x="190" y="255"/>
                        <a:pt x="190" y="255"/>
                        <a:pt x="190" y="255"/>
                      </a:cubicBezTo>
                      <a:cubicBezTo>
                        <a:pt x="193" y="244"/>
                        <a:pt x="193" y="244"/>
                        <a:pt x="193" y="244"/>
                      </a:cubicBezTo>
                      <a:cubicBezTo>
                        <a:pt x="237" y="89"/>
                        <a:pt x="237" y="89"/>
                        <a:pt x="237" y="89"/>
                      </a:cubicBezTo>
                      <a:cubicBezTo>
                        <a:pt x="236" y="88"/>
                        <a:pt x="235" y="87"/>
                        <a:pt x="234" y="86"/>
                      </a:cubicBezTo>
                      <a:cubicBezTo>
                        <a:pt x="222" y="75"/>
                        <a:pt x="215" y="59"/>
                        <a:pt x="215" y="41"/>
                      </a:cubicBezTo>
                      <a:cubicBezTo>
                        <a:pt x="215" y="41"/>
                        <a:pt x="215" y="41"/>
                        <a:pt x="215" y="41"/>
                      </a:cubicBezTo>
                      <a:cubicBezTo>
                        <a:pt x="215" y="41"/>
                        <a:pt x="215" y="41"/>
                        <a:pt x="215" y="41"/>
                      </a:cubicBezTo>
                      <a:cubicBezTo>
                        <a:pt x="215" y="41"/>
                        <a:pt x="215" y="41"/>
                        <a:pt x="215" y="41"/>
                      </a:cubicBezTo>
                      <a:cubicBezTo>
                        <a:pt x="215" y="25"/>
                        <a:pt x="221" y="11"/>
                        <a:pt x="231" y="0"/>
                      </a:cubicBezTo>
                      <a:cubicBezTo>
                        <a:pt x="164" y="7"/>
                        <a:pt x="101" y="29"/>
                        <a:pt x="58" y="65"/>
                      </a:cubicBezTo>
                      <a:cubicBezTo>
                        <a:pt x="57" y="66"/>
                        <a:pt x="56" y="67"/>
                        <a:pt x="55" y="68"/>
                      </a:cubicBezTo>
                      <a:cubicBezTo>
                        <a:pt x="53" y="70"/>
                        <a:pt x="52" y="71"/>
                        <a:pt x="51" y="72"/>
                      </a:cubicBezTo>
                      <a:cubicBezTo>
                        <a:pt x="26" y="96"/>
                        <a:pt x="9" y="126"/>
                        <a:pt x="2" y="161"/>
                      </a:cubicBezTo>
                      <a:cubicBezTo>
                        <a:pt x="2" y="166"/>
                        <a:pt x="1" y="171"/>
                        <a:pt x="1" y="176"/>
                      </a:cubicBezTo>
                      <a:cubicBezTo>
                        <a:pt x="0" y="176"/>
                        <a:pt x="0" y="176"/>
                        <a:pt x="0" y="176"/>
                      </a:cubicBezTo>
                      <a:cubicBezTo>
                        <a:pt x="0" y="202"/>
                        <a:pt x="0" y="202"/>
                        <a:pt x="0" y="202"/>
                      </a:cubicBezTo>
                      <a:cubicBezTo>
                        <a:pt x="0" y="236"/>
                        <a:pt x="0" y="269"/>
                        <a:pt x="0" y="302"/>
                      </a:cubicBezTo>
                      <a:cubicBezTo>
                        <a:pt x="2" y="338"/>
                        <a:pt x="32" y="366"/>
                        <a:pt x="68" y="3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de-DE">
                    <a:solidFill>
                      <a:prstClr val="black"/>
                    </a:solidFill>
                  </a:endParaRPr>
                </a:p>
              </p:txBody>
            </p:sp>
          </p:grpSp>
          <p:grpSp>
            <p:nvGrpSpPr>
              <p:cNvPr id="152" name="Gruppieren 151">
                <a:extLst>
                  <a:ext uri="{FF2B5EF4-FFF2-40B4-BE49-F238E27FC236}">
                    <a16:creationId xmlns:a16="http://schemas.microsoft.com/office/drawing/2014/main" id="{C2F49B4E-8192-4481-AC90-4261A3AA0C8C}"/>
                  </a:ext>
                </a:extLst>
              </p:cNvPr>
              <p:cNvGrpSpPr/>
              <p:nvPr/>
            </p:nvGrpSpPr>
            <p:grpSpPr bwMode="gray">
              <a:xfrm>
                <a:off x="4243808" y="5026243"/>
                <a:ext cx="114844" cy="220557"/>
                <a:chOff x="3727695" y="5028917"/>
                <a:chExt cx="114844" cy="220557"/>
              </a:xfrm>
            </p:grpSpPr>
            <p:sp>
              <p:nvSpPr>
                <p:cNvPr id="153" name="Eingekerbter Richtungspfeil 195">
                  <a:extLst>
                    <a:ext uri="{FF2B5EF4-FFF2-40B4-BE49-F238E27FC236}">
                      <a16:creationId xmlns:a16="http://schemas.microsoft.com/office/drawing/2014/main" id="{3217EA13-D84B-41D2-9D27-E16067CFA261}"/>
                    </a:ext>
                  </a:extLst>
                </p:cNvPr>
                <p:cNvSpPr/>
                <p:nvPr/>
              </p:nvSpPr>
              <p:spPr bwMode="gray">
                <a:xfrm rot="17100000">
                  <a:off x="3688124" y="5160847"/>
                  <a:ext cx="131535" cy="45719"/>
                </a:xfrm>
                <a:custGeom>
                  <a:avLst/>
                  <a:gdLst>
                    <a:gd name="connsiteX0" fmla="*/ 0 w 155086"/>
                    <a:gd name="connsiteY0" fmla="*/ 0 h 45719"/>
                    <a:gd name="connsiteX1" fmla="*/ 131535 w 155086"/>
                    <a:gd name="connsiteY1" fmla="*/ 0 h 45719"/>
                    <a:gd name="connsiteX2" fmla="*/ 155086 w 155086"/>
                    <a:gd name="connsiteY2" fmla="*/ 22860 h 45719"/>
                    <a:gd name="connsiteX3" fmla="*/ 131535 w 155086"/>
                    <a:gd name="connsiteY3" fmla="*/ 45719 h 45719"/>
                    <a:gd name="connsiteX4" fmla="*/ 0 w 155086"/>
                    <a:gd name="connsiteY4" fmla="*/ 45719 h 45719"/>
                    <a:gd name="connsiteX5" fmla="*/ 23551 w 155086"/>
                    <a:gd name="connsiteY5" fmla="*/ 22860 h 45719"/>
                    <a:gd name="connsiteX6" fmla="*/ 0 w 155086"/>
                    <a:gd name="connsiteY6" fmla="*/ 0 h 45719"/>
                    <a:gd name="connsiteX0" fmla="*/ 0 w 131535"/>
                    <a:gd name="connsiteY0" fmla="*/ 0 h 45719"/>
                    <a:gd name="connsiteX1" fmla="*/ 131535 w 131535"/>
                    <a:gd name="connsiteY1" fmla="*/ 0 h 45719"/>
                    <a:gd name="connsiteX2" fmla="*/ 131535 w 131535"/>
                    <a:gd name="connsiteY2" fmla="*/ 45719 h 45719"/>
                    <a:gd name="connsiteX3" fmla="*/ 0 w 131535"/>
                    <a:gd name="connsiteY3" fmla="*/ 45719 h 45719"/>
                    <a:gd name="connsiteX4" fmla="*/ 23551 w 131535"/>
                    <a:gd name="connsiteY4" fmla="*/ 22860 h 45719"/>
                    <a:gd name="connsiteX5" fmla="*/ 0 w 131535"/>
                    <a:gd name="connsiteY5"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535" h="45719">
                      <a:moveTo>
                        <a:pt x="0" y="0"/>
                      </a:moveTo>
                      <a:lnTo>
                        <a:pt x="131535" y="0"/>
                      </a:lnTo>
                      <a:lnTo>
                        <a:pt x="131535" y="45719"/>
                      </a:lnTo>
                      <a:lnTo>
                        <a:pt x="0" y="45719"/>
                      </a:lnTo>
                      <a:lnTo>
                        <a:pt x="23551" y="22860"/>
                      </a:lnTo>
                      <a:lnTo>
                        <a:pt x="0" y="0"/>
                      </a:lnTo>
                      <a:close/>
                    </a:path>
                  </a:pathLst>
                </a:custGeom>
                <a:solidFill>
                  <a:srgbClr val="4D4F53"/>
                </a:solidFill>
                <a:ln w="25400" cap="flat" cmpd="sng" algn="ctr">
                  <a:noFill/>
                  <a:prstDash val="solid"/>
                </a:ln>
                <a:effectLst/>
              </p:spPr>
              <p:txBody>
                <a:bodyPr rtlCol="0" anchor="ctr"/>
                <a:lstStyle/>
                <a:p>
                  <a:pPr>
                    <a:defRPr/>
                  </a:pPr>
                  <a:endParaRPr lang="de-DE" sz="1200">
                    <a:solidFill>
                      <a:prstClr val="black"/>
                    </a:solidFill>
                    <a:latin typeface="Arial"/>
                  </a:endParaRPr>
                </a:p>
              </p:txBody>
            </p:sp>
            <p:sp>
              <p:nvSpPr>
                <p:cNvPr id="154" name="Stern mit 32 Zacken 196">
                  <a:extLst>
                    <a:ext uri="{FF2B5EF4-FFF2-40B4-BE49-F238E27FC236}">
                      <a16:creationId xmlns:a16="http://schemas.microsoft.com/office/drawing/2014/main" id="{6B871188-A658-487D-A360-678CEA8A601F}"/>
                    </a:ext>
                  </a:extLst>
                </p:cNvPr>
                <p:cNvSpPr/>
                <p:nvPr/>
              </p:nvSpPr>
              <p:spPr bwMode="gray">
                <a:xfrm rot="900000">
                  <a:off x="3727695" y="5028917"/>
                  <a:ext cx="114844" cy="114844"/>
                </a:xfrm>
                <a:custGeom>
                  <a:avLst/>
                  <a:gdLst/>
                  <a:ahLst/>
                  <a:cxnLst/>
                  <a:rect l="l" t="t" r="r" b="b"/>
                  <a:pathLst>
                    <a:path w="114844" h="114844">
                      <a:moveTo>
                        <a:pt x="49414" y="27533"/>
                      </a:moveTo>
                      <a:lnTo>
                        <a:pt x="43382" y="41840"/>
                      </a:lnTo>
                      <a:lnTo>
                        <a:pt x="28618" y="45796"/>
                      </a:lnTo>
                      <a:lnTo>
                        <a:pt x="35858" y="59679"/>
                      </a:lnTo>
                      <a:lnTo>
                        <a:pt x="29826" y="73986"/>
                      </a:lnTo>
                      <a:lnTo>
                        <a:pt x="44888" y="76992"/>
                      </a:lnTo>
                      <a:lnTo>
                        <a:pt x="52129" y="90876"/>
                      </a:lnTo>
                      <a:lnTo>
                        <a:pt x="63671" y="80741"/>
                      </a:lnTo>
                      <a:lnTo>
                        <a:pt x="78734" y="83747"/>
                      </a:lnTo>
                      <a:lnTo>
                        <a:pt x="78063" y="68103"/>
                      </a:lnTo>
                      <a:lnTo>
                        <a:pt x="89604" y="57968"/>
                      </a:lnTo>
                      <a:lnTo>
                        <a:pt x="77226" y="48595"/>
                      </a:lnTo>
                      <a:lnTo>
                        <a:pt x="76556" y="32951"/>
                      </a:lnTo>
                      <a:lnTo>
                        <a:pt x="61791" y="36907"/>
                      </a:lnTo>
                      <a:close/>
                      <a:moveTo>
                        <a:pt x="46220" y="1103"/>
                      </a:moveTo>
                      <a:lnTo>
                        <a:pt x="52228" y="4690"/>
                      </a:lnTo>
                      <a:lnTo>
                        <a:pt x="57422" y="0"/>
                      </a:lnTo>
                      <a:lnTo>
                        <a:pt x="62616" y="4690"/>
                      </a:lnTo>
                      <a:lnTo>
                        <a:pt x="68624" y="1103"/>
                      </a:lnTo>
                      <a:lnTo>
                        <a:pt x="72803" y="6716"/>
                      </a:lnTo>
                      <a:lnTo>
                        <a:pt x="79396" y="4371"/>
                      </a:lnTo>
                      <a:lnTo>
                        <a:pt x="82400" y="10691"/>
                      </a:lnTo>
                      <a:lnTo>
                        <a:pt x="89324" y="9677"/>
                      </a:lnTo>
                      <a:lnTo>
                        <a:pt x="91037" y="16462"/>
                      </a:lnTo>
                      <a:lnTo>
                        <a:pt x="98025" y="16819"/>
                      </a:lnTo>
                      <a:lnTo>
                        <a:pt x="98382" y="23807"/>
                      </a:lnTo>
                      <a:lnTo>
                        <a:pt x="105167" y="25520"/>
                      </a:lnTo>
                      <a:lnTo>
                        <a:pt x="104153" y="32444"/>
                      </a:lnTo>
                      <a:lnTo>
                        <a:pt x="110473" y="35448"/>
                      </a:lnTo>
                      <a:lnTo>
                        <a:pt x="108128" y="42041"/>
                      </a:lnTo>
                      <a:lnTo>
                        <a:pt x="113741" y="46220"/>
                      </a:lnTo>
                      <a:lnTo>
                        <a:pt x="110154" y="52228"/>
                      </a:lnTo>
                      <a:lnTo>
                        <a:pt x="114844" y="57422"/>
                      </a:lnTo>
                      <a:lnTo>
                        <a:pt x="110154" y="62616"/>
                      </a:lnTo>
                      <a:lnTo>
                        <a:pt x="113741" y="68624"/>
                      </a:lnTo>
                      <a:lnTo>
                        <a:pt x="108128" y="72803"/>
                      </a:lnTo>
                      <a:lnTo>
                        <a:pt x="110473" y="79396"/>
                      </a:lnTo>
                      <a:lnTo>
                        <a:pt x="104153" y="82400"/>
                      </a:lnTo>
                      <a:lnTo>
                        <a:pt x="105167" y="89324"/>
                      </a:lnTo>
                      <a:lnTo>
                        <a:pt x="98382" y="91037"/>
                      </a:lnTo>
                      <a:lnTo>
                        <a:pt x="98025" y="98025"/>
                      </a:lnTo>
                      <a:lnTo>
                        <a:pt x="91037" y="98382"/>
                      </a:lnTo>
                      <a:lnTo>
                        <a:pt x="89324" y="105167"/>
                      </a:lnTo>
                      <a:lnTo>
                        <a:pt x="82400" y="104153"/>
                      </a:lnTo>
                      <a:lnTo>
                        <a:pt x="79396" y="110473"/>
                      </a:lnTo>
                      <a:lnTo>
                        <a:pt x="72803" y="108128"/>
                      </a:lnTo>
                      <a:lnTo>
                        <a:pt x="68624" y="113741"/>
                      </a:lnTo>
                      <a:lnTo>
                        <a:pt x="62616" y="110154"/>
                      </a:lnTo>
                      <a:lnTo>
                        <a:pt x="57422" y="114844"/>
                      </a:lnTo>
                      <a:lnTo>
                        <a:pt x="52228" y="110154"/>
                      </a:lnTo>
                      <a:lnTo>
                        <a:pt x="46220" y="113741"/>
                      </a:lnTo>
                      <a:lnTo>
                        <a:pt x="42041" y="108128"/>
                      </a:lnTo>
                      <a:lnTo>
                        <a:pt x="35448" y="110473"/>
                      </a:lnTo>
                      <a:lnTo>
                        <a:pt x="32444" y="104153"/>
                      </a:lnTo>
                      <a:lnTo>
                        <a:pt x="25520" y="105167"/>
                      </a:lnTo>
                      <a:lnTo>
                        <a:pt x="23807" y="98382"/>
                      </a:lnTo>
                      <a:lnTo>
                        <a:pt x="16819" y="98025"/>
                      </a:lnTo>
                      <a:lnTo>
                        <a:pt x="16462" y="91037"/>
                      </a:lnTo>
                      <a:lnTo>
                        <a:pt x="9677" y="89324"/>
                      </a:lnTo>
                      <a:lnTo>
                        <a:pt x="10691" y="82400"/>
                      </a:lnTo>
                      <a:lnTo>
                        <a:pt x="4371" y="79396"/>
                      </a:lnTo>
                      <a:lnTo>
                        <a:pt x="6716" y="72803"/>
                      </a:lnTo>
                      <a:lnTo>
                        <a:pt x="1103" y="68624"/>
                      </a:lnTo>
                      <a:lnTo>
                        <a:pt x="4690" y="62616"/>
                      </a:lnTo>
                      <a:lnTo>
                        <a:pt x="0" y="57422"/>
                      </a:lnTo>
                      <a:lnTo>
                        <a:pt x="4690" y="52228"/>
                      </a:lnTo>
                      <a:lnTo>
                        <a:pt x="1103" y="46220"/>
                      </a:lnTo>
                      <a:lnTo>
                        <a:pt x="6716" y="42041"/>
                      </a:lnTo>
                      <a:lnTo>
                        <a:pt x="4371" y="35448"/>
                      </a:lnTo>
                      <a:lnTo>
                        <a:pt x="10691" y="32444"/>
                      </a:lnTo>
                      <a:lnTo>
                        <a:pt x="9677" y="25520"/>
                      </a:lnTo>
                      <a:lnTo>
                        <a:pt x="16462" y="23807"/>
                      </a:lnTo>
                      <a:lnTo>
                        <a:pt x="16819" y="16819"/>
                      </a:lnTo>
                      <a:lnTo>
                        <a:pt x="23807" y="16462"/>
                      </a:lnTo>
                      <a:lnTo>
                        <a:pt x="25520" y="9677"/>
                      </a:lnTo>
                      <a:lnTo>
                        <a:pt x="32444" y="10691"/>
                      </a:lnTo>
                      <a:lnTo>
                        <a:pt x="35448" y="4371"/>
                      </a:lnTo>
                      <a:lnTo>
                        <a:pt x="42041" y="6716"/>
                      </a:lnTo>
                      <a:close/>
                    </a:path>
                  </a:pathLst>
                </a:custGeom>
                <a:solidFill>
                  <a:srgbClr val="4D4F53"/>
                </a:solidFill>
                <a:ln w="53975" cap="rnd" cmpd="sng" algn="ctr">
                  <a:noFill/>
                  <a:prstDash val="solid"/>
                </a:ln>
                <a:effectLst/>
              </p:spPr>
              <p:txBody>
                <a:bodyPr rtlCol="0" anchor="ctr"/>
                <a:lstStyle/>
                <a:p>
                  <a:pPr>
                    <a:defRPr/>
                  </a:pPr>
                  <a:endParaRPr lang="de-DE">
                    <a:solidFill>
                      <a:prstClr val="white"/>
                    </a:solidFill>
                    <a:latin typeface="Arial"/>
                  </a:endParaRPr>
                </a:p>
              </p:txBody>
            </p:sp>
          </p:grpSp>
        </p:grpSp>
        <p:grpSp>
          <p:nvGrpSpPr>
            <p:cNvPr id="148" name="Gruppieren 147">
              <a:extLst>
                <a:ext uri="{FF2B5EF4-FFF2-40B4-BE49-F238E27FC236}">
                  <a16:creationId xmlns:a16="http://schemas.microsoft.com/office/drawing/2014/main" id="{65788380-C026-4E2C-94AF-310DC269C00F}"/>
                </a:ext>
              </a:extLst>
            </p:cNvPr>
            <p:cNvGrpSpPr/>
            <p:nvPr/>
          </p:nvGrpSpPr>
          <p:grpSpPr bwMode="gray">
            <a:xfrm>
              <a:off x="6670244" y="4915336"/>
              <a:ext cx="363984" cy="363984"/>
              <a:chOff x="5800073" y="4904894"/>
              <a:chExt cx="363984" cy="363984"/>
            </a:xfrm>
          </p:grpSpPr>
          <p:sp>
            <p:nvSpPr>
              <p:cNvPr id="149" name="Ellipse 148">
                <a:extLst>
                  <a:ext uri="{FF2B5EF4-FFF2-40B4-BE49-F238E27FC236}">
                    <a16:creationId xmlns:a16="http://schemas.microsoft.com/office/drawing/2014/main" id="{92C1BD87-2AF6-4E4A-A8AA-91456AD02CEB}"/>
                  </a:ext>
                </a:extLst>
              </p:cNvPr>
              <p:cNvSpPr/>
              <p:nvPr/>
            </p:nvSpPr>
            <p:spPr bwMode="gray">
              <a:xfrm>
                <a:off x="5800073" y="4904894"/>
                <a:ext cx="363984" cy="363984"/>
              </a:xfrm>
              <a:prstGeom prst="ellipse">
                <a:avLst/>
              </a:prstGeom>
              <a:solidFill>
                <a:srgbClr val="007F64"/>
              </a:solidFill>
              <a:ln w="25400" cap="flat" cmpd="sng" algn="ctr">
                <a:noFill/>
                <a:prstDash val="solid"/>
              </a:ln>
              <a:effectLst/>
            </p:spPr>
            <p:txBody>
              <a:bodyPr rtlCol="0" anchor="ctr"/>
              <a:lstStyle/>
              <a:p>
                <a:pPr>
                  <a:defRPr/>
                </a:pPr>
                <a:endParaRPr lang="de-DE" sz="1200">
                  <a:solidFill>
                    <a:prstClr val="white"/>
                  </a:solidFill>
                  <a:latin typeface="Arial"/>
                </a:endParaRPr>
              </a:p>
            </p:txBody>
          </p:sp>
          <p:sp>
            <p:nvSpPr>
              <p:cNvPr id="150" name="Freeform 88">
                <a:extLst>
                  <a:ext uri="{FF2B5EF4-FFF2-40B4-BE49-F238E27FC236}">
                    <a16:creationId xmlns:a16="http://schemas.microsoft.com/office/drawing/2014/main" id="{9DF8AAC4-0989-46DC-934C-1939BD9D0802}"/>
                  </a:ext>
                </a:extLst>
              </p:cNvPr>
              <p:cNvSpPr>
                <a:spLocks/>
              </p:cNvSpPr>
              <p:nvPr/>
            </p:nvSpPr>
            <p:spPr bwMode="gray">
              <a:xfrm>
                <a:off x="5883421" y="4988681"/>
                <a:ext cx="197288" cy="196411"/>
              </a:xfrm>
              <a:custGeom>
                <a:avLst/>
                <a:gdLst>
                  <a:gd name="T0" fmla="*/ 8 w 95"/>
                  <a:gd name="T1" fmla="*/ 5 h 95"/>
                  <a:gd name="T2" fmla="*/ 8 w 95"/>
                  <a:gd name="T3" fmla="*/ 6 h 95"/>
                  <a:gd name="T4" fmla="*/ 6 w 95"/>
                  <a:gd name="T5" fmla="*/ 36 h 95"/>
                  <a:gd name="T6" fmla="*/ 59 w 95"/>
                  <a:gd name="T7" fmla="*/ 89 h 95"/>
                  <a:gd name="T8" fmla="*/ 90 w 95"/>
                  <a:gd name="T9" fmla="*/ 87 h 95"/>
                  <a:gd name="T10" fmla="*/ 90 w 95"/>
                  <a:gd name="T11" fmla="*/ 87 h 95"/>
                  <a:gd name="T12" fmla="*/ 93 w 95"/>
                  <a:gd name="T13" fmla="*/ 80 h 95"/>
                  <a:gd name="T14" fmla="*/ 93 w 95"/>
                  <a:gd name="T15" fmla="*/ 80 h 95"/>
                  <a:gd name="T16" fmla="*/ 94 w 95"/>
                  <a:gd name="T17" fmla="*/ 80 h 95"/>
                  <a:gd name="T18" fmla="*/ 83 w 95"/>
                  <a:gd name="T19" fmla="*/ 70 h 95"/>
                  <a:gd name="T20" fmla="*/ 70 w 95"/>
                  <a:gd name="T21" fmla="*/ 64 h 95"/>
                  <a:gd name="T22" fmla="*/ 70 w 95"/>
                  <a:gd name="T23" fmla="*/ 66 h 95"/>
                  <a:gd name="T24" fmla="*/ 69 w 95"/>
                  <a:gd name="T25" fmla="*/ 65 h 95"/>
                  <a:gd name="T26" fmla="*/ 65 w 95"/>
                  <a:gd name="T27" fmla="*/ 69 h 95"/>
                  <a:gd name="T28" fmla="*/ 64 w 95"/>
                  <a:gd name="T29" fmla="*/ 70 h 95"/>
                  <a:gd name="T30" fmla="*/ 64 w 95"/>
                  <a:gd name="T31" fmla="*/ 70 h 95"/>
                  <a:gd name="T32" fmla="*/ 64 w 95"/>
                  <a:gd name="T33" fmla="*/ 70 h 95"/>
                  <a:gd name="T34" fmla="*/ 51 w 95"/>
                  <a:gd name="T35" fmla="*/ 69 h 95"/>
                  <a:gd name="T36" fmla="*/ 26 w 95"/>
                  <a:gd name="T37" fmla="*/ 44 h 95"/>
                  <a:gd name="T38" fmla="*/ 26 w 95"/>
                  <a:gd name="T39" fmla="*/ 30 h 95"/>
                  <a:gd name="T40" fmla="*/ 30 w 95"/>
                  <a:gd name="T41" fmla="*/ 25 h 95"/>
                  <a:gd name="T42" fmla="*/ 29 w 95"/>
                  <a:gd name="T43" fmla="*/ 25 h 95"/>
                  <a:gd name="T44" fmla="*/ 31 w 95"/>
                  <a:gd name="T45" fmla="*/ 25 h 95"/>
                  <a:gd name="T46" fmla="*/ 25 w 95"/>
                  <a:gd name="T47" fmla="*/ 12 h 95"/>
                  <a:gd name="T48" fmla="*/ 15 w 95"/>
                  <a:gd name="T49" fmla="*/ 1 h 95"/>
                  <a:gd name="T50" fmla="*/ 15 w 95"/>
                  <a:gd name="T51" fmla="*/ 2 h 95"/>
                  <a:gd name="T52" fmla="*/ 15 w 95"/>
                  <a:gd name="T53" fmla="*/ 2 h 95"/>
                  <a:gd name="T54" fmla="*/ 8 w 95"/>
                  <a:gd name="T55" fmla="*/ 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5" h="95">
                    <a:moveTo>
                      <a:pt x="8" y="5"/>
                    </a:moveTo>
                    <a:cubicBezTo>
                      <a:pt x="8" y="5"/>
                      <a:pt x="8" y="6"/>
                      <a:pt x="8" y="6"/>
                    </a:cubicBezTo>
                    <a:cubicBezTo>
                      <a:pt x="0" y="12"/>
                      <a:pt x="1" y="25"/>
                      <a:pt x="6" y="36"/>
                    </a:cubicBezTo>
                    <a:cubicBezTo>
                      <a:pt x="18" y="62"/>
                      <a:pt x="33" y="77"/>
                      <a:pt x="59" y="89"/>
                    </a:cubicBezTo>
                    <a:cubicBezTo>
                      <a:pt x="70" y="94"/>
                      <a:pt x="83" y="95"/>
                      <a:pt x="90" y="87"/>
                    </a:cubicBezTo>
                    <a:cubicBezTo>
                      <a:pt x="90" y="87"/>
                      <a:pt x="90" y="87"/>
                      <a:pt x="90" y="87"/>
                    </a:cubicBezTo>
                    <a:cubicBezTo>
                      <a:pt x="91" y="85"/>
                      <a:pt x="92" y="83"/>
                      <a:pt x="93" y="80"/>
                    </a:cubicBezTo>
                    <a:cubicBezTo>
                      <a:pt x="93" y="80"/>
                      <a:pt x="93" y="80"/>
                      <a:pt x="93" y="80"/>
                    </a:cubicBezTo>
                    <a:cubicBezTo>
                      <a:pt x="93" y="80"/>
                      <a:pt x="94" y="80"/>
                      <a:pt x="94" y="80"/>
                    </a:cubicBezTo>
                    <a:cubicBezTo>
                      <a:pt x="95" y="78"/>
                      <a:pt x="90" y="74"/>
                      <a:pt x="83" y="70"/>
                    </a:cubicBezTo>
                    <a:cubicBezTo>
                      <a:pt x="77" y="66"/>
                      <a:pt x="71" y="63"/>
                      <a:pt x="70" y="64"/>
                    </a:cubicBezTo>
                    <a:cubicBezTo>
                      <a:pt x="70" y="65"/>
                      <a:pt x="70" y="65"/>
                      <a:pt x="70" y="66"/>
                    </a:cubicBezTo>
                    <a:cubicBezTo>
                      <a:pt x="70" y="65"/>
                      <a:pt x="70" y="65"/>
                      <a:pt x="69" y="65"/>
                    </a:cubicBezTo>
                    <a:cubicBezTo>
                      <a:pt x="67" y="67"/>
                      <a:pt x="67" y="67"/>
                      <a:pt x="65" y="69"/>
                    </a:cubicBezTo>
                    <a:cubicBezTo>
                      <a:pt x="64" y="69"/>
                      <a:pt x="64" y="70"/>
                      <a:pt x="64" y="70"/>
                    </a:cubicBezTo>
                    <a:cubicBezTo>
                      <a:pt x="64" y="70"/>
                      <a:pt x="64" y="70"/>
                      <a:pt x="64" y="70"/>
                    </a:cubicBezTo>
                    <a:cubicBezTo>
                      <a:pt x="64" y="70"/>
                      <a:pt x="64" y="70"/>
                      <a:pt x="64" y="70"/>
                    </a:cubicBezTo>
                    <a:cubicBezTo>
                      <a:pt x="60" y="73"/>
                      <a:pt x="56" y="72"/>
                      <a:pt x="51" y="69"/>
                    </a:cubicBezTo>
                    <a:cubicBezTo>
                      <a:pt x="38" y="62"/>
                      <a:pt x="33" y="56"/>
                      <a:pt x="26" y="44"/>
                    </a:cubicBezTo>
                    <a:cubicBezTo>
                      <a:pt x="23" y="38"/>
                      <a:pt x="22" y="34"/>
                      <a:pt x="26" y="30"/>
                    </a:cubicBezTo>
                    <a:cubicBezTo>
                      <a:pt x="28" y="28"/>
                      <a:pt x="27" y="28"/>
                      <a:pt x="30" y="25"/>
                    </a:cubicBezTo>
                    <a:cubicBezTo>
                      <a:pt x="30" y="25"/>
                      <a:pt x="30" y="25"/>
                      <a:pt x="29" y="25"/>
                    </a:cubicBezTo>
                    <a:cubicBezTo>
                      <a:pt x="30" y="25"/>
                      <a:pt x="30" y="25"/>
                      <a:pt x="31" y="25"/>
                    </a:cubicBezTo>
                    <a:cubicBezTo>
                      <a:pt x="32" y="24"/>
                      <a:pt x="29" y="18"/>
                      <a:pt x="25" y="12"/>
                    </a:cubicBezTo>
                    <a:cubicBezTo>
                      <a:pt x="21" y="5"/>
                      <a:pt x="17" y="0"/>
                      <a:pt x="15" y="1"/>
                    </a:cubicBezTo>
                    <a:cubicBezTo>
                      <a:pt x="15" y="1"/>
                      <a:pt x="15" y="2"/>
                      <a:pt x="15" y="2"/>
                    </a:cubicBezTo>
                    <a:cubicBezTo>
                      <a:pt x="15" y="2"/>
                      <a:pt x="15" y="2"/>
                      <a:pt x="15" y="2"/>
                    </a:cubicBezTo>
                    <a:cubicBezTo>
                      <a:pt x="12" y="3"/>
                      <a:pt x="10" y="4"/>
                      <a:pt x="8" y="5"/>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a:defRPr/>
                </a:pPr>
                <a:endParaRPr lang="de-DE">
                  <a:solidFill>
                    <a:prstClr val="black"/>
                  </a:solidFill>
                </a:endParaRPr>
              </a:p>
            </p:txBody>
          </p:sp>
        </p:grpSp>
      </p:grpSp>
      <p:grpSp>
        <p:nvGrpSpPr>
          <p:cNvPr id="158" name="Gruppieren 157">
            <a:extLst>
              <a:ext uri="{FF2B5EF4-FFF2-40B4-BE49-F238E27FC236}">
                <a16:creationId xmlns:a16="http://schemas.microsoft.com/office/drawing/2014/main" id="{0C75EAA8-6A21-449F-8DF9-A2D26CE7C962}"/>
              </a:ext>
            </a:extLst>
          </p:cNvPr>
          <p:cNvGrpSpPr/>
          <p:nvPr/>
        </p:nvGrpSpPr>
        <p:grpSpPr bwMode="gray">
          <a:xfrm>
            <a:off x="5745348" y="5543610"/>
            <a:ext cx="532536" cy="677105"/>
            <a:chOff x="4186474" y="4601520"/>
            <a:chExt cx="532536" cy="677105"/>
          </a:xfrm>
        </p:grpSpPr>
        <p:grpSp>
          <p:nvGrpSpPr>
            <p:cNvPr id="159" name="Gruppieren 158">
              <a:extLst>
                <a:ext uri="{FF2B5EF4-FFF2-40B4-BE49-F238E27FC236}">
                  <a16:creationId xmlns:a16="http://schemas.microsoft.com/office/drawing/2014/main" id="{5BFC3EB1-1752-411F-97E2-593D25CAD61C}"/>
                </a:ext>
              </a:extLst>
            </p:cNvPr>
            <p:cNvGrpSpPr/>
            <p:nvPr/>
          </p:nvGrpSpPr>
          <p:grpSpPr bwMode="gray">
            <a:xfrm>
              <a:off x="4186474" y="4601520"/>
              <a:ext cx="532536" cy="677105"/>
              <a:chOff x="-2930525" y="3306763"/>
              <a:chExt cx="2070100" cy="2632075"/>
            </a:xfrm>
            <a:solidFill>
              <a:sysClr val="window" lastClr="FFFFFF"/>
            </a:solidFill>
          </p:grpSpPr>
          <p:sp>
            <p:nvSpPr>
              <p:cNvPr id="163" name="Oval 58">
                <a:extLst>
                  <a:ext uri="{FF2B5EF4-FFF2-40B4-BE49-F238E27FC236}">
                    <a16:creationId xmlns:a16="http://schemas.microsoft.com/office/drawing/2014/main" id="{2C6B8CDE-77A4-4EED-8A04-BA4D55D6B75C}"/>
                  </a:ext>
                </a:extLst>
              </p:cNvPr>
              <p:cNvSpPr>
                <a:spLocks noChangeArrowheads="1"/>
              </p:cNvSpPr>
              <p:nvPr/>
            </p:nvSpPr>
            <p:spPr bwMode="gray">
              <a:xfrm>
                <a:off x="-2484438" y="3306763"/>
                <a:ext cx="1181100" cy="1181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de-DE">
                  <a:solidFill>
                    <a:prstClr val="black"/>
                  </a:solidFill>
                </a:endParaRPr>
              </a:p>
            </p:txBody>
          </p:sp>
          <p:sp>
            <p:nvSpPr>
              <p:cNvPr id="164" name="Freeform 59">
                <a:extLst>
                  <a:ext uri="{FF2B5EF4-FFF2-40B4-BE49-F238E27FC236}">
                    <a16:creationId xmlns:a16="http://schemas.microsoft.com/office/drawing/2014/main" id="{F5AE24DE-A249-4BD8-B590-2BB2CE1B6720}"/>
                  </a:ext>
                </a:extLst>
              </p:cNvPr>
              <p:cNvSpPr>
                <a:spLocks/>
              </p:cNvSpPr>
              <p:nvPr/>
            </p:nvSpPr>
            <p:spPr bwMode="gray">
              <a:xfrm>
                <a:off x="-2106613" y="4589463"/>
                <a:ext cx="423863" cy="1090613"/>
              </a:xfrm>
              <a:custGeom>
                <a:avLst/>
                <a:gdLst>
                  <a:gd name="T0" fmla="*/ 113 w 113"/>
                  <a:gd name="T1" fmla="*/ 240 h 291"/>
                  <a:gd name="T2" fmla="*/ 65 w 113"/>
                  <a:gd name="T3" fmla="*/ 70 h 291"/>
                  <a:gd name="T4" fmla="*/ 71 w 113"/>
                  <a:gd name="T5" fmla="*/ 67 h 291"/>
                  <a:gd name="T6" fmla="*/ 92 w 113"/>
                  <a:gd name="T7" fmla="*/ 35 h 291"/>
                  <a:gd name="T8" fmla="*/ 56 w 113"/>
                  <a:gd name="T9" fmla="*/ 0 h 291"/>
                  <a:gd name="T10" fmla="*/ 21 w 113"/>
                  <a:gd name="T11" fmla="*/ 35 h 291"/>
                  <a:gd name="T12" fmla="*/ 41 w 113"/>
                  <a:gd name="T13" fmla="*/ 67 h 291"/>
                  <a:gd name="T14" fmla="*/ 48 w 113"/>
                  <a:gd name="T15" fmla="*/ 70 h 291"/>
                  <a:gd name="T16" fmla="*/ 0 w 113"/>
                  <a:gd name="T17" fmla="*/ 240 h 291"/>
                  <a:gd name="T18" fmla="*/ 56 w 113"/>
                  <a:gd name="T19" fmla="*/ 291 h 291"/>
                  <a:gd name="T20" fmla="*/ 113 w 113"/>
                  <a:gd name="T21" fmla="*/ 24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291">
                    <a:moveTo>
                      <a:pt x="113" y="240"/>
                    </a:moveTo>
                    <a:cubicBezTo>
                      <a:pt x="110" y="230"/>
                      <a:pt x="65" y="70"/>
                      <a:pt x="65" y="70"/>
                    </a:cubicBezTo>
                    <a:cubicBezTo>
                      <a:pt x="71" y="67"/>
                      <a:pt x="71" y="67"/>
                      <a:pt x="71" y="67"/>
                    </a:cubicBezTo>
                    <a:cubicBezTo>
                      <a:pt x="84" y="61"/>
                      <a:pt x="92" y="49"/>
                      <a:pt x="92" y="35"/>
                    </a:cubicBezTo>
                    <a:cubicBezTo>
                      <a:pt x="92" y="16"/>
                      <a:pt x="76" y="0"/>
                      <a:pt x="56" y="0"/>
                    </a:cubicBezTo>
                    <a:cubicBezTo>
                      <a:pt x="37" y="0"/>
                      <a:pt x="21" y="16"/>
                      <a:pt x="21" y="35"/>
                    </a:cubicBezTo>
                    <a:cubicBezTo>
                      <a:pt x="21" y="49"/>
                      <a:pt x="29" y="61"/>
                      <a:pt x="41" y="67"/>
                    </a:cubicBezTo>
                    <a:cubicBezTo>
                      <a:pt x="48" y="70"/>
                      <a:pt x="48" y="70"/>
                      <a:pt x="48" y="70"/>
                    </a:cubicBezTo>
                    <a:cubicBezTo>
                      <a:pt x="48" y="70"/>
                      <a:pt x="3" y="230"/>
                      <a:pt x="0" y="240"/>
                    </a:cubicBezTo>
                    <a:cubicBezTo>
                      <a:pt x="6" y="246"/>
                      <a:pt x="48" y="283"/>
                      <a:pt x="56" y="291"/>
                    </a:cubicBezTo>
                    <a:cubicBezTo>
                      <a:pt x="65" y="283"/>
                      <a:pt x="106" y="246"/>
                      <a:pt x="113" y="2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de-DE">
                  <a:solidFill>
                    <a:prstClr val="black"/>
                  </a:solidFill>
                </a:endParaRPr>
              </a:p>
            </p:txBody>
          </p:sp>
          <p:sp>
            <p:nvSpPr>
              <p:cNvPr id="165" name="Freeform 60">
                <a:extLst>
                  <a:ext uri="{FF2B5EF4-FFF2-40B4-BE49-F238E27FC236}">
                    <a16:creationId xmlns:a16="http://schemas.microsoft.com/office/drawing/2014/main" id="{1C7F91E8-DB6F-44F7-824A-190D110A8EC3}"/>
                  </a:ext>
                </a:extLst>
              </p:cNvPr>
              <p:cNvSpPr>
                <a:spLocks/>
              </p:cNvSpPr>
              <p:nvPr/>
            </p:nvSpPr>
            <p:spPr bwMode="gray">
              <a:xfrm>
                <a:off x="-2930525" y="4567238"/>
                <a:ext cx="2070100" cy="1371600"/>
              </a:xfrm>
              <a:custGeom>
                <a:avLst/>
                <a:gdLst>
                  <a:gd name="T0" fmla="*/ 68 w 552"/>
                  <a:gd name="T1" fmla="*/ 366 h 366"/>
                  <a:gd name="T2" fmla="*/ 486 w 552"/>
                  <a:gd name="T3" fmla="*/ 366 h 366"/>
                  <a:gd name="T4" fmla="*/ 551 w 552"/>
                  <a:gd name="T5" fmla="*/ 315 h 366"/>
                  <a:gd name="T6" fmla="*/ 552 w 552"/>
                  <a:gd name="T7" fmla="*/ 191 h 366"/>
                  <a:gd name="T8" fmla="*/ 552 w 552"/>
                  <a:gd name="T9" fmla="*/ 180 h 366"/>
                  <a:gd name="T10" fmla="*/ 452 w 552"/>
                  <a:gd name="T11" fmla="*/ 36 h 366"/>
                  <a:gd name="T12" fmla="*/ 322 w 552"/>
                  <a:gd name="T13" fmla="*/ 0 h 366"/>
                  <a:gd name="T14" fmla="*/ 338 w 552"/>
                  <a:gd name="T15" fmla="*/ 41 h 366"/>
                  <a:gd name="T16" fmla="*/ 338 w 552"/>
                  <a:gd name="T17" fmla="*/ 41 h 366"/>
                  <a:gd name="T18" fmla="*/ 338 w 552"/>
                  <a:gd name="T19" fmla="*/ 41 h 366"/>
                  <a:gd name="T20" fmla="*/ 338 w 552"/>
                  <a:gd name="T21" fmla="*/ 41 h 366"/>
                  <a:gd name="T22" fmla="*/ 334 w 552"/>
                  <a:gd name="T23" fmla="*/ 64 h 366"/>
                  <a:gd name="T24" fmla="*/ 330 w 552"/>
                  <a:gd name="T25" fmla="*/ 71 h 366"/>
                  <a:gd name="T26" fmla="*/ 316 w 552"/>
                  <a:gd name="T27" fmla="*/ 88 h 366"/>
                  <a:gd name="T28" fmla="*/ 359 w 552"/>
                  <a:gd name="T29" fmla="*/ 244 h 366"/>
                  <a:gd name="T30" fmla="*/ 362 w 552"/>
                  <a:gd name="T31" fmla="*/ 255 h 366"/>
                  <a:gd name="T32" fmla="*/ 354 w 552"/>
                  <a:gd name="T33" fmla="*/ 262 h 366"/>
                  <a:gd name="T34" fmla="*/ 288 w 552"/>
                  <a:gd name="T35" fmla="*/ 321 h 366"/>
                  <a:gd name="T36" fmla="*/ 276 w 552"/>
                  <a:gd name="T37" fmla="*/ 332 h 366"/>
                  <a:gd name="T38" fmla="*/ 264 w 552"/>
                  <a:gd name="T39" fmla="*/ 321 h 366"/>
                  <a:gd name="T40" fmla="*/ 199 w 552"/>
                  <a:gd name="T41" fmla="*/ 262 h 366"/>
                  <a:gd name="T42" fmla="*/ 190 w 552"/>
                  <a:gd name="T43" fmla="*/ 255 h 366"/>
                  <a:gd name="T44" fmla="*/ 193 w 552"/>
                  <a:gd name="T45" fmla="*/ 244 h 366"/>
                  <a:gd name="T46" fmla="*/ 237 w 552"/>
                  <a:gd name="T47" fmla="*/ 89 h 366"/>
                  <a:gd name="T48" fmla="*/ 234 w 552"/>
                  <a:gd name="T49" fmla="*/ 86 h 366"/>
                  <a:gd name="T50" fmla="*/ 215 w 552"/>
                  <a:gd name="T51" fmla="*/ 41 h 366"/>
                  <a:gd name="T52" fmla="*/ 215 w 552"/>
                  <a:gd name="T53" fmla="*/ 41 h 366"/>
                  <a:gd name="T54" fmla="*/ 215 w 552"/>
                  <a:gd name="T55" fmla="*/ 41 h 366"/>
                  <a:gd name="T56" fmla="*/ 215 w 552"/>
                  <a:gd name="T57" fmla="*/ 41 h 366"/>
                  <a:gd name="T58" fmla="*/ 231 w 552"/>
                  <a:gd name="T59" fmla="*/ 0 h 366"/>
                  <a:gd name="T60" fmla="*/ 58 w 552"/>
                  <a:gd name="T61" fmla="*/ 65 h 366"/>
                  <a:gd name="T62" fmla="*/ 55 w 552"/>
                  <a:gd name="T63" fmla="*/ 68 h 366"/>
                  <a:gd name="T64" fmla="*/ 51 w 552"/>
                  <a:gd name="T65" fmla="*/ 72 h 366"/>
                  <a:gd name="T66" fmla="*/ 2 w 552"/>
                  <a:gd name="T67" fmla="*/ 161 h 366"/>
                  <a:gd name="T68" fmla="*/ 1 w 552"/>
                  <a:gd name="T69" fmla="*/ 176 h 366"/>
                  <a:gd name="T70" fmla="*/ 0 w 552"/>
                  <a:gd name="T71" fmla="*/ 176 h 366"/>
                  <a:gd name="T72" fmla="*/ 0 w 552"/>
                  <a:gd name="T73" fmla="*/ 202 h 366"/>
                  <a:gd name="T74" fmla="*/ 0 w 552"/>
                  <a:gd name="T75" fmla="*/ 302 h 366"/>
                  <a:gd name="T76" fmla="*/ 68 w 552"/>
                  <a:gd name="T77" fmla="*/ 366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2" h="366">
                    <a:moveTo>
                      <a:pt x="68" y="366"/>
                    </a:moveTo>
                    <a:cubicBezTo>
                      <a:pt x="486" y="366"/>
                      <a:pt x="486" y="366"/>
                      <a:pt x="486" y="366"/>
                    </a:cubicBezTo>
                    <a:cubicBezTo>
                      <a:pt x="517" y="366"/>
                      <a:pt x="544" y="344"/>
                      <a:pt x="551" y="315"/>
                    </a:cubicBezTo>
                    <a:cubicBezTo>
                      <a:pt x="551" y="273"/>
                      <a:pt x="552" y="232"/>
                      <a:pt x="552" y="191"/>
                    </a:cubicBezTo>
                    <a:cubicBezTo>
                      <a:pt x="552" y="180"/>
                      <a:pt x="552" y="180"/>
                      <a:pt x="552" y="180"/>
                    </a:cubicBezTo>
                    <a:cubicBezTo>
                      <a:pt x="548" y="115"/>
                      <a:pt x="508" y="67"/>
                      <a:pt x="452" y="36"/>
                    </a:cubicBezTo>
                    <a:cubicBezTo>
                      <a:pt x="414" y="17"/>
                      <a:pt x="369" y="5"/>
                      <a:pt x="322" y="0"/>
                    </a:cubicBezTo>
                    <a:cubicBezTo>
                      <a:pt x="332" y="11"/>
                      <a:pt x="338" y="25"/>
                      <a:pt x="338" y="41"/>
                    </a:cubicBezTo>
                    <a:cubicBezTo>
                      <a:pt x="338" y="41"/>
                      <a:pt x="338" y="41"/>
                      <a:pt x="338" y="41"/>
                    </a:cubicBezTo>
                    <a:cubicBezTo>
                      <a:pt x="338" y="41"/>
                      <a:pt x="338" y="41"/>
                      <a:pt x="338" y="41"/>
                    </a:cubicBezTo>
                    <a:cubicBezTo>
                      <a:pt x="338" y="41"/>
                      <a:pt x="338" y="41"/>
                      <a:pt x="338" y="41"/>
                    </a:cubicBezTo>
                    <a:cubicBezTo>
                      <a:pt x="338" y="49"/>
                      <a:pt x="336" y="57"/>
                      <a:pt x="334" y="64"/>
                    </a:cubicBezTo>
                    <a:cubicBezTo>
                      <a:pt x="333" y="66"/>
                      <a:pt x="332" y="69"/>
                      <a:pt x="330" y="71"/>
                    </a:cubicBezTo>
                    <a:cubicBezTo>
                      <a:pt x="327" y="78"/>
                      <a:pt x="322" y="84"/>
                      <a:pt x="316" y="88"/>
                    </a:cubicBezTo>
                    <a:cubicBezTo>
                      <a:pt x="359" y="244"/>
                      <a:pt x="359" y="244"/>
                      <a:pt x="359" y="244"/>
                    </a:cubicBezTo>
                    <a:cubicBezTo>
                      <a:pt x="362" y="255"/>
                      <a:pt x="362" y="255"/>
                      <a:pt x="362" y="255"/>
                    </a:cubicBezTo>
                    <a:cubicBezTo>
                      <a:pt x="354" y="262"/>
                      <a:pt x="354" y="262"/>
                      <a:pt x="354" y="262"/>
                    </a:cubicBezTo>
                    <a:cubicBezTo>
                      <a:pt x="288" y="321"/>
                      <a:pt x="288" y="321"/>
                      <a:pt x="288" y="321"/>
                    </a:cubicBezTo>
                    <a:cubicBezTo>
                      <a:pt x="276" y="332"/>
                      <a:pt x="276" y="332"/>
                      <a:pt x="276" y="332"/>
                    </a:cubicBezTo>
                    <a:cubicBezTo>
                      <a:pt x="264" y="321"/>
                      <a:pt x="264" y="321"/>
                      <a:pt x="264" y="321"/>
                    </a:cubicBezTo>
                    <a:cubicBezTo>
                      <a:pt x="199" y="262"/>
                      <a:pt x="199" y="262"/>
                      <a:pt x="199" y="262"/>
                    </a:cubicBezTo>
                    <a:cubicBezTo>
                      <a:pt x="190" y="255"/>
                      <a:pt x="190" y="255"/>
                      <a:pt x="190" y="255"/>
                    </a:cubicBezTo>
                    <a:cubicBezTo>
                      <a:pt x="193" y="244"/>
                      <a:pt x="193" y="244"/>
                      <a:pt x="193" y="244"/>
                    </a:cubicBezTo>
                    <a:cubicBezTo>
                      <a:pt x="237" y="89"/>
                      <a:pt x="237" y="89"/>
                      <a:pt x="237" y="89"/>
                    </a:cubicBezTo>
                    <a:cubicBezTo>
                      <a:pt x="236" y="88"/>
                      <a:pt x="235" y="87"/>
                      <a:pt x="234" y="86"/>
                    </a:cubicBezTo>
                    <a:cubicBezTo>
                      <a:pt x="222" y="75"/>
                      <a:pt x="215" y="59"/>
                      <a:pt x="215" y="41"/>
                    </a:cubicBezTo>
                    <a:cubicBezTo>
                      <a:pt x="215" y="41"/>
                      <a:pt x="215" y="41"/>
                      <a:pt x="215" y="41"/>
                    </a:cubicBezTo>
                    <a:cubicBezTo>
                      <a:pt x="215" y="41"/>
                      <a:pt x="215" y="41"/>
                      <a:pt x="215" y="41"/>
                    </a:cubicBezTo>
                    <a:cubicBezTo>
                      <a:pt x="215" y="41"/>
                      <a:pt x="215" y="41"/>
                      <a:pt x="215" y="41"/>
                    </a:cubicBezTo>
                    <a:cubicBezTo>
                      <a:pt x="215" y="25"/>
                      <a:pt x="221" y="11"/>
                      <a:pt x="231" y="0"/>
                    </a:cubicBezTo>
                    <a:cubicBezTo>
                      <a:pt x="164" y="7"/>
                      <a:pt x="101" y="29"/>
                      <a:pt x="58" y="65"/>
                    </a:cubicBezTo>
                    <a:cubicBezTo>
                      <a:pt x="57" y="66"/>
                      <a:pt x="56" y="67"/>
                      <a:pt x="55" y="68"/>
                    </a:cubicBezTo>
                    <a:cubicBezTo>
                      <a:pt x="53" y="70"/>
                      <a:pt x="52" y="71"/>
                      <a:pt x="51" y="72"/>
                    </a:cubicBezTo>
                    <a:cubicBezTo>
                      <a:pt x="26" y="96"/>
                      <a:pt x="9" y="126"/>
                      <a:pt x="2" y="161"/>
                    </a:cubicBezTo>
                    <a:cubicBezTo>
                      <a:pt x="2" y="166"/>
                      <a:pt x="1" y="171"/>
                      <a:pt x="1" y="176"/>
                    </a:cubicBezTo>
                    <a:cubicBezTo>
                      <a:pt x="0" y="176"/>
                      <a:pt x="0" y="176"/>
                      <a:pt x="0" y="176"/>
                    </a:cubicBezTo>
                    <a:cubicBezTo>
                      <a:pt x="0" y="202"/>
                      <a:pt x="0" y="202"/>
                      <a:pt x="0" y="202"/>
                    </a:cubicBezTo>
                    <a:cubicBezTo>
                      <a:pt x="0" y="236"/>
                      <a:pt x="0" y="269"/>
                      <a:pt x="0" y="302"/>
                    </a:cubicBezTo>
                    <a:cubicBezTo>
                      <a:pt x="2" y="338"/>
                      <a:pt x="32" y="366"/>
                      <a:pt x="68" y="3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de-DE">
                  <a:solidFill>
                    <a:prstClr val="black"/>
                  </a:solidFill>
                </a:endParaRPr>
              </a:p>
            </p:txBody>
          </p:sp>
        </p:grpSp>
        <p:grpSp>
          <p:nvGrpSpPr>
            <p:cNvPr id="160" name="Gruppieren 159">
              <a:extLst>
                <a:ext uri="{FF2B5EF4-FFF2-40B4-BE49-F238E27FC236}">
                  <a16:creationId xmlns:a16="http://schemas.microsoft.com/office/drawing/2014/main" id="{E53484B2-6B58-476A-A235-971235A7566D}"/>
                </a:ext>
              </a:extLst>
            </p:cNvPr>
            <p:cNvGrpSpPr/>
            <p:nvPr/>
          </p:nvGrpSpPr>
          <p:grpSpPr bwMode="gray">
            <a:xfrm>
              <a:off x="4243808" y="5026243"/>
              <a:ext cx="114844" cy="220557"/>
              <a:chOff x="3727695" y="5028917"/>
              <a:chExt cx="114844" cy="220557"/>
            </a:xfrm>
          </p:grpSpPr>
          <p:sp>
            <p:nvSpPr>
              <p:cNvPr id="161" name="Eingekerbter Richtungspfeil 195">
                <a:extLst>
                  <a:ext uri="{FF2B5EF4-FFF2-40B4-BE49-F238E27FC236}">
                    <a16:creationId xmlns:a16="http://schemas.microsoft.com/office/drawing/2014/main" id="{7B05ED45-7FCB-4D11-9455-298F8B23B14D}"/>
                  </a:ext>
                </a:extLst>
              </p:cNvPr>
              <p:cNvSpPr/>
              <p:nvPr/>
            </p:nvSpPr>
            <p:spPr bwMode="gray">
              <a:xfrm rot="17100000">
                <a:off x="3688124" y="5160847"/>
                <a:ext cx="131535" cy="45719"/>
              </a:xfrm>
              <a:custGeom>
                <a:avLst/>
                <a:gdLst>
                  <a:gd name="connsiteX0" fmla="*/ 0 w 155086"/>
                  <a:gd name="connsiteY0" fmla="*/ 0 h 45719"/>
                  <a:gd name="connsiteX1" fmla="*/ 131535 w 155086"/>
                  <a:gd name="connsiteY1" fmla="*/ 0 h 45719"/>
                  <a:gd name="connsiteX2" fmla="*/ 155086 w 155086"/>
                  <a:gd name="connsiteY2" fmla="*/ 22860 h 45719"/>
                  <a:gd name="connsiteX3" fmla="*/ 131535 w 155086"/>
                  <a:gd name="connsiteY3" fmla="*/ 45719 h 45719"/>
                  <a:gd name="connsiteX4" fmla="*/ 0 w 155086"/>
                  <a:gd name="connsiteY4" fmla="*/ 45719 h 45719"/>
                  <a:gd name="connsiteX5" fmla="*/ 23551 w 155086"/>
                  <a:gd name="connsiteY5" fmla="*/ 22860 h 45719"/>
                  <a:gd name="connsiteX6" fmla="*/ 0 w 155086"/>
                  <a:gd name="connsiteY6" fmla="*/ 0 h 45719"/>
                  <a:gd name="connsiteX0" fmla="*/ 0 w 131535"/>
                  <a:gd name="connsiteY0" fmla="*/ 0 h 45719"/>
                  <a:gd name="connsiteX1" fmla="*/ 131535 w 131535"/>
                  <a:gd name="connsiteY1" fmla="*/ 0 h 45719"/>
                  <a:gd name="connsiteX2" fmla="*/ 131535 w 131535"/>
                  <a:gd name="connsiteY2" fmla="*/ 45719 h 45719"/>
                  <a:gd name="connsiteX3" fmla="*/ 0 w 131535"/>
                  <a:gd name="connsiteY3" fmla="*/ 45719 h 45719"/>
                  <a:gd name="connsiteX4" fmla="*/ 23551 w 131535"/>
                  <a:gd name="connsiteY4" fmla="*/ 22860 h 45719"/>
                  <a:gd name="connsiteX5" fmla="*/ 0 w 131535"/>
                  <a:gd name="connsiteY5"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535" h="45719">
                    <a:moveTo>
                      <a:pt x="0" y="0"/>
                    </a:moveTo>
                    <a:lnTo>
                      <a:pt x="131535" y="0"/>
                    </a:lnTo>
                    <a:lnTo>
                      <a:pt x="131535" y="45719"/>
                    </a:lnTo>
                    <a:lnTo>
                      <a:pt x="0" y="45719"/>
                    </a:lnTo>
                    <a:lnTo>
                      <a:pt x="23551" y="22860"/>
                    </a:lnTo>
                    <a:lnTo>
                      <a:pt x="0" y="0"/>
                    </a:lnTo>
                    <a:close/>
                  </a:path>
                </a:pathLst>
              </a:custGeom>
              <a:solidFill>
                <a:srgbClr val="4D4F53"/>
              </a:solidFill>
              <a:ln w="25400" cap="flat" cmpd="sng" algn="ctr">
                <a:noFill/>
                <a:prstDash val="solid"/>
              </a:ln>
              <a:effectLst/>
            </p:spPr>
            <p:txBody>
              <a:bodyPr rtlCol="0" anchor="ctr"/>
              <a:lstStyle/>
              <a:p>
                <a:pPr>
                  <a:defRPr/>
                </a:pPr>
                <a:endParaRPr lang="de-DE" sz="1200">
                  <a:solidFill>
                    <a:prstClr val="black"/>
                  </a:solidFill>
                  <a:latin typeface="Arial"/>
                </a:endParaRPr>
              </a:p>
            </p:txBody>
          </p:sp>
          <p:sp>
            <p:nvSpPr>
              <p:cNvPr id="162" name="Stern mit 32 Zacken 196">
                <a:extLst>
                  <a:ext uri="{FF2B5EF4-FFF2-40B4-BE49-F238E27FC236}">
                    <a16:creationId xmlns:a16="http://schemas.microsoft.com/office/drawing/2014/main" id="{DEB04077-E928-4ACD-A407-A73B7EC229A4}"/>
                  </a:ext>
                </a:extLst>
              </p:cNvPr>
              <p:cNvSpPr/>
              <p:nvPr/>
            </p:nvSpPr>
            <p:spPr bwMode="gray">
              <a:xfrm rot="900000">
                <a:off x="3727695" y="5028917"/>
                <a:ext cx="114844" cy="114844"/>
              </a:xfrm>
              <a:custGeom>
                <a:avLst/>
                <a:gdLst/>
                <a:ahLst/>
                <a:cxnLst/>
                <a:rect l="l" t="t" r="r" b="b"/>
                <a:pathLst>
                  <a:path w="114844" h="114844">
                    <a:moveTo>
                      <a:pt x="49414" y="27533"/>
                    </a:moveTo>
                    <a:lnTo>
                      <a:pt x="43382" y="41840"/>
                    </a:lnTo>
                    <a:lnTo>
                      <a:pt x="28618" y="45796"/>
                    </a:lnTo>
                    <a:lnTo>
                      <a:pt x="35858" y="59679"/>
                    </a:lnTo>
                    <a:lnTo>
                      <a:pt x="29826" y="73986"/>
                    </a:lnTo>
                    <a:lnTo>
                      <a:pt x="44888" y="76992"/>
                    </a:lnTo>
                    <a:lnTo>
                      <a:pt x="52129" y="90876"/>
                    </a:lnTo>
                    <a:lnTo>
                      <a:pt x="63671" y="80741"/>
                    </a:lnTo>
                    <a:lnTo>
                      <a:pt x="78734" y="83747"/>
                    </a:lnTo>
                    <a:lnTo>
                      <a:pt x="78063" y="68103"/>
                    </a:lnTo>
                    <a:lnTo>
                      <a:pt x="89604" y="57968"/>
                    </a:lnTo>
                    <a:lnTo>
                      <a:pt x="77226" y="48595"/>
                    </a:lnTo>
                    <a:lnTo>
                      <a:pt x="76556" y="32951"/>
                    </a:lnTo>
                    <a:lnTo>
                      <a:pt x="61791" y="36907"/>
                    </a:lnTo>
                    <a:close/>
                    <a:moveTo>
                      <a:pt x="46220" y="1103"/>
                    </a:moveTo>
                    <a:lnTo>
                      <a:pt x="52228" y="4690"/>
                    </a:lnTo>
                    <a:lnTo>
                      <a:pt x="57422" y="0"/>
                    </a:lnTo>
                    <a:lnTo>
                      <a:pt x="62616" y="4690"/>
                    </a:lnTo>
                    <a:lnTo>
                      <a:pt x="68624" y="1103"/>
                    </a:lnTo>
                    <a:lnTo>
                      <a:pt x="72803" y="6716"/>
                    </a:lnTo>
                    <a:lnTo>
                      <a:pt x="79396" y="4371"/>
                    </a:lnTo>
                    <a:lnTo>
                      <a:pt x="82400" y="10691"/>
                    </a:lnTo>
                    <a:lnTo>
                      <a:pt x="89324" y="9677"/>
                    </a:lnTo>
                    <a:lnTo>
                      <a:pt x="91037" y="16462"/>
                    </a:lnTo>
                    <a:lnTo>
                      <a:pt x="98025" y="16819"/>
                    </a:lnTo>
                    <a:lnTo>
                      <a:pt x="98382" y="23807"/>
                    </a:lnTo>
                    <a:lnTo>
                      <a:pt x="105167" y="25520"/>
                    </a:lnTo>
                    <a:lnTo>
                      <a:pt x="104153" y="32444"/>
                    </a:lnTo>
                    <a:lnTo>
                      <a:pt x="110473" y="35448"/>
                    </a:lnTo>
                    <a:lnTo>
                      <a:pt x="108128" y="42041"/>
                    </a:lnTo>
                    <a:lnTo>
                      <a:pt x="113741" y="46220"/>
                    </a:lnTo>
                    <a:lnTo>
                      <a:pt x="110154" y="52228"/>
                    </a:lnTo>
                    <a:lnTo>
                      <a:pt x="114844" y="57422"/>
                    </a:lnTo>
                    <a:lnTo>
                      <a:pt x="110154" y="62616"/>
                    </a:lnTo>
                    <a:lnTo>
                      <a:pt x="113741" y="68624"/>
                    </a:lnTo>
                    <a:lnTo>
                      <a:pt x="108128" y="72803"/>
                    </a:lnTo>
                    <a:lnTo>
                      <a:pt x="110473" y="79396"/>
                    </a:lnTo>
                    <a:lnTo>
                      <a:pt x="104153" y="82400"/>
                    </a:lnTo>
                    <a:lnTo>
                      <a:pt x="105167" y="89324"/>
                    </a:lnTo>
                    <a:lnTo>
                      <a:pt x="98382" y="91037"/>
                    </a:lnTo>
                    <a:lnTo>
                      <a:pt x="98025" y="98025"/>
                    </a:lnTo>
                    <a:lnTo>
                      <a:pt x="91037" y="98382"/>
                    </a:lnTo>
                    <a:lnTo>
                      <a:pt x="89324" y="105167"/>
                    </a:lnTo>
                    <a:lnTo>
                      <a:pt x="82400" y="104153"/>
                    </a:lnTo>
                    <a:lnTo>
                      <a:pt x="79396" y="110473"/>
                    </a:lnTo>
                    <a:lnTo>
                      <a:pt x="72803" y="108128"/>
                    </a:lnTo>
                    <a:lnTo>
                      <a:pt x="68624" y="113741"/>
                    </a:lnTo>
                    <a:lnTo>
                      <a:pt x="62616" y="110154"/>
                    </a:lnTo>
                    <a:lnTo>
                      <a:pt x="57422" y="114844"/>
                    </a:lnTo>
                    <a:lnTo>
                      <a:pt x="52228" y="110154"/>
                    </a:lnTo>
                    <a:lnTo>
                      <a:pt x="46220" y="113741"/>
                    </a:lnTo>
                    <a:lnTo>
                      <a:pt x="42041" y="108128"/>
                    </a:lnTo>
                    <a:lnTo>
                      <a:pt x="35448" y="110473"/>
                    </a:lnTo>
                    <a:lnTo>
                      <a:pt x="32444" y="104153"/>
                    </a:lnTo>
                    <a:lnTo>
                      <a:pt x="25520" y="105167"/>
                    </a:lnTo>
                    <a:lnTo>
                      <a:pt x="23807" y="98382"/>
                    </a:lnTo>
                    <a:lnTo>
                      <a:pt x="16819" y="98025"/>
                    </a:lnTo>
                    <a:lnTo>
                      <a:pt x="16462" y="91037"/>
                    </a:lnTo>
                    <a:lnTo>
                      <a:pt x="9677" y="89324"/>
                    </a:lnTo>
                    <a:lnTo>
                      <a:pt x="10691" y="82400"/>
                    </a:lnTo>
                    <a:lnTo>
                      <a:pt x="4371" y="79396"/>
                    </a:lnTo>
                    <a:lnTo>
                      <a:pt x="6716" y="72803"/>
                    </a:lnTo>
                    <a:lnTo>
                      <a:pt x="1103" y="68624"/>
                    </a:lnTo>
                    <a:lnTo>
                      <a:pt x="4690" y="62616"/>
                    </a:lnTo>
                    <a:lnTo>
                      <a:pt x="0" y="57422"/>
                    </a:lnTo>
                    <a:lnTo>
                      <a:pt x="4690" y="52228"/>
                    </a:lnTo>
                    <a:lnTo>
                      <a:pt x="1103" y="46220"/>
                    </a:lnTo>
                    <a:lnTo>
                      <a:pt x="6716" y="42041"/>
                    </a:lnTo>
                    <a:lnTo>
                      <a:pt x="4371" y="35448"/>
                    </a:lnTo>
                    <a:lnTo>
                      <a:pt x="10691" y="32444"/>
                    </a:lnTo>
                    <a:lnTo>
                      <a:pt x="9677" y="25520"/>
                    </a:lnTo>
                    <a:lnTo>
                      <a:pt x="16462" y="23807"/>
                    </a:lnTo>
                    <a:lnTo>
                      <a:pt x="16819" y="16819"/>
                    </a:lnTo>
                    <a:lnTo>
                      <a:pt x="23807" y="16462"/>
                    </a:lnTo>
                    <a:lnTo>
                      <a:pt x="25520" y="9677"/>
                    </a:lnTo>
                    <a:lnTo>
                      <a:pt x="32444" y="10691"/>
                    </a:lnTo>
                    <a:lnTo>
                      <a:pt x="35448" y="4371"/>
                    </a:lnTo>
                    <a:lnTo>
                      <a:pt x="42041" y="6716"/>
                    </a:lnTo>
                    <a:close/>
                  </a:path>
                </a:pathLst>
              </a:custGeom>
              <a:solidFill>
                <a:srgbClr val="4D4F53"/>
              </a:solidFill>
              <a:ln w="53975" cap="rnd" cmpd="sng" algn="ctr">
                <a:noFill/>
                <a:prstDash val="solid"/>
              </a:ln>
              <a:effectLst/>
            </p:spPr>
            <p:txBody>
              <a:bodyPr rtlCol="0" anchor="ctr"/>
              <a:lstStyle/>
              <a:p>
                <a:pPr>
                  <a:defRPr/>
                </a:pPr>
                <a:endParaRPr lang="de-DE">
                  <a:solidFill>
                    <a:prstClr val="white"/>
                  </a:solidFill>
                  <a:latin typeface="Arial"/>
                </a:endParaRPr>
              </a:p>
            </p:txBody>
          </p:sp>
        </p:grpSp>
      </p:grpSp>
      <p:grpSp>
        <p:nvGrpSpPr>
          <p:cNvPr id="166" name="Gruppieren 165">
            <a:extLst>
              <a:ext uri="{FF2B5EF4-FFF2-40B4-BE49-F238E27FC236}">
                <a16:creationId xmlns:a16="http://schemas.microsoft.com/office/drawing/2014/main" id="{6B4FA6CD-BA70-4A71-B20D-BB4DF2FFCC57}"/>
              </a:ext>
            </a:extLst>
          </p:cNvPr>
          <p:cNvGrpSpPr/>
          <p:nvPr/>
        </p:nvGrpSpPr>
        <p:grpSpPr>
          <a:xfrm>
            <a:off x="6161473" y="5870101"/>
            <a:ext cx="363984" cy="363984"/>
            <a:chOff x="5879087" y="6014864"/>
            <a:chExt cx="363984" cy="363984"/>
          </a:xfrm>
        </p:grpSpPr>
        <p:sp>
          <p:nvSpPr>
            <p:cNvPr id="167" name="Ellipse 166">
              <a:extLst>
                <a:ext uri="{FF2B5EF4-FFF2-40B4-BE49-F238E27FC236}">
                  <a16:creationId xmlns:a16="http://schemas.microsoft.com/office/drawing/2014/main" id="{E2530A5A-CD54-4224-AF53-97640D78C203}"/>
                </a:ext>
              </a:extLst>
            </p:cNvPr>
            <p:cNvSpPr/>
            <p:nvPr/>
          </p:nvSpPr>
          <p:spPr bwMode="gray">
            <a:xfrm>
              <a:off x="5879087" y="6014864"/>
              <a:ext cx="363984" cy="363984"/>
            </a:xfrm>
            <a:prstGeom prst="ellipse">
              <a:avLst/>
            </a:prstGeom>
            <a:solidFill>
              <a:srgbClr val="007F64"/>
            </a:solidFill>
            <a:ln w="25400" cap="flat" cmpd="sng" algn="ctr">
              <a:noFill/>
              <a:prstDash val="solid"/>
            </a:ln>
            <a:effectLst/>
          </p:spPr>
          <p:txBody>
            <a:bodyPr rtlCol="0" anchor="ctr"/>
            <a:lstStyle/>
            <a:p>
              <a:pPr>
                <a:defRPr/>
              </a:pPr>
              <a:endParaRPr lang="de-DE" sz="1200">
                <a:solidFill>
                  <a:prstClr val="white"/>
                </a:solidFill>
                <a:latin typeface="Arial"/>
              </a:endParaRPr>
            </a:p>
          </p:txBody>
        </p:sp>
        <p:grpSp>
          <p:nvGrpSpPr>
            <p:cNvPr id="168" name="Gruppieren 167">
              <a:extLst>
                <a:ext uri="{FF2B5EF4-FFF2-40B4-BE49-F238E27FC236}">
                  <a16:creationId xmlns:a16="http://schemas.microsoft.com/office/drawing/2014/main" id="{57D9A1E1-D690-422F-AEA1-08E395E0739F}"/>
                </a:ext>
              </a:extLst>
            </p:cNvPr>
            <p:cNvGrpSpPr/>
            <p:nvPr/>
          </p:nvGrpSpPr>
          <p:grpSpPr bwMode="gray">
            <a:xfrm>
              <a:off x="5967097" y="6086805"/>
              <a:ext cx="180001" cy="202341"/>
              <a:chOff x="10150405" y="4795928"/>
              <a:chExt cx="263333" cy="296016"/>
            </a:xfrm>
          </p:grpSpPr>
          <p:sp>
            <p:nvSpPr>
              <p:cNvPr id="169" name="Pfeil nach rechts 159">
                <a:extLst>
                  <a:ext uri="{FF2B5EF4-FFF2-40B4-BE49-F238E27FC236}">
                    <a16:creationId xmlns:a16="http://schemas.microsoft.com/office/drawing/2014/main" id="{4217C911-7A0E-46CD-8F31-58934175D4AE}"/>
                  </a:ext>
                </a:extLst>
              </p:cNvPr>
              <p:cNvSpPr/>
              <p:nvPr/>
            </p:nvSpPr>
            <p:spPr bwMode="gray">
              <a:xfrm rot="5400000">
                <a:off x="10173466" y="4793565"/>
                <a:ext cx="228866" cy="233591"/>
              </a:xfrm>
              <a:prstGeom prst="rightArrow">
                <a:avLst/>
              </a:prstGeom>
              <a:solidFill>
                <a:sysClr val="window" lastClr="FFFFFF"/>
              </a:solidFill>
              <a:ln w="25400" cap="flat" cmpd="sng" algn="ctr">
                <a:noFill/>
                <a:prstDash val="solid"/>
              </a:ln>
              <a:effectLst/>
            </p:spPr>
            <p:txBody>
              <a:bodyPr rtlCol="0" anchor="ctr"/>
              <a:lstStyle/>
              <a:p>
                <a:pPr>
                  <a:defRPr/>
                </a:pPr>
                <a:endParaRPr lang="de-DE" sz="1200">
                  <a:solidFill>
                    <a:prstClr val="white"/>
                  </a:solidFill>
                  <a:latin typeface="Arial"/>
                </a:endParaRPr>
              </a:p>
            </p:txBody>
          </p:sp>
          <p:sp>
            <p:nvSpPr>
              <p:cNvPr id="170" name="Rechteck 169">
                <a:extLst>
                  <a:ext uri="{FF2B5EF4-FFF2-40B4-BE49-F238E27FC236}">
                    <a16:creationId xmlns:a16="http://schemas.microsoft.com/office/drawing/2014/main" id="{D036888D-34BB-4FA0-840D-F06D985B3FE5}"/>
                  </a:ext>
                </a:extLst>
              </p:cNvPr>
              <p:cNvSpPr/>
              <p:nvPr/>
            </p:nvSpPr>
            <p:spPr bwMode="gray">
              <a:xfrm>
                <a:off x="10150405" y="5046225"/>
                <a:ext cx="263333" cy="45719"/>
              </a:xfrm>
              <a:prstGeom prst="rect">
                <a:avLst/>
              </a:prstGeom>
              <a:solidFill>
                <a:sysClr val="window" lastClr="FFFFFF"/>
              </a:solidFill>
              <a:ln w="25400" cap="flat" cmpd="sng" algn="ctr">
                <a:noFill/>
                <a:prstDash val="solid"/>
              </a:ln>
              <a:effectLst/>
            </p:spPr>
            <p:txBody>
              <a:bodyPr rtlCol="0" anchor="ctr"/>
              <a:lstStyle/>
              <a:p>
                <a:pPr>
                  <a:defRPr/>
                </a:pPr>
                <a:endParaRPr lang="de-DE" sz="1200">
                  <a:solidFill>
                    <a:prstClr val="white"/>
                  </a:solidFill>
                  <a:latin typeface="Arial"/>
                </a:endParaRPr>
              </a:p>
            </p:txBody>
          </p:sp>
        </p:grpSp>
      </p:grpSp>
      <p:sp>
        <p:nvSpPr>
          <p:cNvPr id="171" name="Rectangle 102">
            <a:extLst>
              <a:ext uri="{FF2B5EF4-FFF2-40B4-BE49-F238E27FC236}">
                <a16:creationId xmlns:a16="http://schemas.microsoft.com/office/drawing/2014/main" id="{1C7285A5-67BF-4B70-8B70-6B5C24B6FFE5}"/>
              </a:ext>
            </a:extLst>
          </p:cNvPr>
          <p:cNvSpPr>
            <a:spLocks noChangeArrowheads="1"/>
          </p:cNvSpPr>
          <p:nvPr/>
        </p:nvSpPr>
        <p:spPr bwMode="gray">
          <a:xfrm>
            <a:off x="7396349" y="6060364"/>
            <a:ext cx="90506" cy="7200"/>
          </a:xfrm>
          <a:prstGeom prst="rect">
            <a:avLst/>
          </a:prstGeom>
          <a:solidFill>
            <a:srgbClr val="007F64"/>
          </a:solidFill>
          <a:ln>
            <a:solidFill>
              <a:srgbClr val="007F64"/>
            </a:solidFill>
          </a:ln>
        </p:spPr>
        <p:txBody>
          <a:bodyPr vert="horz" wrap="square" lIns="91440" tIns="45720" rIns="91440" bIns="45720" numCol="1" anchor="t" anchorCtr="0" compatLnSpc="1">
            <a:prstTxWarp prst="textNoShape">
              <a:avLst/>
            </a:prstTxWarp>
          </a:bodyPr>
          <a:lstStyle/>
          <a:p>
            <a:pPr>
              <a:defRPr/>
            </a:pPr>
            <a:endParaRPr lang="de-DE">
              <a:solidFill>
                <a:prstClr val="black"/>
              </a:solidFill>
            </a:endParaRPr>
          </a:p>
        </p:txBody>
      </p:sp>
      <p:sp>
        <p:nvSpPr>
          <p:cNvPr id="172" name="Rectangle 103">
            <a:extLst>
              <a:ext uri="{FF2B5EF4-FFF2-40B4-BE49-F238E27FC236}">
                <a16:creationId xmlns:a16="http://schemas.microsoft.com/office/drawing/2014/main" id="{513A0162-20CC-4671-A514-08CDFEBC80E8}"/>
              </a:ext>
            </a:extLst>
          </p:cNvPr>
          <p:cNvSpPr>
            <a:spLocks noChangeArrowheads="1"/>
          </p:cNvSpPr>
          <p:nvPr/>
        </p:nvSpPr>
        <p:spPr bwMode="gray">
          <a:xfrm>
            <a:off x="7396349" y="6113423"/>
            <a:ext cx="90506" cy="7200"/>
          </a:xfrm>
          <a:prstGeom prst="rect">
            <a:avLst/>
          </a:prstGeom>
          <a:solidFill>
            <a:srgbClr val="007F64"/>
          </a:solidFill>
          <a:ln>
            <a:solidFill>
              <a:srgbClr val="007F64"/>
            </a:solidFill>
          </a:ln>
        </p:spPr>
        <p:txBody>
          <a:bodyPr vert="horz" wrap="square" lIns="91440" tIns="45720" rIns="91440" bIns="45720" numCol="1" anchor="t" anchorCtr="0" compatLnSpc="1">
            <a:prstTxWarp prst="textNoShape">
              <a:avLst/>
            </a:prstTxWarp>
          </a:bodyPr>
          <a:lstStyle/>
          <a:p>
            <a:pPr>
              <a:defRPr/>
            </a:pPr>
            <a:endParaRPr lang="de-DE">
              <a:solidFill>
                <a:prstClr val="black"/>
              </a:solidFill>
            </a:endParaRPr>
          </a:p>
        </p:txBody>
      </p:sp>
      <p:grpSp>
        <p:nvGrpSpPr>
          <p:cNvPr id="173" name="Gruppieren 172">
            <a:extLst>
              <a:ext uri="{FF2B5EF4-FFF2-40B4-BE49-F238E27FC236}">
                <a16:creationId xmlns:a16="http://schemas.microsoft.com/office/drawing/2014/main" id="{57DD2C8E-50B1-43FC-B632-4D6C56195A07}"/>
              </a:ext>
            </a:extLst>
          </p:cNvPr>
          <p:cNvGrpSpPr/>
          <p:nvPr/>
        </p:nvGrpSpPr>
        <p:grpSpPr bwMode="gray">
          <a:xfrm>
            <a:off x="6871946" y="5544038"/>
            <a:ext cx="532536" cy="677105"/>
            <a:chOff x="4186474" y="4601520"/>
            <a:chExt cx="532536" cy="677105"/>
          </a:xfrm>
        </p:grpSpPr>
        <p:grpSp>
          <p:nvGrpSpPr>
            <p:cNvPr id="174" name="Gruppieren 173">
              <a:extLst>
                <a:ext uri="{FF2B5EF4-FFF2-40B4-BE49-F238E27FC236}">
                  <a16:creationId xmlns:a16="http://schemas.microsoft.com/office/drawing/2014/main" id="{F841A52D-41B6-4DA9-8B31-4D6910F491C2}"/>
                </a:ext>
              </a:extLst>
            </p:cNvPr>
            <p:cNvGrpSpPr/>
            <p:nvPr/>
          </p:nvGrpSpPr>
          <p:grpSpPr bwMode="gray">
            <a:xfrm>
              <a:off x="4186474" y="4601520"/>
              <a:ext cx="532536" cy="677105"/>
              <a:chOff x="-2930525" y="3306763"/>
              <a:chExt cx="2070100" cy="2632075"/>
            </a:xfrm>
            <a:solidFill>
              <a:sysClr val="window" lastClr="FFFFFF"/>
            </a:solidFill>
          </p:grpSpPr>
          <p:sp>
            <p:nvSpPr>
              <p:cNvPr id="178" name="Oval 58">
                <a:extLst>
                  <a:ext uri="{FF2B5EF4-FFF2-40B4-BE49-F238E27FC236}">
                    <a16:creationId xmlns:a16="http://schemas.microsoft.com/office/drawing/2014/main" id="{E303DB59-001A-4C10-A9B8-29166FE629EB}"/>
                  </a:ext>
                </a:extLst>
              </p:cNvPr>
              <p:cNvSpPr>
                <a:spLocks noChangeArrowheads="1"/>
              </p:cNvSpPr>
              <p:nvPr/>
            </p:nvSpPr>
            <p:spPr bwMode="gray">
              <a:xfrm>
                <a:off x="-2484438" y="3306763"/>
                <a:ext cx="1181100" cy="1181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de-DE">
                  <a:solidFill>
                    <a:prstClr val="black"/>
                  </a:solidFill>
                </a:endParaRPr>
              </a:p>
            </p:txBody>
          </p:sp>
          <p:sp>
            <p:nvSpPr>
              <p:cNvPr id="179" name="Freeform 59">
                <a:extLst>
                  <a:ext uri="{FF2B5EF4-FFF2-40B4-BE49-F238E27FC236}">
                    <a16:creationId xmlns:a16="http://schemas.microsoft.com/office/drawing/2014/main" id="{CD59992D-8EC6-41C5-8857-0AEC0D120084}"/>
                  </a:ext>
                </a:extLst>
              </p:cNvPr>
              <p:cNvSpPr>
                <a:spLocks/>
              </p:cNvSpPr>
              <p:nvPr/>
            </p:nvSpPr>
            <p:spPr bwMode="gray">
              <a:xfrm>
                <a:off x="-2106613" y="4589463"/>
                <a:ext cx="423863" cy="1090613"/>
              </a:xfrm>
              <a:custGeom>
                <a:avLst/>
                <a:gdLst>
                  <a:gd name="T0" fmla="*/ 113 w 113"/>
                  <a:gd name="T1" fmla="*/ 240 h 291"/>
                  <a:gd name="T2" fmla="*/ 65 w 113"/>
                  <a:gd name="T3" fmla="*/ 70 h 291"/>
                  <a:gd name="T4" fmla="*/ 71 w 113"/>
                  <a:gd name="T5" fmla="*/ 67 h 291"/>
                  <a:gd name="T6" fmla="*/ 92 w 113"/>
                  <a:gd name="T7" fmla="*/ 35 h 291"/>
                  <a:gd name="T8" fmla="*/ 56 w 113"/>
                  <a:gd name="T9" fmla="*/ 0 h 291"/>
                  <a:gd name="T10" fmla="*/ 21 w 113"/>
                  <a:gd name="T11" fmla="*/ 35 h 291"/>
                  <a:gd name="T12" fmla="*/ 41 w 113"/>
                  <a:gd name="T13" fmla="*/ 67 h 291"/>
                  <a:gd name="T14" fmla="*/ 48 w 113"/>
                  <a:gd name="T15" fmla="*/ 70 h 291"/>
                  <a:gd name="T16" fmla="*/ 0 w 113"/>
                  <a:gd name="T17" fmla="*/ 240 h 291"/>
                  <a:gd name="T18" fmla="*/ 56 w 113"/>
                  <a:gd name="T19" fmla="*/ 291 h 291"/>
                  <a:gd name="T20" fmla="*/ 113 w 113"/>
                  <a:gd name="T21" fmla="*/ 24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291">
                    <a:moveTo>
                      <a:pt x="113" y="240"/>
                    </a:moveTo>
                    <a:cubicBezTo>
                      <a:pt x="110" y="230"/>
                      <a:pt x="65" y="70"/>
                      <a:pt x="65" y="70"/>
                    </a:cubicBezTo>
                    <a:cubicBezTo>
                      <a:pt x="71" y="67"/>
                      <a:pt x="71" y="67"/>
                      <a:pt x="71" y="67"/>
                    </a:cubicBezTo>
                    <a:cubicBezTo>
                      <a:pt x="84" y="61"/>
                      <a:pt x="92" y="49"/>
                      <a:pt x="92" y="35"/>
                    </a:cubicBezTo>
                    <a:cubicBezTo>
                      <a:pt x="92" y="16"/>
                      <a:pt x="76" y="0"/>
                      <a:pt x="56" y="0"/>
                    </a:cubicBezTo>
                    <a:cubicBezTo>
                      <a:pt x="37" y="0"/>
                      <a:pt x="21" y="16"/>
                      <a:pt x="21" y="35"/>
                    </a:cubicBezTo>
                    <a:cubicBezTo>
                      <a:pt x="21" y="49"/>
                      <a:pt x="29" y="61"/>
                      <a:pt x="41" y="67"/>
                    </a:cubicBezTo>
                    <a:cubicBezTo>
                      <a:pt x="48" y="70"/>
                      <a:pt x="48" y="70"/>
                      <a:pt x="48" y="70"/>
                    </a:cubicBezTo>
                    <a:cubicBezTo>
                      <a:pt x="48" y="70"/>
                      <a:pt x="3" y="230"/>
                      <a:pt x="0" y="240"/>
                    </a:cubicBezTo>
                    <a:cubicBezTo>
                      <a:pt x="6" y="246"/>
                      <a:pt x="48" y="283"/>
                      <a:pt x="56" y="291"/>
                    </a:cubicBezTo>
                    <a:cubicBezTo>
                      <a:pt x="65" y="283"/>
                      <a:pt x="106" y="246"/>
                      <a:pt x="113" y="2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de-DE">
                  <a:solidFill>
                    <a:prstClr val="black"/>
                  </a:solidFill>
                </a:endParaRPr>
              </a:p>
            </p:txBody>
          </p:sp>
          <p:sp>
            <p:nvSpPr>
              <p:cNvPr id="180" name="Freeform 60">
                <a:extLst>
                  <a:ext uri="{FF2B5EF4-FFF2-40B4-BE49-F238E27FC236}">
                    <a16:creationId xmlns:a16="http://schemas.microsoft.com/office/drawing/2014/main" id="{8BCA8F7C-58C5-4F34-A91A-E91ADB3E9950}"/>
                  </a:ext>
                </a:extLst>
              </p:cNvPr>
              <p:cNvSpPr>
                <a:spLocks/>
              </p:cNvSpPr>
              <p:nvPr/>
            </p:nvSpPr>
            <p:spPr bwMode="gray">
              <a:xfrm>
                <a:off x="-2930525" y="4567238"/>
                <a:ext cx="2070100" cy="1371600"/>
              </a:xfrm>
              <a:custGeom>
                <a:avLst/>
                <a:gdLst>
                  <a:gd name="T0" fmla="*/ 68 w 552"/>
                  <a:gd name="T1" fmla="*/ 366 h 366"/>
                  <a:gd name="T2" fmla="*/ 486 w 552"/>
                  <a:gd name="T3" fmla="*/ 366 h 366"/>
                  <a:gd name="T4" fmla="*/ 551 w 552"/>
                  <a:gd name="T5" fmla="*/ 315 h 366"/>
                  <a:gd name="T6" fmla="*/ 552 w 552"/>
                  <a:gd name="T7" fmla="*/ 191 h 366"/>
                  <a:gd name="T8" fmla="*/ 552 w 552"/>
                  <a:gd name="T9" fmla="*/ 180 h 366"/>
                  <a:gd name="T10" fmla="*/ 452 w 552"/>
                  <a:gd name="T11" fmla="*/ 36 h 366"/>
                  <a:gd name="T12" fmla="*/ 322 w 552"/>
                  <a:gd name="T13" fmla="*/ 0 h 366"/>
                  <a:gd name="T14" fmla="*/ 338 w 552"/>
                  <a:gd name="T15" fmla="*/ 41 h 366"/>
                  <a:gd name="T16" fmla="*/ 338 w 552"/>
                  <a:gd name="T17" fmla="*/ 41 h 366"/>
                  <a:gd name="T18" fmla="*/ 338 w 552"/>
                  <a:gd name="T19" fmla="*/ 41 h 366"/>
                  <a:gd name="T20" fmla="*/ 338 w 552"/>
                  <a:gd name="T21" fmla="*/ 41 h 366"/>
                  <a:gd name="T22" fmla="*/ 334 w 552"/>
                  <a:gd name="T23" fmla="*/ 64 h 366"/>
                  <a:gd name="T24" fmla="*/ 330 w 552"/>
                  <a:gd name="T25" fmla="*/ 71 h 366"/>
                  <a:gd name="T26" fmla="*/ 316 w 552"/>
                  <a:gd name="T27" fmla="*/ 88 h 366"/>
                  <a:gd name="T28" fmla="*/ 359 w 552"/>
                  <a:gd name="T29" fmla="*/ 244 h 366"/>
                  <a:gd name="T30" fmla="*/ 362 w 552"/>
                  <a:gd name="T31" fmla="*/ 255 h 366"/>
                  <a:gd name="T32" fmla="*/ 354 w 552"/>
                  <a:gd name="T33" fmla="*/ 262 h 366"/>
                  <a:gd name="T34" fmla="*/ 288 w 552"/>
                  <a:gd name="T35" fmla="*/ 321 h 366"/>
                  <a:gd name="T36" fmla="*/ 276 w 552"/>
                  <a:gd name="T37" fmla="*/ 332 h 366"/>
                  <a:gd name="T38" fmla="*/ 264 w 552"/>
                  <a:gd name="T39" fmla="*/ 321 h 366"/>
                  <a:gd name="T40" fmla="*/ 199 w 552"/>
                  <a:gd name="T41" fmla="*/ 262 h 366"/>
                  <a:gd name="T42" fmla="*/ 190 w 552"/>
                  <a:gd name="T43" fmla="*/ 255 h 366"/>
                  <a:gd name="T44" fmla="*/ 193 w 552"/>
                  <a:gd name="T45" fmla="*/ 244 h 366"/>
                  <a:gd name="T46" fmla="*/ 237 w 552"/>
                  <a:gd name="T47" fmla="*/ 89 h 366"/>
                  <a:gd name="T48" fmla="*/ 234 w 552"/>
                  <a:gd name="T49" fmla="*/ 86 h 366"/>
                  <a:gd name="T50" fmla="*/ 215 w 552"/>
                  <a:gd name="T51" fmla="*/ 41 h 366"/>
                  <a:gd name="T52" fmla="*/ 215 w 552"/>
                  <a:gd name="T53" fmla="*/ 41 h 366"/>
                  <a:gd name="T54" fmla="*/ 215 w 552"/>
                  <a:gd name="T55" fmla="*/ 41 h 366"/>
                  <a:gd name="T56" fmla="*/ 215 w 552"/>
                  <a:gd name="T57" fmla="*/ 41 h 366"/>
                  <a:gd name="T58" fmla="*/ 231 w 552"/>
                  <a:gd name="T59" fmla="*/ 0 h 366"/>
                  <a:gd name="T60" fmla="*/ 58 w 552"/>
                  <a:gd name="T61" fmla="*/ 65 h 366"/>
                  <a:gd name="T62" fmla="*/ 55 w 552"/>
                  <a:gd name="T63" fmla="*/ 68 h 366"/>
                  <a:gd name="T64" fmla="*/ 51 w 552"/>
                  <a:gd name="T65" fmla="*/ 72 h 366"/>
                  <a:gd name="T66" fmla="*/ 2 w 552"/>
                  <a:gd name="T67" fmla="*/ 161 h 366"/>
                  <a:gd name="T68" fmla="*/ 1 w 552"/>
                  <a:gd name="T69" fmla="*/ 176 h 366"/>
                  <a:gd name="T70" fmla="*/ 0 w 552"/>
                  <a:gd name="T71" fmla="*/ 176 h 366"/>
                  <a:gd name="T72" fmla="*/ 0 w 552"/>
                  <a:gd name="T73" fmla="*/ 202 h 366"/>
                  <a:gd name="T74" fmla="*/ 0 w 552"/>
                  <a:gd name="T75" fmla="*/ 302 h 366"/>
                  <a:gd name="T76" fmla="*/ 68 w 552"/>
                  <a:gd name="T77" fmla="*/ 366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2" h="366">
                    <a:moveTo>
                      <a:pt x="68" y="366"/>
                    </a:moveTo>
                    <a:cubicBezTo>
                      <a:pt x="486" y="366"/>
                      <a:pt x="486" y="366"/>
                      <a:pt x="486" y="366"/>
                    </a:cubicBezTo>
                    <a:cubicBezTo>
                      <a:pt x="517" y="366"/>
                      <a:pt x="544" y="344"/>
                      <a:pt x="551" y="315"/>
                    </a:cubicBezTo>
                    <a:cubicBezTo>
                      <a:pt x="551" y="273"/>
                      <a:pt x="552" y="232"/>
                      <a:pt x="552" y="191"/>
                    </a:cubicBezTo>
                    <a:cubicBezTo>
                      <a:pt x="552" y="180"/>
                      <a:pt x="552" y="180"/>
                      <a:pt x="552" y="180"/>
                    </a:cubicBezTo>
                    <a:cubicBezTo>
                      <a:pt x="548" y="115"/>
                      <a:pt x="508" y="67"/>
                      <a:pt x="452" y="36"/>
                    </a:cubicBezTo>
                    <a:cubicBezTo>
                      <a:pt x="414" y="17"/>
                      <a:pt x="369" y="5"/>
                      <a:pt x="322" y="0"/>
                    </a:cubicBezTo>
                    <a:cubicBezTo>
                      <a:pt x="332" y="11"/>
                      <a:pt x="338" y="25"/>
                      <a:pt x="338" y="41"/>
                    </a:cubicBezTo>
                    <a:cubicBezTo>
                      <a:pt x="338" y="41"/>
                      <a:pt x="338" y="41"/>
                      <a:pt x="338" y="41"/>
                    </a:cubicBezTo>
                    <a:cubicBezTo>
                      <a:pt x="338" y="41"/>
                      <a:pt x="338" y="41"/>
                      <a:pt x="338" y="41"/>
                    </a:cubicBezTo>
                    <a:cubicBezTo>
                      <a:pt x="338" y="41"/>
                      <a:pt x="338" y="41"/>
                      <a:pt x="338" y="41"/>
                    </a:cubicBezTo>
                    <a:cubicBezTo>
                      <a:pt x="338" y="49"/>
                      <a:pt x="336" y="57"/>
                      <a:pt x="334" y="64"/>
                    </a:cubicBezTo>
                    <a:cubicBezTo>
                      <a:pt x="333" y="66"/>
                      <a:pt x="332" y="69"/>
                      <a:pt x="330" y="71"/>
                    </a:cubicBezTo>
                    <a:cubicBezTo>
                      <a:pt x="327" y="78"/>
                      <a:pt x="322" y="84"/>
                      <a:pt x="316" y="88"/>
                    </a:cubicBezTo>
                    <a:cubicBezTo>
                      <a:pt x="359" y="244"/>
                      <a:pt x="359" y="244"/>
                      <a:pt x="359" y="244"/>
                    </a:cubicBezTo>
                    <a:cubicBezTo>
                      <a:pt x="362" y="255"/>
                      <a:pt x="362" y="255"/>
                      <a:pt x="362" y="255"/>
                    </a:cubicBezTo>
                    <a:cubicBezTo>
                      <a:pt x="354" y="262"/>
                      <a:pt x="354" y="262"/>
                      <a:pt x="354" y="262"/>
                    </a:cubicBezTo>
                    <a:cubicBezTo>
                      <a:pt x="288" y="321"/>
                      <a:pt x="288" y="321"/>
                      <a:pt x="288" y="321"/>
                    </a:cubicBezTo>
                    <a:cubicBezTo>
                      <a:pt x="276" y="332"/>
                      <a:pt x="276" y="332"/>
                      <a:pt x="276" y="332"/>
                    </a:cubicBezTo>
                    <a:cubicBezTo>
                      <a:pt x="264" y="321"/>
                      <a:pt x="264" y="321"/>
                      <a:pt x="264" y="321"/>
                    </a:cubicBezTo>
                    <a:cubicBezTo>
                      <a:pt x="199" y="262"/>
                      <a:pt x="199" y="262"/>
                      <a:pt x="199" y="262"/>
                    </a:cubicBezTo>
                    <a:cubicBezTo>
                      <a:pt x="190" y="255"/>
                      <a:pt x="190" y="255"/>
                      <a:pt x="190" y="255"/>
                    </a:cubicBezTo>
                    <a:cubicBezTo>
                      <a:pt x="193" y="244"/>
                      <a:pt x="193" y="244"/>
                      <a:pt x="193" y="244"/>
                    </a:cubicBezTo>
                    <a:cubicBezTo>
                      <a:pt x="237" y="89"/>
                      <a:pt x="237" y="89"/>
                      <a:pt x="237" y="89"/>
                    </a:cubicBezTo>
                    <a:cubicBezTo>
                      <a:pt x="236" y="88"/>
                      <a:pt x="235" y="87"/>
                      <a:pt x="234" y="86"/>
                    </a:cubicBezTo>
                    <a:cubicBezTo>
                      <a:pt x="222" y="75"/>
                      <a:pt x="215" y="59"/>
                      <a:pt x="215" y="41"/>
                    </a:cubicBezTo>
                    <a:cubicBezTo>
                      <a:pt x="215" y="41"/>
                      <a:pt x="215" y="41"/>
                      <a:pt x="215" y="41"/>
                    </a:cubicBezTo>
                    <a:cubicBezTo>
                      <a:pt x="215" y="41"/>
                      <a:pt x="215" y="41"/>
                      <a:pt x="215" y="41"/>
                    </a:cubicBezTo>
                    <a:cubicBezTo>
                      <a:pt x="215" y="41"/>
                      <a:pt x="215" y="41"/>
                      <a:pt x="215" y="41"/>
                    </a:cubicBezTo>
                    <a:cubicBezTo>
                      <a:pt x="215" y="25"/>
                      <a:pt x="221" y="11"/>
                      <a:pt x="231" y="0"/>
                    </a:cubicBezTo>
                    <a:cubicBezTo>
                      <a:pt x="164" y="7"/>
                      <a:pt x="101" y="29"/>
                      <a:pt x="58" y="65"/>
                    </a:cubicBezTo>
                    <a:cubicBezTo>
                      <a:pt x="57" y="66"/>
                      <a:pt x="56" y="67"/>
                      <a:pt x="55" y="68"/>
                    </a:cubicBezTo>
                    <a:cubicBezTo>
                      <a:pt x="53" y="70"/>
                      <a:pt x="52" y="71"/>
                      <a:pt x="51" y="72"/>
                    </a:cubicBezTo>
                    <a:cubicBezTo>
                      <a:pt x="26" y="96"/>
                      <a:pt x="9" y="126"/>
                      <a:pt x="2" y="161"/>
                    </a:cubicBezTo>
                    <a:cubicBezTo>
                      <a:pt x="2" y="166"/>
                      <a:pt x="1" y="171"/>
                      <a:pt x="1" y="176"/>
                    </a:cubicBezTo>
                    <a:cubicBezTo>
                      <a:pt x="0" y="176"/>
                      <a:pt x="0" y="176"/>
                      <a:pt x="0" y="176"/>
                    </a:cubicBezTo>
                    <a:cubicBezTo>
                      <a:pt x="0" y="202"/>
                      <a:pt x="0" y="202"/>
                      <a:pt x="0" y="202"/>
                    </a:cubicBezTo>
                    <a:cubicBezTo>
                      <a:pt x="0" y="236"/>
                      <a:pt x="0" y="269"/>
                      <a:pt x="0" y="302"/>
                    </a:cubicBezTo>
                    <a:cubicBezTo>
                      <a:pt x="2" y="338"/>
                      <a:pt x="32" y="366"/>
                      <a:pt x="68" y="3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de-DE">
                  <a:solidFill>
                    <a:prstClr val="black"/>
                  </a:solidFill>
                </a:endParaRPr>
              </a:p>
            </p:txBody>
          </p:sp>
        </p:grpSp>
        <p:grpSp>
          <p:nvGrpSpPr>
            <p:cNvPr id="175" name="Gruppieren 174">
              <a:extLst>
                <a:ext uri="{FF2B5EF4-FFF2-40B4-BE49-F238E27FC236}">
                  <a16:creationId xmlns:a16="http://schemas.microsoft.com/office/drawing/2014/main" id="{AC3B0A20-E809-4918-9BB5-0FB4B51009E9}"/>
                </a:ext>
              </a:extLst>
            </p:cNvPr>
            <p:cNvGrpSpPr/>
            <p:nvPr/>
          </p:nvGrpSpPr>
          <p:grpSpPr bwMode="gray">
            <a:xfrm>
              <a:off x="4243808" y="5026243"/>
              <a:ext cx="114844" cy="220557"/>
              <a:chOff x="3727695" y="5028917"/>
              <a:chExt cx="114844" cy="220557"/>
            </a:xfrm>
          </p:grpSpPr>
          <p:sp>
            <p:nvSpPr>
              <p:cNvPr id="176" name="Eingekerbter Richtungspfeil 195">
                <a:extLst>
                  <a:ext uri="{FF2B5EF4-FFF2-40B4-BE49-F238E27FC236}">
                    <a16:creationId xmlns:a16="http://schemas.microsoft.com/office/drawing/2014/main" id="{C8AF2A91-97E8-4873-A17D-51A52F177162}"/>
                  </a:ext>
                </a:extLst>
              </p:cNvPr>
              <p:cNvSpPr/>
              <p:nvPr/>
            </p:nvSpPr>
            <p:spPr bwMode="gray">
              <a:xfrm rot="17100000">
                <a:off x="3688124" y="5160847"/>
                <a:ext cx="131535" cy="45719"/>
              </a:xfrm>
              <a:custGeom>
                <a:avLst/>
                <a:gdLst>
                  <a:gd name="connsiteX0" fmla="*/ 0 w 155086"/>
                  <a:gd name="connsiteY0" fmla="*/ 0 h 45719"/>
                  <a:gd name="connsiteX1" fmla="*/ 131535 w 155086"/>
                  <a:gd name="connsiteY1" fmla="*/ 0 h 45719"/>
                  <a:gd name="connsiteX2" fmla="*/ 155086 w 155086"/>
                  <a:gd name="connsiteY2" fmla="*/ 22860 h 45719"/>
                  <a:gd name="connsiteX3" fmla="*/ 131535 w 155086"/>
                  <a:gd name="connsiteY3" fmla="*/ 45719 h 45719"/>
                  <a:gd name="connsiteX4" fmla="*/ 0 w 155086"/>
                  <a:gd name="connsiteY4" fmla="*/ 45719 h 45719"/>
                  <a:gd name="connsiteX5" fmla="*/ 23551 w 155086"/>
                  <a:gd name="connsiteY5" fmla="*/ 22860 h 45719"/>
                  <a:gd name="connsiteX6" fmla="*/ 0 w 155086"/>
                  <a:gd name="connsiteY6" fmla="*/ 0 h 45719"/>
                  <a:gd name="connsiteX0" fmla="*/ 0 w 131535"/>
                  <a:gd name="connsiteY0" fmla="*/ 0 h 45719"/>
                  <a:gd name="connsiteX1" fmla="*/ 131535 w 131535"/>
                  <a:gd name="connsiteY1" fmla="*/ 0 h 45719"/>
                  <a:gd name="connsiteX2" fmla="*/ 131535 w 131535"/>
                  <a:gd name="connsiteY2" fmla="*/ 45719 h 45719"/>
                  <a:gd name="connsiteX3" fmla="*/ 0 w 131535"/>
                  <a:gd name="connsiteY3" fmla="*/ 45719 h 45719"/>
                  <a:gd name="connsiteX4" fmla="*/ 23551 w 131535"/>
                  <a:gd name="connsiteY4" fmla="*/ 22860 h 45719"/>
                  <a:gd name="connsiteX5" fmla="*/ 0 w 131535"/>
                  <a:gd name="connsiteY5"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535" h="45719">
                    <a:moveTo>
                      <a:pt x="0" y="0"/>
                    </a:moveTo>
                    <a:lnTo>
                      <a:pt x="131535" y="0"/>
                    </a:lnTo>
                    <a:lnTo>
                      <a:pt x="131535" y="45719"/>
                    </a:lnTo>
                    <a:lnTo>
                      <a:pt x="0" y="45719"/>
                    </a:lnTo>
                    <a:lnTo>
                      <a:pt x="23551" y="22860"/>
                    </a:lnTo>
                    <a:lnTo>
                      <a:pt x="0" y="0"/>
                    </a:lnTo>
                    <a:close/>
                  </a:path>
                </a:pathLst>
              </a:custGeom>
              <a:solidFill>
                <a:srgbClr val="4D4F53"/>
              </a:solidFill>
              <a:ln w="25400" cap="flat" cmpd="sng" algn="ctr">
                <a:noFill/>
                <a:prstDash val="solid"/>
              </a:ln>
              <a:effectLst/>
            </p:spPr>
            <p:txBody>
              <a:bodyPr rtlCol="0" anchor="ctr"/>
              <a:lstStyle/>
              <a:p>
                <a:pPr>
                  <a:defRPr/>
                </a:pPr>
                <a:endParaRPr lang="de-DE" sz="1200">
                  <a:solidFill>
                    <a:prstClr val="black"/>
                  </a:solidFill>
                  <a:latin typeface="Arial"/>
                </a:endParaRPr>
              </a:p>
            </p:txBody>
          </p:sp>
          <p:sp>
            <p:nvSpPr>
              <p:cNvPr id="177" name="Stern mit 32 Zacken 196">
                <a:extLst>
                  <a:ext uri="{FF2B5EF4-FFF2-40B4-BE49-F238E27FC236}">
                    <a16:creationId xmlns:a16="http://schemas.microsoft.com/office/drawing/2014/main" id="{D54E86C7-AE1E-4960-A0DF-3E0E83B72B8E}"/>
                  </a:ext>
                </a:extLst>
              </p:cNvPr>
              <p:cNvSpPr/>
              <p:nvPr/>
            </p:nvSpPr>
            <p:spPr bwMode="gray">
              <a:xfrm rot="900000">
                <a:off x="3727695" y="5028917"/>
                <a:ext cx="114844" cy="114844"/>
              </a:xfrm>
              <a:custGeom>
                <a:avLst/>
                <a:gdLst/>
                <a:ahLst/>
                <a:cxnLst/>
                <a:rect l="l" t="t" r="r" b="b"/>
                <a:pathLst>
                  <a:path w="114844" h="114844">
                    <a:moveTo>
                      <a:pt x="49414" y="27533"/>
                    </a:moveTo>
                    <a:lnTo>
                      <a:pt x="43382" y="41840"/>
                    </a:lnTo>
                    <a:lnTo>
                      <a:pt x="28618" y="45796"/>
                    </a:lnTo>
                    <a:lnTo>
                      <a:pt x="35858" y="59679"/>
                    </a:lnTo>
                    <a:lnTo>
                      <a:pt x="29826" y="73986"/>
                    </a:lnTo>
                    <a:lnTo>
                      <a:pt x="44888" y="76992"/>
                    </a:lnTo>
                    <a:lnTo>
                      <a:pt x="52129" y="90876"/>
                    </a:lnTo>
                    <a:lnTo>
                      <a:pt x="63671" y="80741"/>
                    </a:lnTo>
                    <a:lnTo>
                      <a:pt x="78734" y="83747"/>
                    </a:lnTo>
                    <a:lnTo>
                      <a:pt x="78063" y="68103"/>
                    </a:lnTo>
                    <a:lnTo>
                      <a:pt x="89604" y="57968"/>
                    </a:lnTo>
                    <a:lnTo>
                      <a:pt x="77226" y="48595"/>
                    </a:lnTo>
                    <a:lnTo>
                      <a:pt x="76556" y="32951"/>
                    </a:lnTo>
                    <a:lnTo>
                      <a:pt x="61791" y="36907"/>
                    </a:lnTo>
                    <a:close/>
                    <a:moveTo>
                      <a:pt x="46220" y="1103"/>
                    </a:moveTo>
                    <a:lnTo>
                      <a:pt x="52228" y="4690"/>
                    </a:lnTo>
                    <a:lnTo>
                      <a:pt x="57422" y="0"/>
                    </a:lnTo>
                    <a:lnTo>
                      <a:pt x="62616" y="4690"/>
                    </a:lnTo>
                    <a:lnTo>
                      <a:pt x="68624" y="1103"/>
                    </a:lnTo>
                    <a:lnTo>
                      <a:pt x="72803" y="6716"/>
                    </a:lnTo>
                    <a:lnTo>
                      <a:pt x="79396" y="4371"/>
                    </a:lnTo>
                    <a:lnTo>
                      <a:pt x="82400" y="10691"/>
                    </a:lnTo>
                    <a:lnTo>
                      <a:pt x="89324" y="9677"/>
                    </a:lnTo>
                    <a:lnTo>
                      <a:pt x="91037" y="16462"/>
                    </a:lnTo>
                    <a:lnTo>
                      <a:pt x="98025" y="16819"/>
                    </a:lnTo>
                    <a:lnTo>
                      <a:pt x="98382" y="23807"/>
                    </a:lnTo>
                    <a:lnTo>
                      <a:pt x="105167" y="25520"/>
                    </a:lnTo>
                    <a:lnTo>
                      <a:pt x="104153" y="32444"/>
                    </a:lnTo>
                    <a:lnTo>
                      <a:pt x="110473" y="35448"/>
                    </a:lnTo>
                    <a:lnTo>
                      <a:pt x="108128" y="42041"/>
                    </a:lnTo>
                    <a:lnTo>
                      <a:pt x="113741" y="46220"/>
                    </a:lnTo>
                    <a:lnTo>
                      <a:pt x="110154" y="52228"/>
                    </a:lnTo>
                    <a:lnTo>
                      <a:pt x="114844" y="57422"/>
                    </a:lnTo>
                    <a:lnTo>
                      <a:pt x="110154" y="62616"/>
                    </a:lnTo>
                    <a:lnTo>
                      <a:pt x="113741" y="68624"/>
                    </a:lnTo>
                    <a:lnTo>
                      <a:pt x="108128" y="72803"/>
                    </a:lnTo>
                    <a:lnTo>
                      <a:pt x="110473" y="79396"/>
                    </a:lnTo>
                    <a:lnTo>
                      <a:pt x="104153" y="82400"/>
                    </a:lnTo>
                    <a:lnTo>
                      <a:pt x="105167" y="89324"/>
                    </a:lnTo>
                    <a:lnTo>
                      <a:pt x="98382" y="91037"/>
                    </a:lnTo>
                    <a:lnTo>
                      <a:pt x="98025" y="98025"/>
                    </a:lnTo>
                    <a:lnTo>
                      <a:pt x="91037" y="98382"/>
                    </a:lnTo>
                    <a:lnTo>
                      <a:pt x="89324" y="105167"/>
                    </a:lnTo>
                    <a:lnTo>
                      <a:pt x="82400" y="104153"/>
                    </a:lnTo>
                    <a:lnTo>
                      <a:pt x="79396" y="110473"/>
                    </a:lnTo>
                    <a:lnTo>
                      <a:pt x="72803" y="108128"/>
                    </a:lnTo>
                    <a:lnTo>
                      <a:pt x="68624" y="113741"/>
                    </a:lnTo>
                    <a:lnTo>
                      <a:pt x="62616" y="110154"/>
                    </a:lnTo>
                    <a:lnTo>
                      <a:pt x="57422" y="114844"/>
                    </a:lnTo>
                    <a:lnTo>
                      <a:pt x="52228" y="110154"/>
                    </a:lnTo>
                    <a:lnTo>
                      <a:pt x="46220" y="113741"/>
                    </a:lnTo>
                    <a:lnTo>
                      <a:pt x="42041" y="108128"/>
                    </a:lnTo>
                    <a:lnTo>
                      <a:pt x="35448" y="110473"/>
                    </a:lnTo>
                    <a:lnTo>
                      <a:pt x="32444" y="104153"/>
                    </a:lnTo>
                    <a:lnTo>
                      <a:pt x="25520" y="105167"/>
                    </a:lnTo>
                    <a:lnTo>
                      <a:pt x="23807" y="98382"/>
                    </a:lnTo>
                    <a:lnTo>
                      <a:pt x="16819" y="98025"/>
                    </a:lnTo>
                    <a:lnTo>
                      <a:pt x="16462" y="91037"/>
                    </a:lnTo>
                    <a:lnTo>
                      <a:pt x="9677" y="89324"/>
                    </a:lnTo>
                    <a:lnTo>
                      <a:pt x="10691" y="82400"/>
                    </a:lnTo>
                    <a:lnTo>
                      <a:pt x="4371" y="79396"/>
                    </a:lnTo>
                    <a:lnTo>
                      <a:pt x="6716" y="72803"/>
                    </a:lnTo>
                    <a:lnTo>
                      <a:pt x="1103" y="68624"/>
                    </a:lnTo>
                    <a:lnTo>
                      <a:pt x="4690" y="62616"/>
                    </a:lnTo>
                    <a:lnTo>
                      <a:pt x="0" y="57422"/>
                    </a:lnTo>
                    <a:lnTo>
                      <a:pt x="4690" y="52228"/>
                    </a:lnTo>
                    <a:lnTo>
                      <a:pt x="1103" y="46220"/>
                    </a:lnTo>
                    <a:lnTo>
                      <a:pt x="6716" y="42041"/>
                    </a:lnTo>
                    <a:lnTo>
                      <a:pt x="4371" y="35448"/>
                    </a:lnTo>
                    <a:lnTo>
                      <a:pt x="10691" y="32444"/>
                    </a:lnTo>
                    <a:lnTo>
                      <a:pt x="9677" y="25520"/>
                    </a:lnTo>
                    <a:lnTo>
                      <a:pt x="16462" y="23807"/>
                    </a:lnTo>
                    <a:lnTo>
                      <a:pt x="16819" y="16819"/>
                    </a:lnTo>
                    <a:lnTo>
                      <a:pt x="23807" y="16462"/>
                    </a:lnTo>
                    <a:lnTo>
                      <a:pt x="25520" y="9677"/>
                    </a:lnTo>
                    <a:lnTo>
                      <a:pt x="32444" y="10691"/>
                    </a:lnTo>
                    <a:lnTo>
                      <a:pt x="35448" y="4371"/>
                    </a:lnTo>
                    <a:lnTo>
                      <a:pt x="42041" y="6716"/>
                    </a:lnTo>
                    <a:close/>
                  </a:path>
                </a:pathLst>
              </a:custGeom>
              <a:solidFill>
                <a:srgbClr val="4D4F53"/>
              </a:solidFill>
              <a:ln w="53975" cap="rnd" cmpd="sng" algn="ctr">
                <a:noFill/>
                <a:prstDash val="solid"/>
              </a:ln>
              <a:effectLst/>
            </p:spPr>
            <p:txBody>
              <a:bodyPr rtlCol="0" anchor="ctr"/>
              <a:lstStyle/>
              <a:p>
                <a:pPr>
                  <a:defRPr/>
                </a:pPr>
                <a:endParaRPr lang="de-DE">
                  <a:solidFill>
                    <a:prstClr val="white"/>
                  </a:solidFill>
                  <a:latin typeface="Arial"/>
                </a:endParaRPr>
              </a:p>
            </p:txBody>
          </p:sp>
        </p:grpSp>
      </p:grpSp>
      <p:cxnSp>
        <p:nvCxnSpPr>
          <p:cNvPr id="181" name="Gerade Verbindung mit Pfeil 180">
            <a:extLst>
              <a:ext uri="{FF2B5EF4-FFF2-40B4-BE49-F238E27FC236}">
                <a16:creationId xmlns:a16="http://schemas.microsoft.com/office/drawing/2014/main" id="{35025F8E-B2DE-4209-8958-4B43094B60AD}"/>
              </a:ext>
            </a:extLst>
          </p:cNvPr>
          <p:cNvCxnSpPr/>
          <p:nvPr/>
        </p:nvCxnSpPr>
        <p:spPr bwMode="gray">
          <a:xfrm flipV="1">
            <a:off x="4191690" y="3050932"/>
            <a:ext cx="413374" cy="381"/>
          </a:xfrm>
          <a:prstGeom prst="straightConnector1">
            <a:avLst/>
          </a:prstGeom>
          <a:noFill/>
          <a:ln w="28575" cap="flat" cmpd="sng" algn="ctr">
            <a:solidFill>
              <a:srgbClr val="41A940"/>
            </a:solidFill>
            <a:prstDash val="solid"/>
            <a:headEnd type="triangle"/>
            <a:tailEnd type="triangle"/>
          </a:ln>
          <a:effectLst/>
        </p:spPr>
      </p:cxnSp>
      <p:cxnSp>
        <p:nvCxnSpPr>
          <p:cNvPr id="182" name="Gerade Verbindung mit Pfeil 181">
            <a:extLst>
              <a:ext uri="{FF2B5EF4-FFF2-40B4-BE49-F238E27FC236}">
                <a16:creationId xmlns:a16="http://schemas.microsoft.com/office/drawing/2014/main" id="{E17FE364-8268-49C2-B980-12C2319D22E9}"/>
              </a:ext>
            </a:extLst>
          </p:cNvPr>
          <p:cNvCxnSpPr/>
          <p:nvPr/>
        </p:nvCxnSpPr>
        <p:spPr bwMode="gray">
          <a:xfrm flipV="1">
            <a:off x="4172460" y="5061859"/>
            <a:ext cx="413374" cy="381"/>
          </a:xfrm>
          <a:prstGeom prst="straightConnector1">
            <a:avLst/>
          </a:prstGeom>
          <a:noFill/>
          <a:ln w="28575" cap="flat" cmpd="sng" algn="ctr">
            <a:solidFill>
              <a:srgbClr val="41A940"/>
            </a:solidFill>
            <a:prstDash val="solid"/>
            <a:headEnd type="triangle"/>
            <a:tailEnd type="triangle"/>
          </a:ln>
          <a:effectLst/>
        </p:spPr>
      </p:cxnSp>
      <p:grpSp>
        <p:nvGrpSpPr>
          <p:cNvPr id="183" name="Gruppieren 182">
            <a:extLst>
              <a:ext uri="{FF2B5EF4-FFF2-40B4-BE49-F238E27FC236}">
                <a16:creationId xmlns:a16="http://schemas.microsoft.com/office/drawing/2014/main" id="{02670CAB-7293-469F-9344-5C4595451135}"/>
              </a:ext>
            </a:extLst>
          </p:cNvPr>
          <p:cNvGrpSpPr/>
          <p:nvPr/>
        </p:nvGrpSpPr>
        <p:grpSpPr>
          <a:xfrm>
            <a:off x="7259610" y="5903134"/>
            <a:ext cx="363984" cy="363984"/>
            <a:chOff x="5729049" y="5704930"/>
            <a:chExt cx="363984" cy="363984"/>
          </a:xfrm>
        </p:grpSpPr>
        <p:sp>
          <p:nvSpPr>
            <p:cNvPr id="184" name="Ellipse 183">
              <a:extLst>
                <a:ext uri="{FF2B5EF4-FFF2-40B4-BE49-F238E27FC236}">
                  <a16:creationId xmlns:a16="http://schemas.microsoft.com/office/drawing/2014/main" id="{F351B66A-92E7-4AAD-9854-AAE153A86B18}"/>
                </a:ext>
              </a:extLst>
            </p:cNvPr>
            <p:cNvSpPr/>
            <p:nvPr/>
          </p:nvSpPr>
          <p:spPr bwMode="gray">
            <a:xfrm>
              <a:off x="5729049" y="5704930"/>
              <a:ext cx="363984" cy="363984"/>
            </a:xfrm>
            <a:prstGeom prst="ellipse">
              <a:avLst/>
            </a:prstGeom>
            <a:solidFill>
              <a:srgbClr val="007F64"/>
            </a:solidFill>
            <a:ln w="25400" cap="flat" cmpd="sng" algn="ctr">
              <a:noFill/>
              <a:prstDash val="solid"/>
            </a:ln>
            <a:effectLst/>
          </p:spPr>
          <p:txBody>
            <a:bodyPr rtlCol="0" anchor="ctr"/>
            <a:lstStyle/>
            <a:p>
              <a:pPr>
                <a:defRPr/>
              </a:pPr>
              <a:endParaRPr lang="de-DE" sz="1200">
                <a:solidFill>
                  <a:prstClr val="white"/>
                </a:solidFill>
                <a:latin typeface="Arial"/>
              </a:endParaRPr>
            </a:p>
          </p:txBody>
        </p:sp>
        <p:sp>
          <p:nvSpPr>
            <p:cNvPr id="185" name="Freeform 99">
              <a:extLst>
                <a:ext uri="{FF2B5EF4-FFF2-40B4-BE49-F238E27FC236}">
                  <a16:creationId xmlns:a16="http://schemas.microsoft.com/office/drawing/2014/main" id="{BDBF5966-A01D-435D-87DB-1CA0BF941E5F}"/>
                </a:ext>
              </a:extLst>
            </p:cNvPr>
            <p:cNvSpPr>
              <a:spLocks/>
            </p:cNvSpPr>
            <p:nvPr/>
          </p:nvSpPr>
          <p:spPr bwMode="gray">
            <a:xfrm>
              <a:off x="5826706" y="5776875"/>
              <a:ext cx="168671" cy="220095"/>
            </a:xfrm>
            <a:custGeom>
              <a:avLst/>
              <a:gdLst>
                <a:gd name="T0" fmla="*/ 0 w 246"/>
                <a:gd name="T1" fmla="*/ 321 h 321"/>
                <a:gd name="T2" fmla="*/ 0 w 246"/>
                <a:gd name="T3" fmla="*/ 0 h 321"/>
                <a:gd name="T4" fmla="*/ 246 w 246"/>
                <a:gd name="T5" fmla="*/ 0 h 321"/>
                <a:gd name="T6" fmla="*/ 246 w 246"/>
                <a:gd name="T7" fmla="*/ 255 h 321"/>
                <a:gd name="T8" fmla="*/ 179 w 246"/>
                <a:gd name="T9" fmla="*/ 255 h 321"/>
                <a:gd name="T10" fmla="*/ 179 w 246"/>
                <a:gd name="T11" fmla="*/ 321 h 321"/>
                <a:gd name="T12" fmla="*/ 0 w 246"/>
                <a:gd name="T13" fmla="*/ 321 h 321"/>
              </a:gdLst>
              <a:ahLst/>
              <a:cxnLst>
                <a:cxn ang="0">
                  <a:pos x="T0" y="T1"/>
                </a:cxn>
                <a:cxn ang="0">
                  <a:pos x="T2" y="T3"/>
                </a:cxn>
                <a:cxn ang="0">
                  <a:pos x="T4" y="T5"/>
                </a:cxn>
                <a:cxn ang="0">
                  <a:pos x="T6" y="T7"/>
                </a:cxn>
                <a:cxn ang="0">
                  <a:pos x="T8" y="T9"/>
                </a:cxn>
                <a:cxn ang="0">
                  <a:pos x="T10" y="T11"/>
                </a:cxn>
                <a:cxn ang="0">
                  <a:pos x="T12" y="T13"/>
                </a:cxn>
              </a:cxnLst>
              <a:rect l="0" t="0" r="r" b="b"/>
              <a:pathLst>
                <a:path w="246" h="321">
                  <a:moveTo>
                    <a:pt x="0" y="321"/>
                  </a:moveTo>
                  <a:lnTo>
                    <a:pt x="0" y="0"/>
                  </a:lnTo>
                  <a:lnTo>
                    <a:pt x="246" y="0"/>
                  </a:lnTo>
                  <a:lnTo>
                    <a:pt x="246" y="255"/>
                  </a:lnTo>
                  <a:lnTo>
                    <a:pt x="179" y="255"/>
                  </a:lnTo>
                  <a:lnTo>
                    <a:pt x="179" y="321"/>
                  </a:lnTo>
                  <a:lnTo>
                    <a:pt x="0" y="321"/>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a:defRPr/>
              </a:pPr>
              <a:endParaRPr lang="de-DE">
                <a:solidFill>
                  <a:prstClr val="black"/>
                </a:solidFill>
              </a:endParaRPr>
            </a:p>
          </p:txBody>
        </p:sp>
      </p:grpSp>
      <p:grpSp>
        <p:nvGrpSpPr>
          <p:cNvPr id="194" name="Gruppieren 193">
            <a:extLst>
              <a:ext uri="{FF2B5EF4-FFF2-40B4-BE49-F238E27FC236}">
                <a16:creationId xmlns:a16="http://schemas.microsoft.com/office/drawing/2014/main" id="{BD3296B7-809E-4EEB-A5BC-D344CCA474EC}"/>
              </a:ext>
            </a:extLst>
          </p:cNvPr>
          <p:cNvGrpSpPr/>
          <p:nvPr/>
        </p:nvGrpSpPr>
        <p:grpSpPr bwMode="gray">
          <a:xfrm>
            <a:off x="533631" y="2957442"/>
            <a:ext cx="1300001" cy="1231027"/>
            <a:chOff x="-2087563" y="2573338"/>
            <a:chExt cx="3141663" cy="2974975"/>
          </a:xfrm>
        </p:grpSpPr>
        <p:sp>
          <p:nvSpPr>
            <p:cNvPr id="195" name="Freeform 19">
              <a:extLst>
                <a:ext uri="{FF2B5EF4-FFF2-40B4-BE49-F238E27FC236}">
                  <a16:creationId xmlns:a16="http://schemas.microsoft.com/office/drawing/2014/main" id="{891EC1AF-CB6E-4EBE-9C95-9F814E6CE929}"/>
                </a:ext>
              </a:extLst>
            </p:cNvPr>
            <p:cNvSpPr>
              <a:spLocks noEditPoints="1"/>
            </p:cNvSpPr>
            <p:nvPr/>
          </p:nvSpPr>
          <p:spPr bwMode="gray">
            <a:xfrm>
              <a:off x="-2073275" y="3068638"/>
              <a:ext cx="1136650" cy="2362200"/>
            </a:xfrm>
            <a:custGeom>
              <a:avLst/>
              <a:gdLst>
                <a:gd name="T0" fmla="*/ 290 w 303"/>
                <a:gd name="T1" fmla="*/ 593 h 630"/>
                <a:gd name="T2" fmla="*/ 213 w 303"/>
                <a:gd name="T3" fmla="*/ 554 h 630"/>
                <a:gd name="T4" fmla="*/ 177 w 303"/>
                <a:gd name="T5" fmla="*/ 552 h 630"/>
                <a:gd name="T6" fmla="*/ 173 w 303"/>
                <a:gd name="T7" fmla="*/ 482 h 630"/>
                <a:gd name="T8" fmla="*/ 164 w 303"/>
                <a:gd name="T9" fmla="*/ 444 h 630"/>
                <a:gd name="T10" fmla="*/ 168 w 303"/>
                <a:gd name="T11" fmla="*/ 426 h 630"/>
                <a:gd name="T12" fmla="*/ 188 w 303"/>
                <a:gd name="T13" fmla="*/ 403 h 630"/>
                <a:gd name="T14" fmla="*/ 188 w 303"/>
                <a:gd name="T15" fmla="*/ 422 h 630"/>
                <a:gd name="T16" fmla="*/ 228 w 303"/>
                <a:gd name="T17" fmla="*/ 436 h 630"/>
                <a:gd name="T18" fmla="*/ 217 w 303"/>
                <a:gd name="T19" fmla="*/ 409 h 630"/>
                <a:gd name="T20" fmla="*/ 228 w 303"/>
                <a:gd name="T21" fmla="*/ 388 h 630"/>
                <a:gd name="T22" fmla="*/ 290 w 303"/>
                <a:gd name="T23" fmla="*/ 351 h 630"/>
                <a:gd name="T24" fmla="*/ 139 w 303"/>
                <a:gd name="T25" fmla="*/ 191 h 630"/>
                <a:gd name="T26" fmla="*/ 2 w 303"/>
                <a:gd name="T27" fmla="*/ 35 h 630"/>
                <a:gd name="T28" fmla="*/ 2 w 303"/>
                <a:gd name="T29" fmla="*/ 105 h 630"/>
                <a:gd name="T30" fmla="*/ 10 w 303"/>
                <a:gd name="T31" fmla="*/ 229 h 630"/>
                <a:gd name="T32" fmla="*/ 13 w 303"/>
                <a:gd name="T33" fmla="*/ 349 h 630"/>
                <a:gd name="T34" fmla="*/ 90 w 303"/>
                <a:gd name="T35" fmla="*/ 406 h 630"/>
                <a:gd name="T36" fmla="*/ 77 w 303"/>
                <a:gd name="T37" fmla="*/ 408 h 630"/>
                <a:gd name="T38" fmla="*/ 30 w 303"/>
                <a:gd name="T39" fmla="*/ 444 h 630"/>
                <a:gd name="T40" fmla="*/ 83 w 303"/>
                <a:gd name="T41" fmla="*/ 418 h 630"/>
                <a:gd name="T42" fmla="*/ 101 w 303"/>
                <a:gd name="T43" fmla="*/ 409 h 630"/>
                <a:gd name="T44" fmla="*/ 128 w 303"/>
                <a:gd name="T45" fmla="*/ 406 h 630"/>
                <a:gd name="T46" fmla="*/ 146 w 303"/>
                <a:gd name="T47" fmla="*/ 426 h 630"/>
                <a:gd name="T48" fmla="*/ 150 w 303"/>
                <a:gd name="T49" fmla="*/ 444 h 630"/>
                <a:gd name="T50" fmla="*/ 141 w 303"/>
                <a:gd name="T51" fmla="*/ 482 h 630"/>
                <a:gd name="T52" fmla="*/ 137 w 303"/>
                <a:gd name="T53" fmla="*/ 551 h 630"/>
                <a:gd name="T54" fmla="*/ 135 w 303"/>
                <a:gd name="T55" fmla="*/ 554 h 630"/>
                <a:gd name="T56" fmla="*/ 60 w 303"/>
                <a:gd name="T57" fmla="*/ 593 h 630"/>
                <a:gd name="T58" fmla="*/ 47 w 303"/>
                <a:gd name="T59" fmla="*/ 613 h 630"/>
                <a:gd name="T60" fmla="*/ 74 w 303"/>
                <a:gd name="T61" fmla="*/ 630 h 630"/>
                <a:gd name="T62" fmla="*/ 78 w 303"/>
                <a:gd name="T63" fmla="*/ 598 h 630"/>
                <a:gd name="T64" fmla="*/ 130 w 303"/>
                <a:gd name="T65" fmla="*/ 568 h 630"/>
                <a:gd name="T66" fmla="*/ 219 w 303"/>
                <a:gd name="T67" fmla="*/ 568 h 630"/>
                <a:gd name="T68" fmla="*/ 271 w 303"/>
                <a:gd name="T69" fmla="*/ 598 h 630"/>
                <a:gd name="T70" fmla="*/ 276 w 303"/>
                <a:gd name="T71" fmla="*/ 630 h 630"/>
                <a:gd name="T72" fmla="*/ 303 w 303"/>
                <a:gd name="T73" fmla="*/ 613 h 630"/>
                <a:gd name="T74" fmla="*/ 28 w 303"/>
                <a:gd name="T75" fmla="*/ 197 h 630"/>
                <a:gd name="T76" fmla="*/ 28 w 303"/>
                <a:gd name="T77" fmla="*/ 140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3" h="630">
                  <a:moveTo>
                    <a:pt x="296" y="601"/>
                  </a:moveTo>
                  <a:cubicBezTo>
                    <a:pt x="294" y="600"/>
                    <a:pt x="290" y="593"/>
                    <a:pt x="290" y="593"/>
                  </a:cubicBezTo>
                  <a:cubicBezTo>
                    <a:pt x="290" y="580"/>
                    <a:pt x="267" y="562"/>
                    <a:pt x="252" y="557"/>
                  </a:cubicBezTo>
                  <a:cubicBezTo>
                    <a:pt x="247" y="556"/>
                    <a:pt x="231" y="555"/>
                    <a:pt x="213" y="554"/>
                  </a:cubicBezTo>
                  <a:cubicBezTo>
                    <a:pt x="213" y="551"/>
                    <a:pt x="213" y="551"/>
                    <a:pt x="213" y="551"/>
                  </a:cubicBezTo>
                  <a:cubicBezTo>
                    <a:pt x="213" y="551"/>
                    <a:pt x="197" y="552"/>
                    <a:pt x="177" y="552"/>
                  </a:cubicBezTo>
                  <a:cubicBezTo>
                    <a:pt x="177" y="482"/>
                    <a:pt x="177" y="482"/>
                    <a:pt x="177" y="482"/>
                  </a:cubicBezTo>
                  <a:cubicBezTo>
                    <a:pt x="173" y="482"/>
                    <a:pt x="173" y="482"/>
                    <a:pt x="173" y="482"/>
                  </a:cubicBezTo>
                  <a:cubicBezTo>
                    <a:pt x="173" y="444"/>
                    <a:pt x="173" y="444"/>
                    <a:pt x="173" y="444"/>
                  </a:cubicBezTo>
                  <a:cubicBezTo>
                    <a:pt x="164" y="444"/>
                    <a:pt x="164" y="444"/>
                    <a:pt x="164" y="444"/>
                  </a:cubicBezTo>
                  <a:cubicBezTo>
                    <a:pt x="164" y="426"/>
                    <a:pt x="164" y="426"/>
                    <a:pt x="164" y="426"/>
                  </a:cubicBezTo>
                  <a:cubicBezTo>
                    <a:pt x="168" y="426"/>
                    <a:pt x="168" y="426"/>
                    <a:pt x="168" y="426"/>
                  </a:cubicBezTo>
                  <a:cubicBezTo>
                    <a:pt x="168" y="416"/>
                    <a:pt x="168" y="416"/>
                    <a:pt x="168" y="416"/>
                  </a:cubicBezTo>
                  <a:cubicBezTo>
                    <a:pt x="188" y="403"/>
                    <a:pt x="188" y="403"/>
                    <a:pt x="188" y="403"/>
                  </a:cubicBezTo>
                  <a:cubicBezTo>
                    <a:pt x="190" y="418"/>
                    <a:pt x="190" y="418"/>
                    <a:pt x="190" y="418"/>
                  </a:cubicBezTo>
                  <a:cubicBezTo>
                    <a:pt x="190" y="418"/>
                    <a:pt x="188" y="419"/>
                    <a:pt x="188" y="422"/>
                  </a:cubicBezTo>
                  <a:cubicBezTo>
                    <a:pt x="188" y="425"/>
                    <a:pt x="193" y="444"/>
                    <a:pt x="193" y="444"/>
                  </a:cubicBezTo>
                  <a:cubicBezTo>
                    <a:pt x="193" y="444"/>
                    <a:pt x="220" y="443"/>
                    <a:pt x="228" y="436"/>
                  </a:cubicBezTo>
                  <a:cubicBezTo>
                    <a:pt x="222" y="412"/>
                    <a:pt x="222" y="412"/>
                    <a:pt x="222" y="412"/>
                  </a:cubicBezTo>
                  <a:cubicBezTo>
                    <a:pt x="222" y="412"/>
                    <a:pt x="217" y="410"/>
                    <a:pt x="217" y="409"/>
                  </a:cubicBezTo>
                  <a:cubicBezTo>
                    <a:pt x="216" y="407"/>
                    <a:pt x="215" y="397"/>
                    <a:pt x="215" y="397"/>
                  </a:cubicBezTo>
                  <a:cubicBezTo>
                    <a:pt x="215" y="397"/>
                    <a:pt x="224" y="389"/>
                    <a:pt x="228" y="388"/>
                  </a:cubicBezTo>
                  <a:cubicBezTo>
                    <a:pt x="231" y="386"/>
                    <a:pt x="255" y="382"/>
                    <a:pt x="255" y="382"/>
                  </a:cubicBezTo>
                  <a:cubicBezTo>
                    <a:pt x="255" y="382"/>
                    <a:pt x="290" y="376"/>
                    <a:pt x="290" y="351"/>
                  </a:cubicBezTo>
                  <a:cubicBezTo>
                    <a:pt x="225" y="290"/>
                    <a:pt x="225" y="290"/>
                    <a:pt x="225" y="290"/>
                  </a:cubicBezTo>
                  <a:cubicBezTo>
                    <a:pt x="139" y="191"/>
                    <a:pt x="139" y="191"/>
                    <a:pt x="139" y="191"/>
                  </a:cubicBezTo>
                  <a:cubicBezTo>
                    <a:pt x="129" y="143"/>
                    <a:pt x="119" y="94"/>
                    <a:pt x="97" y="62"/>
                  </a:cubicBezTo>
                  <a:cubicBezTo>
                    <a:pt x="75" y="31"/>
                    <a:pt x="15" y="0"/>
                    <a:pt x="2" y="35"/>
                  </a:cubicBezTo>
                  <a:cubicBezTo>
                    <a:pt x="0" y="39"/>
                    <a:pt x="9" y="65"/>
                    <a:pt x="8" y="69"/>
                  </a:cubicBezTo>
                  <a:cubicBezTo>
                    <a:pt x="8" y="73"/>
                    <a:pt x="2" y="90"/>
                    <a:pt x="2" y="105"/>
                  </a:cubicBezTo>
                  <a:cubicBezTo>
                    <a:pt x="1" y="120"/>
                    <a:pt x="8" y="188"/>
                    <a:pt x="11" y="200"/>
                  </a:cubicBezTo>
                  <a:cubicBezTo>
                    <a:pt x="11" y="200"/>
                    <a:pt x="9" y="219"/>
                    <a:pt x="10" y="229"/>
                  </a:cubicBezTo>
                  <a:cubicBezTo>
                    <a:pt x="10" y="240"/>
                    <a:pt x="15" y="276"/>
                    <a:pt x="16" y="281"/>
                  </a:cubicBezTo>
                  <a:cubicBezTo>
                    <a:pt x="17" y="286"/>
                    <a:pt x="13" y="323"/>
                    <a:pt x="13" y="349"/>
                  </a:cubicBezTo>
                  <a:cubicBezTo>
                    <a:pt x="13" y="374"/>
                    <a:pt x="37" y="425"/>
                    <a:pt x="86" y="391"/>
                  </a:cubicBezTo>
                  <a:cubicBezTo>
                    <a:pt x="86" y="391"/>
                    <a:pt x="84" y="401"/>
                    <a:pt x="90" y="406"/>
                  </a:cubicBezTo>
                  <a:cubicBezTo>
                    <a:pt x="79" y="413"/>
                    <a:pt x="79" y="413"/>
                    <a:pt x="79" y="413"/>
                  </a:cubicBezTo>
                  <a:cubicBezTo>
                    <a:pt x="77" y="408"/>
                    <a:pt x="77" y="408"/>
                    <a:pt x="77" y="408"/>
                  </a:cubicBezTo>
                  <a:cubicBezTo>
                    <a:pt x="77" y="408"/>
                    <a:pt x="41" y="424"/>
                    <a:pt x="37" y="429"/>
                  </a:cubicBezTo>
                  <a:cubicBezTo>
                    <a:pt x="32" y="435"/>
                    <a:pt x="27" y="442"/>
                    <a:pt x="30" y="444"/>
                  </a:cubicBezTo>
                  <a:cubicBezTo>
                    <a:pt x="34" y="446"/>
                    <a:pt x="40" y="435"/>
                    <a:pt x="47" y="433"/>
                  </a:cubicBezTo>
                  <a:cubicBezTo>
                    <a:pt x="55" y="431"/>
                    <a:pt x="83" y="418"/>
                    <a:pt x="83" y="418"/>
                  </a:cubicBezTo>
                  <a:cubicBezTo>
                    <a:pt x="101" y="409"/>
                    <a:pt x="101" y="409"/>
                    <a:pt x="101" y="409"/>
                  </a:cubicBezTo>
                  <a:cubicBezTo>
                    <a:pt x="101" y="409"/>
                    <a:pt x="101" y="409"/>
                    <a:pt x="101" y="409"/>
                  </a:cubicBezTo>
                  <a:cubicBezTo>
                    <a:pt x="111" y="410"/>
                    <a:pt x="124" y="407"/>
                    <a:pt x="128" y="400"/>
                  </a:cubicBezTo>
                  <a:cubicBezTo>
                    <a:pt x="128" y="406"/>
                    <a:pt x="128" y="406"/>
                    <a:pt x="128" y="406"/>
                  </a:cubicBezTo>
                  <a:cubicBezTo>
                    <a:pt x="146" y="416"/>
                    <a:pt x="146" y="416"/>
                    <a:pt x="146" y="416"/>
                  </a:cubicBezTo>
                  <a:cubicBezTo>
                    <a:pt x="146" y="426"/>
                    <a:pt x="146" y="426"/>
                    <a:pt x="146" y="426"/>
                  </a:cubicBezTo>
                  <a:cubicBezTo>
                    <a:pt x="150" y="426"/>
                    <a:pt x="150" y="426"/>
                    <a:pt x="150" y="426"/>
                  </a:cubicBezTo>
                  <a:cubicBezTo>
                    <a:pt x="150" y="444"/>
                    <a:pt x="150" y="444"/>
                    <a:pt x="150" y="444"/>
                  </a:cubicBezTo>
                  <a:cubicBezTo>
                    <a:pt x="141" y="444"/>
                    <a:pt x="141" y="444"/>
                    <a:pt x="141" y="444"/>
                  </a:cubicBezTo>
                  <a:cubicBezTo>
                    <a:pt x="141" y="482"/>
                    <a:pt x="141" y="482"/>
                    <a:pt x="141" y="482"/>
                  </a:cubicBezTo>
                  <a:cubicBezTo>
                    <a:pt x="137" y="482"/>
                    <a:pt x="137" y="482"/>
                    <a:pt x="137" y="482"/>
                  </a:cubicBezTo>
                  <a:cubicBezTo>
                    <a:pt x="137" y="551"/>
                    <a:pt x="137" y="551"/>
                    <a:pt x="137" y="551"/>
                  </a:cubicBezTo>
                  <a:cubicBezTo>
                    <a:pt x="136" y="551"/>
                    <a:pt x="135" y="551"/>
                    <a:pt x="135" y="551"/>
                  </a:cubicBezTo>
                  <a:cubicBezTo>
                    <a:pt x="135" y="554"/>
                    <a:pt x="135" y="554"/>
                    <a:pt x="135" y="554"/>
                  </a:cubicBezTo>
                  <a:cubicBezTo>
                    <a:pt x="117" y="555"/>
                    <a:pt x="102" y="556"/>
                    <a:pt x="97" y="557"/>
                  </a:cubicBezTo>
                  <a:cubicBezTo>
                    <a:pt x="83" y="562"/>
                    <a:pt x="60" y="580"/>
                    <a:pt x="60" y="593"/>
                  </a:cubicBezTo>
                  <a:cubicBezTo>
                    <a:pt x="60" y="593"/>
                    <a:pt x="56" y="600"/>
                    <a:pt x="54" y="601"/>
                  </a:cubicBezTo>
                  <a:cubicBezTo>
                    <a:pt x="52" y="602"/>
                    <a:pt x="47" y="608"/>
                    <a:pt x="47" y="613"/>
                  </a:cubicBezTo>
                  <a:cubicBezTo>
                    <a:pt x="47" y="619"/>
                    <a:pt x="52" y="630"/>
                    <a:pt x="56" y="630"/>
                  </a:cubicBezTo>
                  <a:cubicBezTo>
                    <a:pt x="60" y="630"/>
                    <a:pt x="68" y="630"/>
                    <a:pt x="74" y="630"/>
                  </a:cubicBezTo>
                  <a:cubicBezTo>
                    <a:pt x="80" y="630"/>
                    <a:pt x="83" y="621"/>
                    <a:pt x="83" y="615"/>
                  </a:cubicBezTo>
                  <a:cubicBezTo>
                    <a:pt x="83" y="610"/>
                    <a:pt x="81" y="600"/>
                    <a:pt x="78" y="598"/>
                  </a:cubicBezTo>
                  <a:cubicBezTo>
                    <a:pt x="76" y="595"/>
                    <a:pt x="75" y="599"/>
                    <a:pt x="75" y="593"/>
                  </a:cubicBezTo>
                  <a:cubicBezTo>
                    <a:pt x="76" y="587"/>
                    <a:pt x="82" y="569"/>
                    <a:pt x="130" y="568"/>
                  </a:cubicBezTo>
                  <a:cubicBezTo>
                    <a:pt x="174" y="567"/>
                    <a:pt x="174" y="567"/>
                    <a:pt x="174" y="567"/>
                  </a:cubicBezTo>
                  <a:cubicBezTo>
                    <a:pt x="219" y="568"/>
                    <a:pt x="219" y="568"/>
                    <a:pt x="219" y="568"/>
                  </a:cubicBezTo>
                  <a:cubicBezTo>
                    <a:pt x="268" y="569"/>
                    <a:pt x="274" y="587"/>
                    <a:pt x="275" y="593"/>
                  </a:cubicBezTo>
                  <a:cubicBezTo>
                    <a:pt x="275" y="599"/>
                    <a:pt x="274" y="595"/>
                    <a:pt x="271" y="598"/>
                  </a:cubicBezTo>
                  <a:cubicBezTo>
                    <a:pt x="269" y="600"/>
                    <a:pt x="267" y="610"/>
                    <a:pt x="267" y="615"/>
                  </a:cubicBezTo>
                  <a:cubicBezTo>
                    <a:pt x="267" y="621"/>
                    <a:pt x="270" y="630"/>
                    <a:pt x="276" y="630"/>
                  </a:cubicBezTo>
                  <a:cubicBezTo>
                    <a:pt x="282" y="630"/>
                    <a:pt x="290" y="630"/>
                    <a:pt x="294" y="630"/>
                  </a:cubicBezTo>
                  <a:cubicBezTo>
                    <a:pt x="298" y="630"/>
                    <a:pt x="303" y="619"/>
                    <a:pt x="303" y="613"/>
                  </a:cubicBezTo>
                  <a:cubicBezTo>
                    <a:pt x="303" y="608"/>
                    <a:pt x="298" y="602"/>
                    <a:pt x="296" y="601"/>
                  </a:cubicBezTo>
                  <a:close/>
                  <a:moveTo>
                    <a:pt x="28" y="197"/>
                  </a:moveTo>
                  <a:cubicBezTo>
                    <a:pt x="14" y="144"/>
                    <a:pt x="16" y="100"/>
                    <a:pt x="18" y="96"/>
                  </a:cubicBezTo>
                  <a:cubicBezTo>
                    <a:pt x="18" y="96"/>
                    <a:pt x="23" y="115"/>
                    <a:pt x="28" y="140"/>
                  </a:cubicBezTo>
                  <a:cubicBezTo>
                    <a:pt x="34" y="165"/>
                    <a:pt x="28" y="197"/>
                    <a:pt x="28" y="197"/>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6" name="Freeform 20">
              <a:extLst>
                <a:ext uri="{FF2B5EF4-FFF2-40B4-BE49-F238E27FC236}">
                  <a16:creationId xmlns:a16="http://schemas.microsoft.com/office/drawing/2014/main" id="{3BBDEFCD-EC25-41FA-A774-917C2A2A98D0}"/>
                </a:ext>
              </a:extLst>
            </p:cNvPr>
            <p:cNvSpPr>
              <a:spLocks noEditPoints="1"/>
            </p:cNvSpPr>
            <p:nvPr/>
          </p:nvSpPr>
          <p:spPr bwMode="gray">
            <a:xfrm>
              <a:off x="-1781175" y="2573338"/>
              <a:ext cx="1811338" cy="2936875"/>
            </a:xfrm>
            <a:custGeom>
              <a:avLst/>
              <a:gdLst>
                <a:gd name="T0" fmla="*/ 453 w 483"/>
                <a:gd name="T1" fmla="*/ 736 h 783"/>
                <a:gd name="T2" fmla="*/ 393 w 483"/>
                <a:gd name="T3" fmla="*/ 562 h 783"/>
                <a:gd name="T4" fmla="*/ 346 w 483"/>
                <a:gd name="T5" fmla="*/ 412 h 783"/>
                <a:gd name="T6" fmla="*/ 295 w 483"/>
                <a:gd name="T7" fmla="*/ 403 h 783"/>
                <a:gd name="T8" fmla="*/ 180 w 483"/>
                <a:gd name="T9" fmla="*/ 383 h 783"/>
                <a:gd name="T10" fmla="*/ 171 w 483"/>
                <a:gd name="T11" fmla="*/ 344 h 783"/>
                <a:gd name="T12" fmla="*/ 203 w 483"/>
                <a:gd name="T13" fmla="*/ 334 h 783"/>
                <a:gd name="T14" fmla="*/ 370 w 483"/>
                <a:gd name="T15" fmla="*/ 325 h 783"/>
                <a:gd name="T16" fmla="*/ 424 w 483"/>
                <a:gd name="T17" fmla="*/ 320 h 783"/>
                <a:gd name="T18" fmla="*/ 458 w 483"/>
                <a:gd name="T19" fmla="*/ 314 h 783"/>
                <a:gd name="T20" fmla="*/ 397 w 483"/>
                <a:gd name="T21" fmla="*/ 292 h 783"/>
                <a:gd name="T22" fmla="*/ 361 w 483"/>
                <a:gd name="T23" fmla="*/ 307 h 783"/>
                <a:gd name="T24" fmla="*/ 314 w 483"/>
                <a:gd name="T25" fmla="*/ 303 h 783"/>
                <a:gd name="T26" fmla="*/ 305 w 483"/>
                <a:gd name="T27" fmla="*/ 178 h 783"/>
                <a:gd name="T28" fmla="*/ 295 w 483"/>
                <a:gd name="T29" fmla="*/ 150 h 783"/>
                <a:gd name="T30" fmla="*/ 280 w 483"/>
                <a:gd name="T31" fmla="*/ 140 h 783"/>
                <a:gd name="T32" fmla="*/ 284 w 483"/>
                <a:gd name="T33" fmla="*/ 129 h 783"/>
                <a:gd name="T34" fmla="*/ 286 w 483"/>
                <a:gd name="T35" fmla="*/ 122 h 783"/>
                <a:gd name="T36" fmla="*/ 295 w 483"/>
                <a:gd name="T37" fmla="*/ 104 h 783"/>
                <a:gd name="T38" fmla="*/ 291 w 483"/>
                <a:gd name="T39" fmla="*/ 79 h 783"/>
                <a:gd name="T40" fmla="*/ 290 w 483"/>
                <a:gd name="T41" fmla="*/ 39 h 783"/>
                <a:gd name="T42" fmla="*/ 250 w 483"/>
                <a:gd name="T43" fmla="*/ 6 h 783"/>
                <a:gd name="T44" fmla="*/ 179 w 483"/>
                <a:gd name="T45" fmla="*/ 86 h 783"/>
                <a:gd name="T46" fmla="*/ 167 w 483"/>
                <a:gd name="T47" fmla="*/ 97 h 783"/>
                <a:gd name="T48" fmla="*/ 96 w 483"/>
                <a:gd name="T49" fmla="*/ 186 h 783"/>
                <a:gd name="T50" fmla="*/ 76 w 483"/>
                <a:gd name="T51" fmla="*/ 254 h 783"/>
                <a:gd name="T52" fmla="*/ 70 w 483"/>
                <a:gd name="T53" fmla="*/ 297 h 783"/>
                <a:gd name="T54" fmla="*/ 27 w 483"/>
                <a:gd name="T55" fmla="*/ 372 h 783"/>
                <a:gd name="T56" fmla="*/ 25 w 483"/>
                <a:gd name="T57" fmla="*/ 468 h 783"/>
                <a:gd name="T58" fmla="*/ 214 w 483"/>
                <a:gd name="T59" fmla="*/ 484 h 783"/>
                <a:gd name="T60" fmla="*/ 248 w 483"/>
                <a:gd name="T61" fmla="*/ 500 h 783"/>
                <a:gd name="T62" fmla="*/ 196 w 483"/>
                <a:gd name="T63" fmla="*/ 602 h 783"/>
                <a:gd name="T64" fmla="*/ 139 w 483"/>
                <a:gd name="T65" fmla="*/ 672 h 783"/>
                <a:gd name="T66" fmla="*/ 119 w 483"/>
                <a:gd name="T67" fmla="*/ 691 h 783"/>
                <a:gd name="T68" fmla="*/ 100 w 483"/>
                <a:gd name="T69" fmla="*/ 745 h 783"/>
                <a:gd name="T70" fmla="*/ 118 w 483"/>
                <a:gd name="T71" fmla="*/ 740 h 783"/>
                <a:gd name="T72" fmla="*/ 152 w 483"/>
                <a:gd name="T73" fmla="*/ 764 h 783"/>
                <a:gd name="T74" fmla="*/ 229 w 483"/>
                <a:gd name="T75" fmla="*/ 781 h 783"/>
                <a:gd name="T76" fmla="*/ 205 w 483"/>
                <a:gd name="T77" fmla="*/ 756 h 783"/>
                <a:gd name="T78" fmla="*/ 190 w 483"/>
                <a:gd name="T79" fmla="*/ 692 h 783"/>
                <a:gd name="T80" fmla="*/ 285 w 483"/>
                <a:gd name="T81" fmla="*/ 583 h 783"/>
                <a:gd name="T82" fmla="*/ 373 w 483"/>
                <a:gd name="T83" fmla="*/ 666 h 783"/>
                <a:gd name="T84" fmla="*/ 373 w 483"/>
                <a:gd name="T85" fmla="*/ 687 h 783"/>
                <a:gd name="T86" fmla="*/ 370 w 483"/>
                <a:gd name="T87" fmla="*/ 742 h 783"/>
                <a:gd name="T88" fmla="*/ 378 w 483"/>
                <a:gd name="T89" fmla="*/ 766 h 783"/>
                <a:gd name="T90" fmla="*/ 385 w 483"/>
                <a:gd name="T91" fmla="*/ 733 h 783"/>
                <a:gd name="T92" fmla="*/ 454 w 483"/>
                <a:gd name="T93" fmla="*/ 765 h 783"/>
                <a:gd name="T94" fmla="*/ 475 w 483"/>
                <a:gd name="T95" fmla="*/ 750 h 783"/>
                <a:gd name="T96" fmla="*/ 255 w 483"/>
                <a:gd name="T97" fmla="*/ 143 h 783"/>
                <a:gd name="T98" fmla="*/ 258 w 483"/>
                <a:gd name="T99" fmla="*/ 156 h 783"/>
                <a:gd name="T100" fmla="*/ 265 w 483"/>
                <a:gd name="T101" fmla="*/ 182 h 783"/>
                <a:gd name="T102" fmla="*/ 278 w 483"/>
                <a:gd name="T103" fmla="*/ 196 h 783"/>
                <a:gd name="T104" fmla="*/ 280 w 483"/>
                <a:gd name="T105" fmla="*/ 264 h 783"/>
                <a:gd name="T106" fmla="*/ 266 w 483"/>
                <a:gd name="T107" fmla="*/ 249 h 783"/>
                <a:gd name="T108" fmla="*/ 240 w 483"/>
                <a:gd name="T109" fmla="*/ 217 h 783"/>
                <a:gd name="T110" fmla="*/ 234 w 483"/>
                <a:gd name="T111" fmla="*/ 197 h 783"/>
                <a:gd name="T112" fmla="*/ 236 w 483"/>
                <a:gd name="T113" fmla="*/ 179 h 783"/>
                <a:gd name="T114" fmla="*/ 244 w 483"/>
                <a:gd name="T115" fmla="*/ 139 h 783"/>
                <a:gd name="T116" fmla="*/ 184 w 483"/>
                <a:gd name="T117" fmla="*/ 100 h 783"/>
                <a:gd name="T118" fmla="*/ 184 w 483"/>
                <a:gd name="T119" fmla="*/ 113 h 783"/>
                <a:gd name="T120" fmla="*/ 176 w 483"/>
                <a:gd name="T121" fmla="*/ 110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3" h="783">
                  <a:moveTo>
                    <a:pt x="475" y="750"/>
                  </a:moveTo>
                  <a:cubicBezTo>
                    <a:pt x="469" y="748"/>
                    <a:pt x="453" y="736"/>
                    <a:pt x="453" y="736"/>
                  </a:cubicBezTo>
                  <a:cubicBezTo>
                    <a:pt x="453" y="729"/>
                    <a:pt x="426" y="681"/>
                    <a:pt x="422" y="671"/>
                  </a:cubicBezTo>
                  <a:cubicBezTo>
                    <a:pt x="419" y="661"/>
                    <a:pt x="399" y="603"/>
                    <a:pt x="393" y="562"/>
                  </a:cubicBezTo>
                  <a:cubicBezTo>
                    <a:pt x="388" y="521"/>
                    <a:pt x="374" y="451"/>
                    <a:pt x="371" y="440"/>
                  </a:cubicBezTo>
                  <a:cubicBezTo>
                    <a:pt x="369" y="429"/>
                    <a:pt x="360" y="417"/>
                    <a:pt x="346" y="412"/>
                  </a:cubicBezTo>
                  <a:cubicBezTo>
                    <a:pt x="333" y="408"/>
                    <a:pt x="297" y="406"/>
                    <a:pt x="297" y="406"/>
                  </a:cubicBezTo>
                  <a:cubicBezTo>
                    <a:pt x="297" y="406"/>
                    <a:pt x="299" y="403"/>
                    <a:pt x="295" y="403"/>
                  </a:cubicBezTo>
                  <a:cubicBezTo>
                    <a:pt x="291" y="404"/>
                    <a:pt x="199" y="395"/>
                    <a:pt x="195" y="395"/>
                  </a:cubicBezTo>
                  <a:cubicBezTo>
                    <a:pt x="192" y="394"/>
                    <a:pt x="179" y="375"/>
                    <a:pt x="180" y="383"/>
                  </a:cubicBezTo>
                  <a:cubicBezTo>
                    <a:pt x="179" y="381"/>
                    <a:pt x="174" y="365"/>
                    <a:pt x="171" y="361"/>
                  </a:cubicBezTo>
                  <a:cubicBezTo>
                    <a:pt x="167" y="357"/>
                    <a:pt x="171" y="347"/>
                    <a:pt x="171" y="344"/>
                  </a:cubicBezTo>
                  <a:cubicBezTo>
                    <a:pt x="171" y="341"/>
                    <a:pt x="185" y="350"/>
                    <a:pt x="192" y="348"/>
                  </a:cubicBezTo>
                  <a:cubicBezTo>
                    <a:pt x="198" y="346"/>
                    <a:pt x="203" y="334"/>
                    <a:pt x="203" y="334"/>
                  </a:cubicBezTo>
                  <a:cubicBezTo>
                    <a:pt x="213" y="335"/>
                    <a:pt x="264" y="333"/>
                    <a:pt x="289" y="333"/>
                  </a:cubicBezTo>
                  <a:cubicBezTo>
                    <a:pt x="313" y="332"/>
                    <a:pt x="362" y="328"/>
                    <a:pt x="370" y="325"/>
                  </a:cubicBezTo>
                  <a:cubicBezTo>
                    <a:pt x="379" y="323"/>
                    <a:pt x="392" y="321"/>
                    <a:pt x="399" y="322"/>
                  </a:cubicBezTo>
                  <a:cubicBezTo>
                    <a:pt x="405" y="323"/>
                    <a:pt x="417" y="320"/>
                    <a:pt x="424" y="320"/>
                  </a:cubicBezTo>
                  <a:cubicBezTo>
                    <a:pt x="431" y="320"/>
                    <a:pt x="435" y="317"/>
                    <a:pt x="440" y="318"/>
                  </a:cubicBezTo>
                  <a:cubicBezTo>
                    <a:pt x="446" y="319"/>
                    <a:pt x="458" y="316"/>
                    <a:pt x="458" y="314"/>
                  </a:cubicBezTo>
                  <a:cubicBezTo>
                    <a:pt x="459" y="312"/>
                    <a:pt x="428" y="295"/>
                    <a:pt x="426" y="293"/>
                  </a:cubicBezTo>
                  <a:cubicBezTo>
                    <a:pt x="423" y="291"/>
                    <a:pt x="404" y="292"/>
                    <a:pt x="397" y="292"/>
                  </a:cubicBezTo>
                  <a:cubicBezTo>
                    <a:pt x="389" y="292"/>
                    <a:pt x="385" y="299"/>
                    <a:pt x="379" y="302"/>
                  </a:cubicBezTo>
                  <a:cubicBezTo>
                    <a:pt x="372" y="305"/>
                    <a:pt x="364" y="307"/>
                    <a:pt x="361" y="307"/>
                  </a:cubicBezTo>
                  <a:cubicBezTo>
                    <a:pt x="357" y="308"/>
                    <a:pt x="347" y="306"/>
                    <a:pt x="341" y="304"/>
                  </a:cubicBezTo>
                  <a:cubicBezTo>
                    <a:pt x="335" y="303"/>
                    <a:pt x="314" y="303"/>
                    <a:pt x="314" y="303"/>
                  </a:cubicBezTo>
                  <a:cubicBezTo>
                    <a:pt x="317" y="257"/>
                    <a:pt x="308" y="223"/>
                    <a:pt x="307" y="207"/>
                  </a:cubicBezTo>
                  <a:cubicBezTo>
                    <a:pt x="305" y="191"/>
                    <a:pt x="305" y="181"/>
                    <a:pt x="305" y="178"/>
                  </a:cubicBezTo>
                  <a:cubicBezTo>
                    <a:pt x="305" y="176"/>
                    <a:pt x="304" y="163"/>
                    <a:pt x="303" y="156"/>
                  </a:cubicBezTo>
                  <a:cubicBezTo>
                    <a:pt x="301" y="149"/>
                    <a:pt x="295" y="150"/>
                    <a:pt x="295" y="150"/>
                  </a:cubicBezTo>
                  <a:cubicBezTo>
                    <a:pt x="295" y="146"/>
                    <a:pt x="286" y="145"/>
                    <a:pt x="286" y="145"/>
                  </a:cubicBezTo>
                  <a:cubicBezTo>
                    <a:pt x="286" y="141"/>
                    <a:pt x="280" y="140"/>
                    <a:pt x="280" y="140"/>
                  </a:cubicBezTo>
                  <a:cubicBezTo>
                    <a:pt x="280" y="140"/>
                    <a:pt x="281" y="136"/>
                    <a:pt x="281" y="135"/>
                  </a:cubicBezTo>
                  <a:cubicBezTo>
                    <a:pt x="281" y="134"/>
                    <a:pt x="283" y="130"/>
                    <a:pt x="284" y="129"/>
                  </a:cubicBezTo>
                  <a:cubicBezTo>
                    <a:pt x="285" y="128"/>
                    <a:pt x="283" y="125"/>
                    <a:pt x="283" y="124"/>
                  </a:cubicBezTo>
                  <a:cubicBezTo>
                    <a:pt x="283" y="123"/>
                    <a:pt x="285" y="123"/>
                    <a:pt x="286" y="122"/>
                  </a:cubicBezTo>
                  <a:cubicBezTo>
                    <a:pt x="288" y="120"/>
                    <a:pt x="286" y="112"/>
                    <a:pt x="286" y="112"/>
                  </a:cubicBezTo>
                  <a:cubicBezTo>
                    <a:pt x="296" y="112"/>
                    <a:pt x="296" y="106"/>
                    <a:pt x="295" y="104"/>
                  </a:cubicBezTo>
                  <a:cubicBezTo>
                    <a:pt x="295" y="102"/>
                    <a:pt x="290" y="90"/>
                    <a:pt x="289" y="88"/>
                  </a:cubicBezTo>
                  <a:cubicBezTo>
                    <a:pt x="288" y="86"/>
                    <a:pt x="290" y="81"/>
                    <a:pt x="291" y="79"/>
                  </a:cubicBezTo>
                  <a:cubicBezTo>
                    <a:pt x="292" y="78"/>
                    <a:pt x="293" y="73"/>
                    <a:pt x="293" y="73"/>
                  </a:cubicBezTo>
                  <a:cubicBezTo>
                    <a:pt x="294" y="64"/>
                    <a:pt x="290" y="39"/>
                    <a:pt x="290" y="39"/>
                  </a:cubicBezTo>
                  <a:cubicBezTo>
                    <a:pt x="293" y="39"/>
                    <a:pt x="290" y="34"/>
                    <a:pt x="290" y="34"/>
                  </a:cubicBezTo>
                  <a:cubicBezTo>
                    <a:pt x="288" y="28"/>
                    <a:pt x="272" y="13"/>
                    <a:pt x="250" y="6"/>
                  </a:cubicBezTo>
                  <a:cubicBezTo>
                    <a:pt x="229" y="0"/>
                    <a:pt x="210" y="5"/>
                    <a:pt x="194" y="19"/>
                  </a:cubicBezTo>
                  <a:cubicBezTo>
                    <a:pt x="179" y="34"/>
                    <a:pt x="177" y="61"/>
                    <a:pt x="179" y="86"/>
                  </a:cubicBezTo>
                  <a:cubicBezTo>
                    <a:pt x="179" y="92"/>
                    <a:pt x="179" y="92"/>
                    <a:pt x="179" y="92"/>
                  </a:cubicBezTo>
                  <a:cubicBezTo>
                    <a:pt x="179" y="92"/>
                    <a:pt x="178" y="93"/>
                    <a:pt x="167" y="97"/>
                  </a:cubicBezTo>
                  <a:cubicBezTo>
                    <a:pt x="156" y="102"/>
                    <a:pt x="137" y="130"/>
                    <a:pt x="131" y="140"/>
                  </a:cubicBezTo>
                  <a:cubicBezTo>
                    <a:pt x="125" y="150"/>
                    <a:pt x="108" y="169"/>
                    <a:pt x="96" y="186"/>
                  </a:cubicBezTo>
                  <a:cubicBezTo>
                    <a:pt x="85" y="204"/>
                    <a:pt x="75" y="236"/>
                    <a:pt x="73" y="242"/>
                  </a:cubicBezTo>
                  <a:cubicBezTo>
                    <a:pt x="70" y="248"/>
                    <a:pt x="76" y="253"/>
                    <a:pt x="76" y="254"/>
                  </a:cubicBezTo>
                  <a:cubicBezTo>
                    <a:pt x="76" y="255"/>
                    <a:pt x="73" y="264"/>
                    <a:pt x="67" y="270"/>
                  </a:cubicBezTo>
                  <a:cubicBezTo>
                    <a:pt x="62" y="276"/>
                    <a:pt x="68" y="291"/>
                    <a:pt x="70" y="297"/>
                  </a:cubicBezTo>
                  <a:cubicBezTo>
                    <a:pt x="71" y="303"/>
                    <a:pt x="60" y="318"/>
                    <a:pt x="54" y="322"/>
                  </a:cubicBezTo>
                  <a:cubicBezTo>
                    <a:pt x="47" y="327"/>
                    <a:pt x="29" y="365"/>
                    <a:pt x="27" y="372"/>
                  </a:cubicBezTo>
                  <a:cubicBezTo>
                    <a:pt x="25" y="380"/>
                    <a:pt x="16" y="386"/>
                    <a:pt x="8" y="417"/>
                  </a:cubicBezTo>
                  <a:cubicBezTo>
                    <a:pt x="0" y="447"/>
                    <a:pt x="18" y="461"/>
                    <a:pt x="25" y="468"/>
                  </a:cubicBezTo>
                  <a:cubicBezTo>
                    <a:pt x="32" y="475"/>
                    <a:pt x="145" y="468"/>
                    <a:pt x="165" y="468"/>
                  </a:cubicBezTo>
                  <a:cubicBezTo>
                    <a:pt x="185" y="468"/>
                    <a:pt x="214" y="484"/>
                    <a:pt x="214" y="484"/>
                  </a:cubicBezTo>
                  <a:cubicBezTo>
                    <a:pt x="214" y="484"/>
                    <a:pt x="244" y="501"/>
                    <a:pt x="245" y="501"/>
                  </a:cubicBezTo>
                  <a:cubicBezTo>
                    <a:pt x="246" y="501"/>
                    <a:pt x="248" y="500"/>
                    <a:pt x="248" y="500"/>
                  </a:cubicBezTo>
                  <a:cubicBezTo>
                    <a:pt x="257" y="504"/>
                    <a:pt x="275" y="512"/>
                    <a:pt x="275" y="512"/>
                  </a:cubicBezTo>
                  <a:cubicBezTo>
                    <a:pt x="245" y="527"/>
                    <a:pt x="212" y="578"/>
                    <a:pt x="196" y="602"/>
                  </a:cubicBezTo>
                  <a:cubicBezTo>
                    <a:pt x="181" y="625"/>
                    <a:pt x="163" y="650"/>
                    <a:pt x="153" y="661"/>
                  </a:cubicBezTo>
                  <a:cubicBezTo>
                    <a:pt x="143" y="672"/>
                    <a:pt x="139" y="672"/>
                    <a:pt x="139" y="672"/>
                  </a:cubicBezTo>
                  <a:cubicBezTo>
                    <a:pt x="139" y="672"/>
                    <a:pt x="137" y="671"/>
                    <a:pt x="135" y="672"/>
                  </a:cubicBezTo>
                  <a:cubicBezTo>
                    <a:pt x="133" y="673"/>
                    <a:pt x="123" y="683"/>
                    <a:pt x="119" y="691"/>
                  </a:cubicBezTo>
                  <a:cubicBezTo>
                    <a:pt x="115" y="700"/>
                    <a:pt x="111" y="718"/>
                    <a:pt x="111" y="724"/>
                  </a:cubicBezTo>
                  <a:cubicBezTo>
                    <a:pt x="110" y="729"/>
                    <a:pt x="103" y="741"/>
                    <a:pt x="100" y="745"/>
                  </a:cubicBezTo>
                  <a:cubicBezTo>
                    <a:pt x="98" y="749"/>
                    <a:pt x="102" y="753"/>
                    <a:pt x="103" y="752"/>
                  </a:cubicBezTo>
                  <a:cubicBezTo>
                    <a:pt x="105" y="752"/>
                    <a:pt x="115" y="743"/>
                    <a:pt x="118" y="740"/>
                  </a:cubicBezTo>
                  <a:cubicBezTo>
                    <a:pt x="122" y="737"/>
                    <a:pt x="126" y="739"/>
                    <a:pt x="126" y="739"/>
                  </a:cubicBezTo>
                  <a:cubicBezTo>
                    <a:pt x="126" y="739"/>
                    <a:pt x="145" y="759"/>
                    <a:pt x="152" y="764"/>
                  </a:cubicBezTo>
                  <a:cubicBezTo>
                    <a:pt x="159" y="769"/>
                    <a:pt x="175" y="777"/>
                    <a:pt x="182" y="780"/>
                  </a:cubicBezTo>
                  <a:cubicBezTo>
                    <a:pt x="188" y="783"/>
                    <a:pt x="221" y="781"/>
                    <a:pt x="229" y="781"/>
                  </a:cubicBezTo>
                  <a:cubicBezTo>
                    <a:pt x="237" y="781"/>
                    <a:pt x="236" y="769"/>
                    <a:pt x="232" y="769"/>
                  </a:cubicBezTo>
                  <a:cubicBezTo>
                    <a:pt x="229" y="769"/>
                    <a:pt x="208" y="757"/>
                    <a:pt x="205" y="756"/>
                  </a:cubicBezTo>
                  <a:cubicBezTo>
                    <a:pt x="203" y="755"/>
                    <a:pt x="197" y="746"/>
                    <a:pt x="195" y="741"/>
                  </a:cubicBezTo>
                  <a:cubicBezTo>
                    <a:pt x="193" y="735"/>
                    <a:pt x="190" y="702"/>
                    <a:pt x="190" y="692"/>
                  </a:cubicBezTo>
                  <a:cubicBezTo>
                    <a:pt x="190" y="682"/>
                    <a:pt x="205" y="664"/>
                    <a:pt x="216" y="646"/>
                  </a:cubicBezTo>
                  <a:cubicBezTo>
                    <a:pt x="227" y="628"/>
                    <a:pt x="266" y="599"/>
                    <a:pt x="285" y="583"/>
                  </a:cubicBezTo>
                  <a:cubicBezTo>
                    <a:pt x="304" y="567"/>
                    <a:pt x="324" y="546"/>
                    <a:pt x="324" y="546"/>
                  </a:cubicBezTo>
                  <a:cubicBezTo>
                    <a:pt x="333" y="582"/>
                    <a:pt x="370" y="655"/>
                    <a:pt x="373" y="666"/>
                  </a:cubicBezTo>
                  <a:cubicBezTo>
                    <a:pt x="377" y="677"/>
                    <a:pt x="377" y="686"/>
                    <a:pt x="377" y="686"/>
                  </a:cubicBezTo>
                  <a:cubicBezTo>
                    <a:pt x="377" y="686"/>
                    <a:pt x="374" y="686"/>
                    <a:pt x="373" y="687"/>
                  </a:cubicBezTo>
                  <a:cubicBezTo>
                    <a:pt x="371" y="688"/>
                    <a:pt x="361" y="704"/>
                    <a:pt x="360" y="715"/>
                  </a:cubicBezTo>
                  <a:cubicBezTo>
                    <a:pt x="359" y="726"/>
                    <a:pt x="368" y="736"/>
                    <a:pt x="370" y="742"/>
                  </a:cubicBezTo>
                  <a:cubicBezTo>
                    <a:pt x="372" y="748"/>
                    <a:pt x="371" y="761"/>
                    <a:pt x="371" y="764"/>
                  </a:cubicBezTo>
                  <a:cubicBezTo>
                    <a:pt x="371" y="767"/>
                    <a:pt x="378" y="766"/>
                    <a:pt x="378" y="766"/>
                  </a:cubicBezTo>
                  <a:cubicBezTo>
                    <a:pt x="378" y="766"/>
                    <a:pt x="378" y="757"/>
                    <a:pt x="378" y="749"/>
                  </a:cubicBezTo>
                  <a:cubicBezTo>
                    <a:pt x="378" y="742"/>
                    <a:pt x="379" y="733"/>
                    <a:pt x="385" y="733"/>
                  </a:cubicBezTo>
                  <a:cubicBezTo>
                    <a:pt x="392" y="733"/>
                    <a:pt x="410" y="753"/>
                    <a:pt x="414" y="756"/>
                  </a:cubicBezTo>
                  <a:cubicBezTo>
                    <a:pt x="417" y="759"/>
                    <a:pt x="431" y="764"/>
                    <a:pt x="454" y="765"/>
                  </a:cubicBezTo>
                  <a:cubicBezTo>
                    <a:pt x="477" y="767"/>
                    <a:pt x="482" y="763"/>
                    <a:pt x="483" y="760"/>
                  </a:cubicBezTo>
                  <a:cubicBezTo>
                    <a:pt x="483" y="757"/>
                    <a:pt x="480" y="753"/>
                    <a:pt x="475" y="750"/>
                  </a:cubicBezTo>
                  <a:close/>
                  <a:moveTo>
                    <a:pt x="244" y="139"/>
                  </a:moveTo>
                  <a:cubicBezTo>
                    <a:pt x="249" y="139"/>
                    <a:pt x="255" y="143"/>
                    <a:pt x="255" y="143"/>
                  </a:cubicBezTo>
                  <a:cubicBezTo>
                    <a:pt x="255" y="143"/>
                    <a:pt x="253" y="148"/>
                    <a:pt x="253" y="150"/>
                  </a:cubicBezTo>
                  <a:cubicBezTo>
                    <a:pt x="252" y="153"/>
                    <a:pt x="258" y="154"/>
                    <a:pt x="258" y="156"/>
                  </a:cubicBezTo>
                  <a:cubicBezTo>
                    <a:pt x="259" y="158"/>
                    <a:pt x="259" y="170"/>
                    <a:pt x="259" y="174"/>
                  </a:cubicBezTo>
                  <a:cubicBezTo>
                    <a:pt x="259" y="178"/>
                    <a:pt x="262" y="180"/>
                    <a:pt x="265" y="182"/>
                  </a:cubicBezTo>
                  <a:cubicBezTo>
                    <a:pt x="267" y="183"/>
                    <a:pt x="273" y="186"/>
                    <a:pt x="276" y="189"/>
                  </a:cubicBezTo>
                  <a:cubicBezTo>
                    <a:pt x="279" y="192"/>
                    <a:pt x="278" y="194"/>
                    <a:pt x="278" y="196"/>
                  </a:cubicBezTo>
                  <a:cubicBezTo>
                    <a:pt x="278" y="197"/>
                    <a:pt x="283" y="211"/>
                    <a:pt x="282" y="227"/>
                  </a:cubicBezTo>
                  <a:cubicBezTo>
                    <a:pt x="282" y="242"/>
                    <a:pt x="280" y="264"/>
                    <a:pt x="280" y="264"/>
                  </a:cubicBezTo>
                  <a:cubicBezTo>
                    <a:pt x="280" y="264"/>
                    <a:pt x="274" y="261"/>
                    <a:pt x="271" y="260"/>
                  </a:cubicBezTo>
                  <a:cubicBezTo>
                    <a:pt x="268" y="259"/>
                    <a:pt x="266" y="253"/>
                    <a:pt x="266" y="249"/>
                  </a:cubicBezTo>
                  <a:cubicBezTo>
                    <a:pt x="266" y="246"/>
                    <a:pt x="258" y="232"/>
                    <a:pt x="254" y="227"/>
                  </a:cubicBezTo>
                  <a:cubicBezTo>
                    <a:pt x="249" y="222"/>
                    <a:pt x="240" y="217"/>
                    <a:pt x="240" y="217"/>
                  </a:cubicBezTo>
                  <a:cubicBezTo>
                    <a:pt x="240" y="217"/>
                    <a:pt x="241" y="213"/>
                    <a:pt x="242" y="210"/>
                  </a:cubicBezTo>
                  <a:cubicBezTo>
                    <a:pt x="244" y="208"/>
                    <a:pt x="236" y="201"/>
                    <a:pt x="234" y="197"/>
                  </a:cubicBezTo>
                  <a:cubicBezTo>
                    <a:pt x="232" y="193"/>
                    <a:pt x="231" y="192"/>
                    <a:pt x="234" y="189"/>
                  </a:cubicBezTo>
                  <a:cubicBezTo>
                    <a:pt x="236" y="185"/>
                    <a:pt x="237" y="180"/>
                    <a:pt x="236" y="179"/>
                  </a:cubicBezTo>
                  <a:cubicBezTo>
                    <a:pt x="235" y="178"/>
                    <a:pt x="223" y="162"/>
                    <a:pt x="223" y="162"/>
                  </a:cubicBezTo>
                  <a:cubicBezTo>
                    <a:pt x="225" y="159"/>
                    <a:pt x="240" y="139"/>
                    <a:pt x="244" y="139"/>
                  </a:cubicBezTo>
                  <a:close/>
                  <a:moveTo>
                    <a:pt x="176" y="110"/>
                  </a:moveTo>
                  <a:cubicBezTo>
                    <a:pt x="177" y="108"/>
                    <a:pt x="182" y="101"/>
                    <a:pt x="184" y="100"/>
                  </a:cubicBezTo>
                  <a:cubicBezTo>
                    <a:pt x="188" y="98"/>
                    <a:pt x="189" y="101"/>
                    <a:pt x="189" y="101"/>
                  </a:cubicBezTo>
                  <a:cubicBezTo>
                    <a:pt x="189" y="101"/>
                    <a:pt x="186" y="113"/>
                    <a:pt x="184" y="113"/>
                  </a:cubicBezTo>
                  <a:cubicBezTo>
                    <a:pt x="182" y="113"/>
                    <a:pt x="174" y="116"/>
                    <a:pt x="174" y="116"/>
                  </a:cubicBezTo>
                  <a:cubicBezTo>
                    <a:pt x="174" y="116"/>
                    <a:pt x="176" y="112"/>
                    <a:pt x="176" y="110"/>
                  </a:cubicBezTo>
                  <a:close/>
                </a:path>
              </a:pathLst>
            </a:custGeom>
            <a:solidFill>
              <a:srgbClr val="1A17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7" name="Freeform 21">
              <a:extLst>
                <a:ext uri="{FF2B5EF4-FFF2-40B4-BE49-F238E27FC236}">
                  <a16:creationId xmlns:a16="http://schemas.microsoft.com/office/drawing/2014/main" id="{091C2032-3E4C-4D49-8593-D3FEAB6C8C7D}"/>
                </a:ext>
              </a:extLst>
            </p:cNvPr>
            <p:cNvSpPr>
              <a:spLocks/>
            </p:cNvSpPr>
            <p:nvPr/>
          </p:nvSpPr>
          <p:spPr bwMode="gray">
            <a:xfrm>
              <a:off x="-1012825" y="3762376"/>
              <a:ext cx="1987550" cy="184150"/>
            </a:xfrm>
            <a:custGeom>
              <a:avLst/>
              <a:gdLst>
                <a:gd name="T0" fmla="*/ 1252 w 1252"/>
                <a:gd name="T1" fmla="*/ 0 h 116"/>
                <a:gd name="T2" fmla="*/ 0 w 1252"/>
                <a:gd name="T3" fmla="*/ 0 h 116"/>
                <a:gd name="T4" fmla="*/ 0 w 1252"/>
                <a:gd name="T5" fmla="*/ 59 h 116"/>
                <a:gd name="T6" fmla="*/ 52 w 1252"/>
                <a:gd name="T7" fmla="*/ 59 h 116"/>
                <a:gd name="T8" fmla="*/ 52 w 1252"/>
                <a:gd name="T9" fmla="*/ 116 h 116"/>
                <a:gd name="T10" fmla="*/ 1200 w 1252"/>
                <a:gd name="T11" fmla="*/ 116 h 116"/>
                <a:gd name="T12" fmla="*/ 1200 w 1252"/>
                <a:gd name="T13" fmla="*/ 59 h 116"/>
                <a:gd name="T14" fmla="*/ 1252 w 1252"/>
                <a:gd name="T15" fmla="*/ 59 h 116"/>
                <a:gd name="T16" fmla="*/ 1252 w 1252"/>
                <a:gd name="T1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2" h="116">
                  <a:moveTo>
                    <a:pt x="1252" y="0"/>
                  </a:moveTo>
                  <a:lnTo>
                    <a:pt x="0" y="0"/>
                  </a:lnTo>
                  <a:lnTo>
                    <a:pt x="0" y="59"/>
                  </a:lnTo>
                  <a:lnTo>
                    <a:pt x="52" y="59"/>
                  </a:lnTo>
                  <a:lnTo>
                    <a:pt x="52" y="116"/>
                  </a:lnTo>
                  <a:lnTo>
                    <a:pt x="1200" y="116"/>
                  </a:lnTo>
                  <a:lnTo>
                    <a:pt x="1200" y="59"/>
                  </a:lnTo>
                  <a:lnTo>
                    <a:pt x="1252" y="59"/>
                  </a:lnTo>
                  <a:lnTo>
                    <a:pt x="1252"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8" name="Freeform 22">
              <a:extLst>
                <a:ext uri="{FF2B5EF4-FFF2-40B4-BE49-F238E27FC236}">
                  <a16:creationId xmlns:a16="http://schemas.microsoft.com/office/drawing/2014/main" id="{3B08614D-FEC8-4F80-BD21-4798F6BD6A25}"/>
                </a:ext>
              </a:extLst>
            </p:cNvPr>
            <p:cNvSpPr>
              <a:spLocks/>
            </p:cNvSpPr>
            <p:nvPr/>
          </p:nvSpPr>
          <p:spPr bwMode="gray">
            <a:xfrm>
              <a:off x="-44450" y="2859088"/>
              <a:ext cx="693738" cy="925513"/>
            </a:xfrm>
            <a:custGeom>
              <a:avLst/>
              <a:gdLst>
                <a:gd name="T0" fmla="*/ 155 w 185"/>
                <a:gd name="T1" fmla="*/ 5 h 247"/>
                <a:gd name="T2" fmla="*/ 92 w 185"/>
                <a:gd name="T3" fmla="*/ 202 h 247"/>
                <a:gd name="T4" fmla="*/ 64 w 185"/>
                <a:gd name="T5" fmla="*/ 210 h 247"/>
                <a:gd name="T6" fmla="*/ 51 w 185"/>
                <a:gd name="T7" fmla="*/ 218 h 247"/>
                <a:gd name="T8" fmla="*/ 0 w 185"/>
                <a:gd name="T9" fmla="*/ 223 h 247"/>
                <a:gd name="T10" fmla="*/ 0 w 185"/>
                <a:gd name="T11" fmla="*/ 228 h 247"/>
                <a:gd name="T12" fmla="*/ 0 w 185"/>
                <a:gd name="T13" fmla="*/ 247 h 247"/>
                <a:gd name="T14" fmla="*/ 153 w 185"/>
                <a:gd name="T15" fmla="*/ 247 h 247"/>
                <a:gd name="T16" fmla="*/ 179 w 185"/>
                <a:gd name="T17" fmla="*/ 223 h 247"/>
                <a:gd name="T18" fmla="*/ 145 w 185"/>
                <a:gd name="T19" fmla="*/ 198 h 247"/>
                <a:gd name="T20" fmla="*/ 175 w 185"/>
                <a:gd name="T21" fmla="*/ 117 h 247"/>
                <a:gd name="T22" fmla="*/ 185 w 185"/>
                <a:gd name="T23" fmla="*/ 33 h 247"/>
                <a:gd name="T24" fmla="*/ 177 w 185"/>
                <a:gd name="T25" fmla="*/ 20 h 247"/>
                <a:gd name="T26" fmla="*/ 155 w 185"/>
                <a:gd name="T27" fmla="*/ 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5" h="247">
                  <a:moveTo>
                    <a:pt x="155" y="5"/>
                  </a:moveTo>
                  <a:cubicBezTo>
                    <a:pt x="155" y="5"/>
                    <a:pt x="95" y="191"/>
                    <a:pt x="92" y="202"/>
                  </a:cubicBezTo>
                  <a:cubicBezTo>
                    <a:pt x="92" y="202"/>
                    <a:pt x="72" y="205"/>
                    <a:pt x="64" y="210"/>
                  </a:cubicBezTo>
                  <a:cubicBezTo>
                    <a:pt x="57" y="215"/>
                    <a:pt x="51" y="218"/>
                    <a:pt x="51" y="218"/>
                  </a:cubicBezTo>
                  <a:cubicBezTo>
                    <a:pt x="0" y="223"/>
                    <a:pt x="0" y="223"/>
                    <a:pt x="0" y="223"/>
                  </a:cubicBezTo>
                  <a:cubicBezTo>
                    <a:pt x="0" y="228"/>
                    <a:pt x="0" y="228"/>
                    <a:pt x="0" y="228"/>
                  </a:cubicBezTo>
                  <a:cubicBezTo>
                    <a:pt x="0" y="247"/>
                    <a:pt x="0" y="247"/>
                    <a:pt x="0" y="247"/>
                  </a:cubicBezTo>
                  <a:cubicBezTo>
                    <a:pt x="153" y="247"/>
                    <a:pt x="153" y="247"/>
                    <a:pt x="153" y="247"/>
                  </a:cubicBezTo>
                  <a:cubicBezTo>
                    <a:pt x="153" y="247"/>
                    <a:pt x="179" y="231"/>
                    <a:pt x="179" y="223"/>
                  </a:cubicBezTo>
                  <a:cubicBezTo>
                    <a:pt x="179" y="214"/>
                    <a:pt x="143" y="204"/>
                    <a:pt x="145" y="198"/>
                  </a:cubicBezTo>
                  <a:cubicBezTo>
                    <a:pt x="147" y="192"/>
                    <a:pt x="168" y="154"/>
                    <a:pt x="175" y="117"/>
                  </a:cubicBezTo>
                  <a:cubicBezTo>
                    <a:pt x="182" y="80"/>
                    <a:pt x="185" y="53"/>
                    <a:pt x="185" y="33"/>
                  </a:cubicBezTo>
                  <a:cubicBezTo>
                    <a:pt x="185" y="33"/>
                    <a:pt x="182" y="24"/>
                    <a:pt x="177" y="20"/>
                  </a:cubicBezTo>
                  <a:cubicBezTo>
                    <a:pt x="173" y="15"/>
                    <a:pt x="157" y="0"/>
                    <a:pt x="155" y="5"/>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9" name="Freeform 23">
              <a:extLst>
                <a:ext uri="{FF2B5EF4-FFF2-40B4-BE49-F238E27FC236}">
                  <a16:creationId xmlns:a16="http://schemas.microsoft.com/office/drawing/2014/main" id="{43047434-80D7-42EC-8A10-6EEADF2DC2A7}"/>
                </a:ext>
              </a:extLst>
            </p:cNvPr>
            <p:cNvSpPr>
              <a:spLocks/>
            </p:cNvSpPr>
            <p:nvPr/>
          </p:nvSpPr>
          <p:spPr bwMode="gray">
            <a:xfrm>
              <a:off x="-963613" y="3871913"/>
              <a:ext cx="1470025" cy="1676400"/>
            </a:xfrm>
            <a:custGeom>
              <a:avLst/>
              <a:gdLst>
                <a:gd name="T0" fmla="*/ 344 w 392"/>
                <a:gd name="T1" fmla="*/ 0 h 447"/>
                <a:gd name="T2" fmla="*/ 0 w 392"/>
                <a:gd name="T3" fmla="*/ 447 h 447"/>
                <a:gd name="T4" fmla="*/ 23 w 392"/>
                <a:gd name="T5" fmla="*/ 447 h 447"/>
                <a:gd name="T6" fmla="*/ 392 w 392"/>
                <a:gd name="T7" fmla="*/ 0 h 447"/>
                <a:gd name="T8" fmla="*/ 344 w 392"/>
                <a:gd name="T9" fmla="*/ 0 h 447"/>
              </a:gdLst>
              <a:ahLst/>
              <a:cxnLst>
                <a:cxn ang="0">
                  <a:pos x="T0" y="T1"/>
                </a:cxn>
                <a:cxn ang="0">
                  <a:pos x="T2" y="T3"/>
                </a:cxn>
                <a:cxn ang="0">
                  <a:pos x="T4" y="T5"/>
                </a:cxn>
                <a:cxn ang="0">
                  <a:pos x="T6" y="T7"/>
                </a:cxn>
                <a:cxn ang="0">
                  <a:pos x="T8" y="T9"/>
                </a:cxn>
              </a:cxnLst>
              <a:rect l="0" t="0" r="r" b="b"/>
              <a:pathLst>
                <a:path w="392" h="447">
                  <a:moveTo>
                    <a:pt x="344" y="0"/>
                  </a:moveTo>
                  <a:cubicBezTo>
                    <a:pt x="235" y="80"/>
                    <a:pt x="128" y="194"/>
                    <a:pt x="0" y="447"/>
                  </a:cubicBezTo>
                  <a:cubicBezTo>
                    <a:pt x="23" y="447"/>
                    <a:pt x="23" y="447"/>
                    <a:pt x="23" y="447"/>
                  </a:cubicBezTo>
                  <a:cubicBezTo>
                    <a:pt x="23" y="447"/>
                    <a:pt x="92" y="236"/>
                    <a:pt x="392" y="0"/>
                  </a:cubicBezTo>
                  <a:lnTo>
                    <a:pt x="344"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0" name="Freeform 24">
              <a:extLst>
                <a:ext uri="{FF2B5EF4-FFF2-40B4-BE49-F238E27FC236}">
                  <a16:creationId xmlns:a16="http://schemas.microsoft.com/office/drawing/2014/main" id="{C9881454-D6A6-4AA3-B011-045CDAEE5787}"/>
                </a:ext>
              </a:extLst>
            </p:cNvPr>
            <p:cNvSpPr>
              <a:spLocks/>
            </p:cNvSpPr>
            <p:nvPr/>
          </p:nvSpPr>
          <p:spPr bwMode="gray">
            <a:xfrm>
              <a:off x="-460375" y="3871913"/>
              <a:ext cx="1514475" cy="1676400"/>
            </a:xfrm>
            <a:custGeom>
              <a:avLst/>
              <a:gdLst>
                <a:gd name="T0" fmla="*/ 49 w 404"/>
                <a:gd name="T1" fmla="*/ 0 h 447"/>
                <a:gd name="T2" fmla="*/ 404 w 404"/>
                <a:gd name="T3" fmla="*/ 447 h 447"/>
                <a:gd name="T4" fmla="*/ 379 w 404"/>
                <a:gd name="T5" fmla="*/ 447 h 447"/>
                <a:gd name="T6" fmla="*/ 0 w 404"/>
                <a:gd name="T7" fmla="*/ 0 h 447"/>
                <a:gd name="T8" fmla="*/ 49 w 404"/>
                <a:gd name="T9" fmla="*/ 0 h 447"/>
              </a:gdLst>
              <a:ahLst/>
              <a:cxnLst>
                <a:cxn ang="0">
                  <a:pos x="T0" y="T1"/>
                </a:cxn>
                <a:cxn ang="0">
                  <a:pos x="T2" y="T3"/>
                </a:cxn>
                <a:cxn ang="0">
                  <a:pos x="T4" y="T5"/>
                </a:cxn>
                <a:cxn ang="0">
                  <a:pos x="T6" y="T7"/>
                </a:cxn>
                <a:cxn ang="0">
                  <a:pos x="T8" y="T9"/>
                </a:cxn>
              </a:cxnLst>
              <a:rect l="0" t="0" r="r" b="b"/>
              <a:pathLst>
                <a:path w="404" h="447">
                  <a:moveTo>
                    <a:pt x="49" y="0"/>
                  </a:moveTo>
                  <a:cubicBezTo>
                    <a:pt x="162" y="80"/>
                    <a:pt x="294" y="213"/>
                    <a:pt x="404" y="447"/>
                  </a:cubicBezTo>
                  <a:cubicBezTo>
                    <a:pt x="379" y="447"/>
                    <a:pt x="379" y="447"/>
                    <a:pt x="379" y="447"/>
                  </a:cubicBezTo>
                  <a:cubicBezTo>
                    <a:pt x="379" y="447"/>
                    <a:pt x="309" y="236"/>
                    <a:pt x="0" y="0"/>
                  </a:cubicBezTo>
                  <a:lnTo>
                    <a:pt x="49"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1" name="Freeform 25">
              <a:extLst>
                <a:ext uri="{FF2B5EF4-FFF2-40B4-BE49-F238E27FC236}">
                  <a16:creationId xmlns:a16="http://schemas.microsoft.com/office/drawing/2014/main" id="{48FA6A1C-0110-4604-BFF3-610D59D27EFA}"/>
                </a:ext>
              </a:extLst>
            </p:cNvPr>
            <p:cNvSpPr>
              <a:spLocks/>
            </p:cNvSpPr>
            <p:nvPr/>
          </p:nvSpPr>
          <p:spPr bwMode="gray">
            <a:xfrm>
              <a:off x="-2087563" y="5119688"/>
              <a:ext cx="925513" cy="412750"/>
            </a:xfrm>
            <a:custGeom>
              <a:avLst/>
              <a:gdLst>
                <a:gd name="T0" fmla="*/ 245 w 247"/>
                <a:gd name="T1" fmla="*/ 86 h 110"/>
                <a:gd name="T2" fmla="*/ 233 w 247"/>
                <a:gd name="T3" fmla="*/ 70 h 110"/>
                <a:gd name="T4" fmla="*/ 174 w 247"/>
                <a:gd name="T5" fmla="*/ 13 h 110"/>
                <a:gd name="T6" fmla="*/ 146 w 247"/>
                <a:gd name="T7" fmla="*/ 0 h 110"/>
                <a:gd name="T8" fmla="*/ 144 w 247"/>
                <a:gd name="T9" fmla="*/ 0 h 110"/>
                <a:gd name="T10" fmla="*/ 129 w 247"/>
                <a:gd name="T11" fmla="*/ 8 h 110"/>
                <a:gd name="T12" fmla="*/ 57 w 247"/>
                <a:gd name="T13" fmla="*/ 4 h 110"/>
                <a:gd name="T14" fmla="*/ 6 w 247"/>
                <a:gd name="T15" fmla="*/ 36 h 110"/>
                <a:gd name="T16" fmla="*/ 17 w 247"/>
                <a:gd name="T17" fmla="*/ 38 h 110"/>
                <a:gd name="T18" fmla="*/ 0 w 247"/>
                <a:gd name="T19" fmla="*/ 63 h 110"/>
                <a:gd name="T20" fmla="*/ 6 w 247"/>
                <a:gd name="T21" fmla="*/ 63 h 110"/>
                <a:gd name="T22" fmla="*/ 0 w 247"/>
                <a:gd name="T23" fmla="*/ 82 h 110"/>
                <a:gd name="T24" fmla="*/ 14 w 247"/>
                <a:gd name="T25" fmla="*/ 102 h 110"/>
                <a:gd name="T26" fmla="*/ 33 w 247"/>
                <a:gd name="T27" fmla="*/ 102 h 110"/>
                <a:gd name="T28" fmla="*/ 43 w 247"/>
                <a:gd name="T29" fmla="*/ 81 h 110"/>
                <a:gd name="T30" fmla="*/ 40 w 247"/>
                <a:gd name="T31" fmla="*/ 66 h 110"/>
                <a:gd name="T32" fmla="*/ 41 w 247"/>
                <a:gd name="T33" fmla="*/ 44 h 110"/>
                <a:gd name="T34" fmla="*/ 77 w 247"/>
                <a:gd name="T35" fmla="*/ 31 h 110"/>
                <a:gd name="T36" fmla="*/ 161 w 247"/>
                <a:gd name="T37" fmla="*/ 41 h 110"/>
                <a:gd name="T38" fmla="*/ 187 w 247"/>
                <a:gd name="T39" fmla="*/ 40 h 110"/>
                <a:gd name="T40" fmla="*/ 210 w 247"/>
                <a:gd name="T41" fmla="*/ 68 h 110"/>
                <a:gd name="T42" fmla="*/ 205 w 247"/>
                <a:gd name="T43" fmla="*/ 94 h 110"/>
                <a:gd name="T44" fmla="*/ 216 w 247"/>
                <a:gd name="T45" fmla="*/ 110 h 110"/>
                <a:gd name="T46" fmla="*/ 237 w 247"/>
                <a:gd name="T47" fmla="*/ 110 h 110"/>
                <a:gd name="T48" fmla="*/ 245 w 247"/>
                <a:gd name="T49" fmla="*/ 8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7" h="110">
                  <a:moveTo>
                    <a:pt x="245" y="86"/>
                  </a:moveTo>
                  <a:cubicBezTo>
                    <a:pt x="242" y="79"/>
                    <a:pt x="238" y="74"/>
                    <a:pt x="233" y="70"/>
                  </a:cubicBezTo>
                  <a:cubicBezTo>
                    <a:pt x="234" y="64"/>
                    <a:pt x="237" y="19"/>
                    <a:pt x="174" y="13"/>
                  </a:cubicBezTo>
                  <a:cubicBezTo>
                    <a:pt x="146" y="0"/>
                    <a:pt x="146" y="0"/>
                    <a:pt x="146" y="0"/>
                  </a:cubicBezTo>
                  <a:cubicBezTo>
                    <a:pt x="146" y="0"/>
                    <a:pt x="146" y="0"/>
                    <a:pt x="144" y="0"/>
                  </a:cubicBezTo>
                  <a:cubicBezTo>
                    <a:pt x="141" y="2"/>
                    <a:pt x="133" y="5"/>
                    <a:pt x="129" y="8"/>
                  </a:cubicBezTo>
                  <a:cubicBezTo>
                    <a:pt x="129" y="8"/>
                    <a:pt x="73" y="3"/>
                    <a:pt x="57" y="4"/>
                  </a:cubicBezTo>
                  <a:cubicBezTo>
                    <a:pt x="41" y="5"/>
                    <a:pt x="15" y="11"/>
                    <a:pt x="6" y="36"/>
                  </a:cubicBezTo>
                  <a:cubicBezTo>
                    <a:pt x="17" y="38"/>
                    <a:pt x="17" y="38"/>
                    <a:pt x="17" y="38"/>
                  </a:cubicBezTo>
                  <a:cubicBezTo>
                    <a:pt x="17" y="38"/>
                    <a:pt x="0" y="60"/>
                    <a:pt x="0" y="63"/>
                  </a:cubicBezTo>
                  <a:cubicBezTo>
                    <a:pt x="6" y="63"/>
                    <a:pt x="6" y="63"/>
                    <a:pt x="6" y="63"/>
                  </a:cubicBezTo>
                  <a:cubicBezTo>
                    <a:pt x="3" y="68"/>
                    <a:pt x="0" y="76"/>
                    <a:pt x="0" y="82"/>
                  </a:cubicBezTo>
                  <a:cubicBezTo>
                    <a:pt x="0" y="91"/>
                    <a:pt x="7" y="102"/>
                    <a:pt x="14" y="102"/>
                  </a:cubicBezTo>
                  <a:cubicBezTo>
                    <a:pt x="21" y="102"/>
                    <a:pt x="29" y="102"/>
                    <a:pt x="33" y="102"/>
                  </a:cubicBezTo>
                  <a:cubicBezTo>
                    <a:pt x="36" y="102"/>
                    <a:pt x="43" y="90"/>
                    <a:pt x="43" y="81"/>
                  </a:cubicBezTo>
                  <a:cubicBezTo>
                    <a:pt x="43" y="72"/>
                    <a:pt x="38" y="69"/>
                    <a:pt x="40" y="66"/>
                  </a:cubicBezTo>
                  <a:cubicBezTo>
                    <a:pt x="42" y="64"/>
                    <a:pt x="47" y="52"/>
                    <a:pt x="41" y="44"/>
                  </a:cubicBezTo>
                  <a:cubicBezTo>
                    <a:pt x="50" y="37"/>
                    <a:pt x="62" y="31"/>
                    <a:pt x="77" y="31"/>
                  </a:cubicBezTo>
                  <a:cubicBezTo>
                    <a:pt x="112" y="31"/>
                    <a:pt x="150" y="41"/>
                    <a:pt x="161" y="41"/>
                  </a:cubicBezTo>
                  <a:cubicBezTo>
                    <a:pt x="171" y="42"/>
                    <a:pt x="175" y="35"/>
                    <a:pt x="187" y="40"/>
                  </a:cubicBezTo>
                  <a:cubicBezTo>
                    <a:pt x="199" y="44"/>
                    <a:pt x="208" y="56"/>
                    <a:pt x="210" y="68"/>
                  </a:cubicBezTo>
                  <a:cubicBezTo>
                    <a:pt x="207" y="79"/>
                    <a:pt x="205" y="86"/>
                    <a:pt x="205" y="94"/>
                  </a:cubicBezTo>
                  <a:cubicBezTo>
                    <a:pt x="205" y="101"/>
                    <a:pt x="209" y="110"/>
                    <a:pt x="216" y="110"/>
                  </a:cubicBezTo>
                  <a:cubicBezTo>
                    <a:pt x="222" y="110"/>
                    <a:pt x="231" y="110"/>
                    <a:pt x="237" y="110"/>
                  </a:cubicBezTo>
                  <a:cubicBezTo>
                    <a:pt x="243" y="110"/>
                    <a:pt x="247" y="95"/>
                    <a:pt x="245" y="86"/>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187" name="Rechteck 186">
            <a:hlinkClick r:id="rId2" action="ppaction://hlinksldjump"/>
            <a:extLst>
              <a:ext uri="{FF2B5EF4-FFF2-40B4-BE49-F238E27FC236}">
                <a16:creationId xmlns:a16="http://schemas.microsoft.com/office/drawing/2014/main" id="{628BBA01-9B08-4F54-ADBB-8DC6D4189F23}"/>
              </a:ext>
            </a:extLst>
          </p:cNvPr>
          <p:cNvSpPr/>
          <p:nvPr/>
        </p:nvSpPr>
        <p:spPr>
          <a:xfrm>
            <a:off x="10486238" y="332769"/>
            <a:ext cx="1492402" cy="5961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spTree>
    <p:extLst>
      <p:ext uri="{BB962C8B-B14F-4D97-AF65-F5344CB8AC3E}">
        <p14:creationId xmlns:p14="http://schemas.microsoft.com/office/powerpoint/2010/main" val="35589884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hlinkClick r:id="" action="ppaction://noaction"/>
            <a:extLst>
              <a:ext uri="{FF2B5EF4-FFF2-40B4-BE49-F238E27FC236}">
                <a16:creationId xmlns:a16="http://schemas.microsoft.com/office/drawing/2014/main" id="{0C3E6981-25B4-4A56-A595-A06EBA71E52F}"/>
              </a:ext>
            </a:extLst>
          </p:cNvPr>
          <p:cNvSpPr/>
          <p:nvPr/>
        </p:nvSpPr>
        <p:spPr>
          <a:xfrm>
            <a:off x="11898489" y="0"/>
            <a:ext cx="293511" cy="11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hlinkClick r:id="rId3" action="ppaction://hlinksldjump"/>
            <a:extLst>
              <a:ext uri="{FF2B5EF4-FFF2-40B4-BE49-F238E27FC236}">
                <a16:creationId xmlns:a16="http://schemas.microsoft.com/office/drawing/2014/main" id="{1B92F643-3574-47AC-A0AB-FD9456681665}"/>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descr="Ein Bild, das Screenshot enthält.&#10;&#10;Mit sehr hoher Zuverlässigkeit generierte Beschreibung">
            <a:extLst>
              <a:ext uri="{FF2B5EF4-FFF2-40B4-BE49-F238E27FC236}">
                <a16:creationId xmlns:a16="http://schemas.microsoft.com/office/drawing/2014/main" id="{71C5C668-27EE-48F5-8E26-1DF2A0480B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hteck 5">
            <a:hlinkClick r:id="rId3" action="ppaction://hlinksldjump"/>
            <a:extLst>
              <a:ext uri="{FF2B5EF4-FFF2-40B4-BE49-F238E27FC236}">
                <a16:creationId xmlns:a16="http://schemas.microsoft.com/office/drawing/2014/main" id="{76FC1B2F-46C7-44DE-A4D4-F5763C3E19FF}"/>
              </a:ext>
            </a:extLst>
          </p:cNvPr>
          <p:cNvSpPr/>
          <p:nvPr/>
        </p:nvSpPr>
        <p:spPr>
          <a:xfrm>
            <a:off x="11898488" y="10307"/>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2" name="Gruppieren 11">
            <a:extLst>
              <a:ext uri="{FF2B5EF4-FFF2-40B4-BE49-F238E27FC236}">
                <a16:creationId xmlns:a16="http://schemas.microsoft.com/office/drawing/2014/main" id="{1643820F-F78E-4B30-9654-CF2B803EB7E3}"/>
              </a:ext>
            </a:extLst>
          </p:cNvPr>
          <p:cNvGrpSpPr/>
          <p:nvPr/>
        </p:nvGrpSpPr>
        <p:grpSpPr>
          <a:xfrm>
            <a:off x="-1" y="6591301"/>
            <a:ext cx="12192000" cy="266700"/>
            <a:chOff x="-1" y="6599559"/>
            <a:chExt cx="12192000" cy="258441"/>
          </a:xfrm>
        </p:grpSpPr>
        <p:pic>
          <p:nvPicPr>
            <p:cNvPr id="13" name="Grafik 12">
              <a:extLst>
                <a:ext uri="{FF2B5EF4-FFF2-40B4-BE49-F238E27FC236}">
                  <a16:creationId xmlns:a16="http://schemas.microsoft.com/office/drawing/2014/main" id="{DE1D3C00-C589-4388-BE17-447FED23E41D}"/>
                </a:ext>
              </a:extLst>
            </p:cNvPr>
            <p:cNvPicPr preferRelativeResize="0">
              <a:picLocks noChangeAspect="1"/>
            </p:cNvPicPr>
            <p:nvPr/>
          </p:nvPicPr>
          <p:blipFill rotWithShape="1">
            <a:blip r:embed="rId5"/>
            <a:srcRect l="245" t="9175" r="3495" b="11849"/>
            <a:stretch/>
          </p:blipFill>
          <p:spPr>
            <a:xfrm>
              <a:off x="-1" y="6601661"/>
              <a:ext cx="12192000" cy="256338"/>
            </a:xfrm>
            <a:prstGeom prst="rect">
              <a:avLst/>
            </a:prstGeom>
          </p:spPr>
        </p:pic>
        <p:pic>
          <p:nvPicPr>
            <p:cNvPr id="14" name="Grafik 13">
              <a:extLst>
                <a:ext uri="{FF2B5EF4-FFF2-40B4-BE49-F238E27FC236}">
                  <a16:creationId xmlns:a16="http://schemas.microsoft.com/office/drawing/2014/main" id="{B93DB055-E9CD-4D25-818F-7FB59E11B91E}"/>
                </a:ext>
              </a:extLst>
            </p:cNvPr>
            <p:cNvPicPr>
              <a:picLocks noChangeAspect="1"/>
            </p:cNvPicPr>
            <p:nvPr/>
          </p:nvPicPr>
          <p:blipFill>
            <a:blip r:embed="rId6"/>
            <a:stretch>
              <a:fillRect/>
            </a:stretch>
          </p:blipFill>
          <p:spPr>
            <a:xfrm>
              <a:off x="289651" y="6599559"/>
              <a:ext cx="1050994" cy="258441"/>
            </a:xfrm>
            <a:prstGeom prst="rect">
              <a:avLst/>
            </a:prstGeom>
          </p:spPr>
        </p:pic>
      </p:grpSp>
    </p:spTree>
    <p:extLst>
      <p:ext uri="{BB962C8B-B14F-4D97-AF65-F5344CB8AC3E}">
        <p14:creationId xmlns:p14="http://schemas.microsoft.com/office/powerpoint/2010/main" val="26385299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hlinkClick r:id="" action="ppaction://noaction"/>
            <a:extLst>
              <a:ext uri="{FF2B5EF4-FFF2-40B4-BE49-F238E27FC236}">
                <a16:creationId xmlns:a16="http://schemas.microsoft.com/office/drawing/2014/main" id="{0C3E6981-25B4-4A56-A595-A06EBA71E52F}"/>
              </a:ext>
            </a:extLst>
          </p:cNvPr>
          <p:cNvSpPr/>
          <p:nvPr/>
        </p:nvSpPr>
        <p:spPr>
          <a:xfrm>
            <a:off x="11898489" y="0"/>
            <a:ext cx="293511" cy="11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4069D261-8D29-41E1-8D76-F82EF656B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hteck 3">
            <a:hlinkClick r:id="rId4" action="ppaction://hlinksldjump"/>
            <a:extLst>
              <a:ext uri="{FF2B5EF4-FFF2-40B4-BE49-F238E27FC236}">
                <a16:creationId xmlns:a16="http://schemas.microsoft.com/office/drawing/2014/main" id="{08A454C9-4B09-4BD8-8B50-758025856FFC}"/>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 name="Gruppieren 8">
            <a:extLst>
              <a:ext uri="{FF2B5EF4-FFF2-40B4-BE49-F238E27FC236}">
                <a16:creationId xmlns:a16="http://schemas.microsoft.com/office/drawing/2014/main" id="{8D248225-A0A5-4519-9BAE-53D4CBCBB161}"/>
              </a:ext>
            </a:extLst>
          </p:cNvPr>
          <p:cNvGrpSpPr/>
          <p:nvPr/>
        </p:nvGrpSpPr>
        <p:grpSpPr>
          <a:xfrm>
            <a:off x="-1" y="6601660"/>
            <a:ext cx="12192000" cy="256339"/>
            <a:chOff x="-1" y="6601660"/>
            <a:chExt cx="12192000" cy="256339"/>
          </a:xfrm>
        </p:grpSpPr>
        <p:pic>
          <p:nvPicPr>
            <p:cNvPr id="10" name="Grafik 9">
              <a:extLst>
                <a:ext uri="{FF2B5EF4-FFF2-40B4-BE49-F238E27FC236}">
                  <a16:creationId xmlns:a16="http://schemas.microsoft.com/office/drawing/2014/main" id="{68C4549F-C396-4E56-9258-7FD6BE4A9DBD}"/>
                </a:ext>
              </a:extLst>
            </p:cNvPr>
            <p:cNvPicPr preferRelativeResize="0">
              <a:picLocks noChangeAspect="1"/>
            </p:cNvPicPr>
            <p:nvPr/>
          </p:nvPicPr>
          <p:blipFill rotWithShape="1">
            <a:blip r:embed="rId5"/>
            <a:srcRect l="245" t="9175" r="3495" b="11849"/>
            <a:stretch/>
          </p:blipFill>
          <p:spPr>
            <a:xfrm>
              <a:off x="-1" y="6601661"/>
              <a:ext cx="12192000" cy="256338"/>
            </a:xfrm>
            <a:prstGeom prst="rect">
              <a:avLst/>
            </a:prstGeom>
          </p:spPr>
        </p:pic>
        <p:pic>
          <p:nvPicPr>
            <p:cNvPr id="11" name="Grafik 10">
              <a:extLst>
                <a:ext uri="{FF2B5EF4-FFF2-40B4-BE49-F238E27FC236}">
                  <a16:creationId xmlns:a16="http://schemas.microsoft.com/office/drawing/2014/main" id="{C827A353-004F-46AA-B37C-1D512E26476D}"/>
                </a:ext>
              </a:extLst>
            </p:cNvPr>
            <p:cNvPicPr>
              <a:picLocks noChangeAspect="1"/>
            </p:cNvPicPr>
            <p:nvPr/>
          </p:nvPicPr>
          <p:blipFill rotWithShape="1">
            <a:blip r:embed="rId6"/>
            <a:srcRect l="323" r="1435"/>
            <a:stretch/>
          </p:blipFill>
          <p:spPr>
            <a:xfrm>
              <a:off x="623888" y="6601660"/>
              <a:ext cx="400941" cy="256339"/>
            </a:xfrm>
            <a:prstGeom prst="rect">
              <a:avLst/>
            </a:prstGeom>
          </p:spPr>
        </p:pic>
      </p:grpSp>
    </p:spTree>
    <p:extLst>
      <p:ext uri="{BB962C8B-B14F-4D97-AF65-F5344CB8AC3E}">
        <p14:creationId xmlns:p14="http://schemas.microsoft.com/office/powerpoint/2010/main" val="17591066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Screenshot, Computer, computer, drinnen enthält.&#10;&#10;Automatisch generierte Beschreibung">
            <a:extLst>
              <a:ext uri="{FF2B5EF4-FFF2-40B4-BE49-F238E27FC236}">
                <a16:creationId xmlns:a16="http://schemas.microsoft.com/office/drawing/2014/main" id="{5EF2071F-703E-41F4-A28D-D520C9C61F86}"/>
              </a:ext>
            </a:extLst>
          </p:cNvPr>
          <p:cNvPicPr>
            <a:picLocks noChangeAspect="1"/>
          </p:cNvPicPr>
          <p:nvPr/>
        </p:nvPicPr>
        <p:blipFill rotWithShape="1">
          <a:blip r:embed="rId3">
            <a:extLst>
              <a:ext uri="{28A0092B-C50C-407E-A947-70E740481C1C}">
                <a14:useLocalDpi xmlns:a14="http://schemas.microsoft.com/office/drawing/2010/main" val="0"/>
              </a:ext>
            </a:extLst>
          </a:blip>
          <a:srcRect t="-5255" r="4992" b="3918"/>
          <a:stretch/>
        </p:blipFill>
        <p:spPr>
          <a:xfrm>
            <a:off x="-2" y="112889"/>
            <a:ext cx="12192002" cy="6488771"/>
          </a:xfrm>
          <a:prstGeom prst="rect">
            <a:avLst/>
          </a:prstGeom>
        </p:spPr>
      </p:pic>
      <p:pic>
        <p:nvPicPr>
          <p:cNvPr id="3" name="Grafik 2">
            <a:extLst>
              <a:ext uri="{FF2B5EF4-FFF2-40B4-BE49-F238E27FC236}">
                <a16:creationId xmlns:a16="http://schemas.microsoft.com/office/drawing/2014/main" id="{A723A7C1-D4E8-4E62-954A-BE37202883F2}"/>
              </a:ext>
            </a:extLst>
          </p:cNvPr>
          <p:cNvPicPr>
            <a:picLocks noChangeAspect="1"/>
          </p:cNvPicPr>
          <p:nvPr/>
        </p:nvPicPr>
        <p:blipFill rotWithShape="1">
          <a:blip r:embed="rId4">
            <a:extLst>
              <a:ext uri="{28A0092B-C50C-407E-A947-70E740481C1C}">
                <a14:useLocalDpi xmlns:a14="http://schemas.microsoft.com/office/drawing/2010/main" val="0"/>
              </a:ext>
            </a:extLst>
          </a:blip>
          <a:srcRect b="86526"/>
          <a:stretch/>
        </p:blipFill>
        <p:spPr>
          <a:xfrm>
            <a:off x="0" y="0"/>
            <a:ext cx="12192000" cy="924025"/>
          </a:xfrm>
          <a:prstGeom prst="rect">
            <a:avLst/>
          </a:prstGeom>
        </p:spPr>
      </p:pic>
      <p:sp>
        <p:nvSpPr>
          <p:cNvPr id="8" name="Rechteck 7">
            <a:hlinkClick r:id="" action="ppaction://noaction"/>
            <a:extLst>
              <a:ext uri="{FF2B5EF4-FFF2-40B4-BE49-F238E27FC236}">
                <a16:creationId xmlns:a16="http://schemas.microsoft.com/office/drawing/2014/main" id="{0C3E6981-25B4-4A56-A595-A06EBA71E52F}"/>
              </a:ext>
            </a:extLst>
          </p:cNvPr>
          <p:cNvSpPr/>
          <p:nvPr/>
        </p:nvSpPr>
        <p:spPr>
          <a:xfrm>
            <a:off x="11898489" y="0"/>
            <a:ext cx="293511" cy="11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hlinkClick r:id="rId5" action="ppaction://hlinksldjump"/>
            <a:extLst>
              <a:ext uri="{FF2B5EF4-FFF2-40B4-BE49-F238E27FC236}">
                <a16:creationId xmlns:a16="http://schemas.microsoft.com/office/drawing/2014/main" id="{08CBAA21-2269-41EB-B20F-F7B301890E2C}"/>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 name="Gruppieren 4">
            <a:extLst>
              <a:ext uri="{FF2B5EF4-FFF2-40B4-BE49-F238E27FC236}">
                <a16:creationId xmlns:a16="http://schemas.microsoft.com/office/drawing/2014/main" id="{10AF88D7-D852-47E8-B24A-4A34AE13E137}"/>
              </a:ext>
            </a:extLst>
          </p:cNvPr>
          <p:cNvGrpSpPr/>
          <p:nvPr/>
        </p:nvGrpSpPr>
        <p:grpSpPr>
          <a:xfrm>
            <a:off x="-1" y="6601660"/>
            <a:ext cx="12192000" cy="256339"/>
            <a:chOff x="-1" y="6601660"/>
            <a:chExt cx="12192000" cy="256339"/>
          </a:xfrm>
        </p:grpSpPr>
        <p:pic>
          <p:nvPicPr>
            <p:cNvPr id="9" name="Grafik 8">
              <a:extLst>
                <a:ext uri="{FF2B5EF4-FFF2-40B4-BE49-F238E27FC236}">
                  <a16:creationId xmlns:a16="http://schemas.microsoft.com/office/drawing/2014/main" id="{B50BA5AD-8CF6-46A3-9A70-43047645A1E7}"/>
                </a:ext>
              </a:extLst>
            </p:cNvPr>
            <p:cNvPicPr preferRelativeResize="0">
              <a:picLocks noChangeAspect="1"/>
            </p:cNvPicPr>
            <p:nvPr/>
          </p:nvPicPr>
          <p:blipFill rotWithShape="1">
            <a:blip r:embed="rId6"/>
            <a:srcRect l="245" t="9175" r="3495" b="11849"/>
            <a:stretch/>
          </p:blipFill>
          <p:spPr>
            <a:xfrm>
              <a:off x="-1" y="6601661"/>
              <a:ext cx="12192000" cy="256338"/>
            </a:xfrm>
            <a:prstGeom prst="rect">
              <a:avLst/>
            </a:prstGeom>
          </p:spPr>
        </p:pic>
        <p:pic>
          <p:nvPicPr>
            <p:cNvPr id="2" name="Grafik 1">
              <a:extLst>
                <a:ext uri="{FF2B5EF4-FFF2-40B4-BE49-F238E27FC236}">
                  <a16:creationId xmlns:a16="http://schemas.microsoft.com/office/drawing/2014/main" id="{E124865D-A493-4880-8EDD-8B6980651105}"/>
                </a:ext>
              </a:extLst>
            </p:cNvPr>
            <p:cNvPicPr>
              <a:picLocks noChangeAspect="1"/>
            </p:cNvPicPr>
            <p:nvPr/>
          </p:nvPicPr>
          <p:blipFill rotWithShape="1">
            <a:blip r:embed="rId7"/>
            <a:srcRect l="323" r="1435"/>
            <a:stretch/>
          </p:blipFill>
          <p:spPr>
            <a:xfrm>
              <a:off x="623888" y="6601660"/>
              <a:ext cx="400941" cy="256339"/>
            </a:xfrm>
            <a:prstGeom prst="rect">
              <a:avLst/>
            </a:prstGeom>
          </p:spPr>
        </p:pic>
      </p:grpSp>
    </p:spTree>
    <p:extLst>
      <p:ext uri="{BB962C8B-B14F-4D97-AF65-F5344CB8AC3E}">
        <p14:creationId xmlns:p14="http://schemas.microsoft.com/office/powerpoint/2010/main" val="42231199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Screenshot enthält.&#10;&#10;Mit sehr hoher Zuverlässigkeit generierte Beschreibung">
            <a:extLst>
              <a:ext uri="{FF2B5EF4-FFF2-40B4-BE49-F238E27FC236}">
                <a16:creationId xmlns:a16="http://schemas.microsoft.com/office/drawing/2014/main" id="{A1B8376C-2ADD-4348-A925-AF7F1D6A42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4" name="Rechteck 3">
            <a:hlinkClick r:id="rId4" action="ppaction://hlinksldjump"/>
            <a:extLst>
              <a:ext uri="{FF2B5EF4-FFF2-40B4-BE49-F238E27FC236}">
                <a16:creationId xmlns:a16="http://schemas.microsoft.com/office/drawing/2014/main" id="{B8645ADD-8345-4CD4-B524-C74B9175942C}"/>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EC7D77DE-5872-41D9-A652-814908E670AB}"/>
              </a:ext>
            </a:extLst>
          </p:cNvPr>
          <p:cNvSpPr/>
          <p:nvPr/>
        </p:nvSpPr>
        <p:spPr>
          <a:xfrm>
            <a:off x="4224338" y="0"/>
            <a:ext cx="3822382" cy="190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grpSp>
        <p:nvGrpSpPr>
          <p:cNvPr id="10" name="Gruppieren 9">
            <a:extLst>
              <a:ext uri="{FF2B5EF4-FFF2-40B4-BE49-F238E27FC236}">
                <a16:creationId xmlns:a16="http://schemas.microsoft.com/office/drawing/2014/main" id="{79ACFA0B-F71D-49C3-A931-CE03B5EAA12B}"/>
              </a:ext>
            </a:extLst>
          </p:cNvPr>
          <p:cNvGrpSpPr/>
          <p:nvPr/>
        </p:nvGrpSpPr>
        <p:grpSpPr>
          <a:xfrm>
            <a:off x="-1" y="6591301"/>
            <a:ext cx="12192000" cy="266700"/>
            <a:chOff x="-1" y="6599559"/>
            <a:chExt cx="12192000" cy="258441"/>
          </a:xfrm>
        </p:grpSpPr>
        <p:pic>
          <p:nvPicPr>
            <p:cNvPr id="11" name="Grafik 10">
              <a:extLst>
                <a:ext uri="{FF2B5EF4-FFF2-40B4-BE49-F238E27FC236}">
                  <a16:creationId xmlns:a16="http://schemas.microsoft.com/office/drawing/2014/main" id="{06FC4CDD-187B-4BAB-80C0-F3539553F524}"/>
                </a:ext>
              </a:extLst>
            </p:cNvPr>
            <p:cNvPicPr preferRelativeResize="0">
              <a:picLocks noChangeAspect="1"/>
            </p:cNvPicPr>
            <p:nvPr/>
          </p:nvPicPr>
          <p:blipFill rotWithShape="1">
            <a:blip r:embed="rId5"/>
            <a:srcRect l="245" t="9175" r="3495" b="11849"/>
            <a:stretch/>
          </p:blipFill>
          <p:spPr>
            <a:xfrm>
              <a:off x="-1" y="6601661"/>
              <a:ext cx="12192000" cy="256338"/>
            </a:xfrm>
            <a:prstGeom prst="rect">
              <a:avLst/>
            </a:prstGeom>
          </p:spPr>
        </p:pic>
        <p:pic>
          <p:nvPicPr>
            <p:cNvPr id="12" name="Grafik 11">
              <a:extLst>
                <a:ext uri="{FF2B5EF4-FFF2-40B4-BE49-F238E27FC236}">
                  <a16:creationId xmlns:a16="http://schemas.microsoft.com/office/drawing/2014/main" id="{A38E8646-206A-4DFA-98A3-C7270DB74FF2}"/>
                </a:ext>
              </a:extLst>
            </p:cNvPr>
            <p:cNvPicPr>
              <a:picLocks noChangeAspect="1"/>
            </p:cNvPicPr>
            <p:nvPr/>
          </p:nvPicPr>
          <p:blipFill>
            <a:blip r:embed="rId6"/>
            <a:stretch>
              <a:fillRect/>
            </a:stretch>
          </p:blipFill>
          <p:spPr>
            <a:xfrm>
              <a:off x="289651" y="6599559"/>
              <a:ext cx="1050994" cy="258441"/>
            </a:xfrm>
            <a:prstGeom prst="rect">
              <a:avLst/>
            </a:prstGeom>
          </p:spPr>
        </p:pic>
      </p:grpSp>
    </p:spTree>
    <p:extLst>
      <p:ext uri="{BB962C8B-B14F-4D97-AF65-F5344CB8AC3E}">
        <p14:creationId xmlns:p14="http://schemas.microsoft.com/office/powerpoint/2010/main" val="17250118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hlinkClick r:id="" action="ppaction://noaction"/>
            <a:extLst>
              <a:ext uri="{FF2B5EF4-FFF2-40B4-BE49-F238E27FC236}">
                <a16:creationId xmlns:a16="http://schemas.microsoft.com/office/drawing/2014/main" id="{0C3E6981-25B4-4A56-A595-A06EBA71E52F}"/>
              </a:ext>
            </a:extLst>
          </p:cNvPr>
          <p:cNvSpPr/>
          <p:nvPr/>
        </p:nvSpPr>
        <p:spPr>
          <a:xfrm>
            <a:off x="11898489" y="0"/>
            <a:ext cx="293511" cy="11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descr="Ein Bild, das Screenshot enthält.&#10;&#10;Mit sehr hoher Zuverlässigkeit generierte Beschreibung">
            <a:extLst>
              <a:ext uri="{FF2B5EF4-FFF2-40B4-BE49-F238E27FC236}">
                <a16:creationId xmlns:a16="http://schemas.microsoft.com/office/drawing/2014/main" id="{6E80BC67-C53B-41F3-ACCD-D6B0878531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hteck 3">
            <a:hlinkClick r:id="rId4" action="ppaction://hlinksldjump"/>
            <a:extLst>
              <a:ext uri="{FF2B5EF4-FFF2-40B4-BE49-F238E27FC236}">
                <a16:creationId xmlns:a16="http://schemas.microsoft.com/office/drawing/2014/main" id="{99D348E5-300C-453D-802B-5F8EA7050BF3}"/>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17775BCB-7400-4C60-A4E7-707D660494AE}"/>
              </a:ext>
            </a:extLst>
          </p:cNvPr>
          <p:cNvSpPr/>
          <p:nvPr/>
        </p:nvSpPr>
        <p:spPr>
          <a:xfrm>
            <a:off x="6402689" y="10206"/>
            <a:ext cx="1254919" cy="142875"/>
          </a:xfrm>
          <a:prstGeom prst="rect">
            <a:avLst/>
          </a:prstGeom>
          <a:solidFill>
            <a:schemeClr val="bg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grpSp>
        <p:nvGrpSpPr>
          <p:cNvPr id="10" name="Gruppieren 9">
            <a:extLst>
              <a:ext uri="{FF2B5EF4-FFF2-40B4-BE49-F238E27FC236}">
                <a16:creationId xmlns:a16="http://schemas.microsoft.com/office/drawing/2014/main" id="{C9E912E1-6CE7-4E82-8D42-FAAA7FD006D2}"/>
              </a:ext>
            </a:extLst>
          </p:cNvPr>
          <p:cNvGrpSpPr/>
          <p:nvPr/>
        </p:nvGrpSpPr>
        <p:grpSpPr>
          <a:xfrm>
            <a:off x="-1" y="6591301"/>
            <a:ext cx="12192000" cy="266700"/>
            <a:chOff x="-1" y="6599559"/>
            <a:chExt cx="12192000" cy="258441"/>
          </a:xfrm>
        </p:grpSpPr>
        <p:pic>
          <p:nvPicPr>
            <p:cNvPr id="11" name="Grafik 10">
              <a:extLst>
                <a:ext uri="{FF2B5EF4-FFF2-40B4-BE49-F238E27FC236}">
                  <a16:creationId xmlns:a16="http://schemas.microsoft.com/office/drawing/2014/main" id="{392EFECC-1B3A-47C5-86F9-E3EA29E618EA}"/>
                </a:ext>
              </a:extLst>
            </p:cNvPr>
            <p:cNvPicPr preferRelativeResize="0">
              <a:picLocks noChangeAspect="1"/>
            </p:cNvPicPr>
            <p:nvPr/>
          </p:nvPicPr>
          <p:blipFill rotWithShape="1">
            <a:blip r:embed="rId5"/>
            <a:srcRect l="245" t="9175" r="3495" b="11849"/>
            <a:stretch/>
          </p:blipFill>
          <p:spPr>
            <a:xfrm>
              <a:off x="-1" y="6601661"/>
              <a:ext cx="12192000" cy="256338"/>
            </a:xfrm>
            <a:prstGeom prst="rect">
              <a:avLst/>
            </a:prstGeom>
          </p:spPr>
        </p:pic>
        <p:pic>
          <p:nvPicPr>
            <p:cNvPr id="12" name="Grafik 11">
              <a:extLst>
                <a:ext uri="{FF2B5EF4-FFF2-40B4-BE49-F238E27FC236}">
                  <a16:creationId xmlns:a16="http://schemas.microsoft.com/office/drawing/2014/main" id="{910F1C81-BA00-4039-A8C8-A09F7B76736A}"/>
                </a:ext>
              </a:extLst>
            </p:cNvPr>
            <p:cNvPicPr>
              <a:picLocks noChangeAspect="1"/>
            </p:cNvPicPr>
            <p:nvPr/>
          </p:nvPicPr>
          <p:blipFill>
            <a:blip r:embed="rId6"/>
            <a:stretch>
              <a:fillRect/>
            </a:stretch>
          </p:blipFill>
          <p:spPr>
            <a:xfrm>
              <a:off x="289651" y="6599559"/>
              <a:ext cx="1050994" cy="258441"/>
            </a:xfrm>
            <a:prstGeom prst="rect">
              <a:avLst/>
            </a:prstGeom>
          </p:spPr>
        </p:pic>
      </p:grpSp>
    </p:spTree>
    <p:extLst>
      <p:ext uri="{BB962C8B-B14F-4D97-AF65-F5344CB8AC3E}">
        <p14:creationId xmlns:p14="http://schemas.microsoft.com/office/powerpoint/2010/main" val="33874540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hlinkClick r:id="" action="ppaction://noaction"/>
            <a:extLst>
              <a:ext uri="{FF2B5EF4-FFF2-40B4-BE49-F238E27FC236}">
                <a16:creationId xmlns:a16="http://schemas.microsoft.com/office/drawing/2014/main" id="{0C3E6981-25B4-4A56-A595-A06EBA71E52F}"/>
              </a:ext>
            </a:extLst>
          </p:cNvPr>
          <p:cNvSpPr/>
          <p:nvPr/>
        </p:nvSpPr>
        <p:spPr>
          <a:xfrm>
            <a:off x="11898489" y="0"/>
            <a:ext cx="293511" cy="11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descr="Ein Bild, das Screenshot enthält.&#10;&#10;Mit sehr hoher Zuverlässigkeit generierte Beschreibung">
            <a:extLst>
              <a:ext uri="{FF2B5EF4-FFF2-40B4-BE49-F238E27FC236}">
                <a16:creationId xmlns:a16="http://schemas.microsoft.com/office/drawing/2014/main" id="{6FA82262-B8A9-4648-9409-8380126D46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hteck 3">
            <a:hlinkClick r:id="rId4" action="ppaction://hlinksldjump"/>
            <a:extLst>
              <a:ext uri="{FF2B5EF4-FFF2-40B4-BE49-F238E27FC236}">
                <a16:creationId xmlns:a16="http://schemas.microsoft.com/office/drawing/2014/main" id="{E467DA14-5B03-44ED-A3C9-34043BF2DAF9}"/>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86D7B31C-C637-42B2-9F2A-22F8CE99F4EB}"/>
              </a:ext>
            </a:extLst>
          </p:cNvPr>
          <p:cNvPicPr preferRelativeResize="0">
            <a:picLocks noChangeAspect="1"/>
          </p:cNvPicPr>
          <p:nvPr/>
        </p:nvPicPr>
        <p:blipFill rotWithShape="1">
          <a:blip r:embed="rId5"/>
          <a:srcRect l="245" t="9175" r="3495" b="11849"/>
          <a:stretch/>
        </p:blipFill>
        <p:spPr>
          <a:xfrm>
            <a:off x="-1" y="6601661"/>
            <a:ext cx="12192000" cy="256338"/>
          </a:xfrm>
          <a:prstGeom prst="rect">
            <a:avLst/>
          </a:prstGeom>
        </p:spPr>
      </p:pic>
    </p:spTree>
    <p:extLst>
      <p:ext uri="{BB962C8B-B14F-4D97-AF65-F5344CB8AC3E}">
        <p14:creationId xmlns:p14="http://schemas.microsoft.com/office/powerpoint/2010/main" val="40912151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F047A95B-6870-4721-B89C-4D6B31D5AAB3}"/>
              </a:ext>
            </a:extLst>
          </p:cNvPr>
          <p:cNvSpPr/>
          <p:nvPr/>
        </p:nvSpPr>
        <p:spPr>
          <a:xfrm>
            <a:off x="2961315" y="5744098"/>
            <a:ext cx="6780506"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DE" sz="1900" b="0" i="0" u="none" strike="noStrike" kern="1200" cap="none" spc="0" normalizeH="0" baseline="0" noProof="0">
              <a:ln>
                <a:noFill/>
              </a:ln>
              <a:solidFill>
                <a:srgbClr val="002060"/>
              </a:solidFill>
              <a:effectLst/>
              <a:uLnTx/>
              <a:uFillTx/>
              <a:latin typeface="Arial"/>
              <a:ea typeface="+mn-ea"/>
              <a:cs typeface="+mn-cs"/>
            </a:endParaRPr>
          </a:p>
        </p:txBody>
      </p:sp>
      <p:sp>
        <p:nvSpPr>
          <p:cNvPr id="42" name="Textfeld 41">
            <a:extLst>
              <a:ext uri="{FF2B5EF4-FFF2-40B4-BE49-F238E27FC236}">
                <a16:creationId xmlns:a16="http://schemas.microsoft.com/office/drawing/2014/main" id="{50925F5D-13F6-498D-8802-AE71809F05B4}"/>
              </a:ext>
            </a:extLst>
          </p:cNvPr>
          <p:cNvSpPr txBox="1"/>
          <p:nvPr/>
        </p:nvSpPr>
        <p:spPr>
          <a:xfrm>
            <a:off x="8245269" y="5763326"/>
            <a:ext cx="1242036"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DE" sz="1400" i="0" u="none" strike="noStrike" kern="1200" cap="none" spc="0" normalizeH="0" baseline="0" noProof="0" dirty="0">
                <a:ln>
                  <a:noFill/>
                </a:ln>
                <a:solidFill>
                  <a:schemeClr val="bg1"/>
                </a:solidFill>
                <a:effectLst/>
                <a:uLnTx/>
                <a:uFillTx/>
                <a:latin typeface="Arial"/>
                <a:ea typeface="+mn-ea"/>
                <a:cs typeface="+mn-cs"/>
              </a:rPr>
              <a:t>In-House</a:t>
            </a:r>
          </a:p>
        </p:txBody>
      </p:sp>
      <p:sp>
        <p:nvSpPr>
          <p:cNvPr id="60" name="Rechteck 59">
            <a:extLst>
              <a:ext uri="{FF2B5EF4-FFF2-40B4-BE49-F238E27FC236}">
                <a16:creationId xmlns:a16="http://schemas.microsoft.com/office/drawing/2014/main" id="{D0553988-7494-4ED0-9677-759A1F6B46C0}"/>
              </a:ext>
            </a:extLst>
          </p:cNvPr>
          <p:cNvSpPr/>
          <p:nvPr/>
        </p:nvSpPr>
        <p:spPr>
          <a:xfrm>
            <a:off x="8013524" y="5735466"/>
            <a:ext cx="1746000" cy="378000"/>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DE" sz="19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platzhalter 8">
            <a:extLst>
              <a:ext uri="{FF2B5EF4-FFF2-40B4-BE49-F238E27FC236}">
                <a16:creationId xmlns:a16="http://schemas.microsoft.com/office/drawing/2014/main" id="{76251197-303F-46AB-B091-237857696796}"/>
              </a:ext>
            </a:extLst>
          </p:cNvPr>
          <p:cNvSpPr>
            <a:spLocks noGrp="1"/>
          </p:cNvSpPr>
          <p:nvPr>
            <p:ph type="body" sz="quarter" idx="12"/>
          </p:nvPr>
        </p:nvSpPr>
        <p:spPr>
          <a:xfrm>
            <a:off x="520716" y="1638300"/>
            <a:ext cx="6078562" cy="4573588"/>
          </a:xfrm>
        </p:spPr>
        <p:txBody>
          <a:bodyPr/>
          <a:lstStyle/>
          <a:p>
            <a:r>
              <a:rPr lang="de-DE" dirty="0"/>
              <a:t>Je nach Ihren Anforderungen und Bedürfnissen</a:t>
            </a:r>
            <a:br>
              <a:rPr lang="de-DE" dirty="0"/>
            </a:br>
            <a:r>
              <a:rPr lang="de-DE" dirty="0"/>
              <a:t>bieten wir Ihnen den passenden Service-Grad.</a:t>
            </a:r>
          </a:p>
        </p:txBody>
      </p:sp>
      <p:sp>
        <p:nvSpPr>
          <p:cNvPr id="5" name="Titel 4"/>
          <p:cNvSpPr>
            <a:spLocks noGrp="1"/>
          </p:cNvSpPr>
          <p:nvPr>
            <p:ph type="title"/>
          </p:nvPr>
        </p:nvSpPr>
        <p:spPr/>
        <p:txBody>
          <a:bodyPr/>
          <a:lstStyle/>
          <a:p>
            <a:r>
              <a:rPr lang="de-DE" dirty="0"/>
              <a:t>Sage HR Serviceportfolio</a:t>
            </a:r>
          </a:p>
        </p:txBody>
      </p:sp>
      <p:sp>
        <p:nvSpPr>
          <p:cNvPr id="19" name="Textfeld 18">
            <a:extLst>
              <a:ext uri="{FF2B5EF4-FFF2-40B4-BE49-F238E27FC236}">
                <a16:creationId xmlns:a16="http://schemas.microsoft.com/office/drawing/2014/main" id="{BC2972D7-80C3-4FF3-AB84-E7AABB607E96}"/>
              </a:ext>
            </a:extLst>
          </p:cNvPr>
          <p:cNvSpPr txBox="1"/>
          <p:nvPr/>
        </p:nvSpPr>
        <p:spPr>
          <a:xfrm>
            <a:off x="10268233" y="5596730"/>
            <a:ext cx="702436" cy="307777"/>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srgbClr val="74777A"/>
                </a:solidFill>
                <a:effectLst/>
                <a:uLnTx/>
                <a:uFillTx/>
                <a:latin typeface="Arial"/>
                <a:ea typeface="+mn-ea"/>
                <a:cs typeface="+mn-cs"/>
              </a:rPr>
              <a:t>Kunde</a:t>
            </a:r>
          </a:p>
        </p:txBody>
      </p:sp>
      <p:sp>
        <p:nvSpPr>
          <p:cNvPr id="33" name="Oval 6"/>
          <p:cNvSpPr>
            <a:spLocks noChangeArrowheads="1"/>
          </p:cNvSpPr>
          <p:nvPr/>
        </p:nvSpPr>
        <p:spPr bwMode="auto">
          <a:xfrm>
            <a:off x="4342509" y="3830064"/>
            <a:ext cx="811118" cy="182838"/>
          </a:xfrm>
          <a:prstGeom prst="ellipse">
            <a:avLst/>
          </a:prstGeom>
          <a:solidFill>
            <a:srgbClr val="AA4B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de-DE" sz="1900" b="0" i="0" u="none" strike="noStrike" kern="1200" cap="none" spc="0" normalizeH="0" baseline="0" noProof="0">
              <a:ln>
                <a:noFill/>
              </a:ln>
              <a:solidFill>
                <a:srgbClr val="74777A"/>
              </a:solidFill>
              <a:effectLst/>
              <a:uLnTx/>
              <a:uFillTx/>
              <a:latin typeface="Arial"/>
              <a:ea typeface="+mn-ea"/>
              <a:cs typeface="+mn-cs"/>
            </a:endParaRPr>
          </a:p>
        </p:txBody>
      </p:sp>
      <p:sp>
        <p:nvSpPr>
          <p:cNvPr id="35" name="Oval 8"/>
          <p:cNvSpPr>
            <a:spLocks noChangeArrowheads="1"/>
          </p:cNvSpPr>
          <p:nvPr/>
        </p:nvSpPr>
        <p:spPr bwMode="auto">
          <a:xfrm>
            <a:off x="8528281" y="2845464"/>
            <a:ext cx="811118" cy="182838"/>
          </a:xfrm>
          <a:prstGeom prst="ellipse">
            <a:avLst/>
          </a:prstGeom>
          <a:solidFill>
            <a:srgbClr val="AA4B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de-DE" sz="1900" b="0" i="0" u="none" strike="noStrike" kern="1200" cap="none" spc="0" normalizeH="0" baseline="0" noProof="0">
              <a:ln>
                <a:noFill/>
              </a:ln>
              <a:solidFill>
                <a:srgbClr val="74777A"/>
              </a:solidFill>
              <a:effectLst/>
              <a:uLnTx/>
              <a:uFillTx/>
              <a:latin typeface="Arial"/>
              <a:ea typeface="+mn-ea"/>
              <a:cs typeface="+mn-cs"/>
            </a:endParaRPr>
          </a:p>
        </p:txBody>
      </p:sp>
      <p:sp>
        <p:nvSpPr>
          <p:cNvPr id="36" name="Freeform 9"/>
          <p:cNvSpPr>
            <a:spLocks/>
          </p:cNvSpPr>
          <p:nvPr/>
        </p:nvSpPr>
        <p:spPr bwMode="auto">
          <a:xfrm flipH="1">
            <a:off x="2961315" y="2399556"/>
            <a:ext cx="7671188" cy="2397596"/>
          </a:xfrm>
          <a:custGeom>
            <a:avLst/>
            <a:gdLst>
              <a:gd name="T0" fmla="*/ 0 w 2475"/>
              <a:gd name="T1" fmla="*/ 0 h 880"/>
              <a:gd name="T2" fmla="*/ 1037 w 2475"/>
              <a:gd name="T3" fmla="*/ 0 h 880"/>
              <a:gd name="T4" fmla="*/ 1037 w 2475"/>
              <a:gd name="T5" fmla="*/ 43 h 880"/>
              <a:gd name="T6" fmla="*/ 850 w 2475"/>
              <a:gd name="T7" fmla="*/ 43 h 880"/>
              <a:gd name="T8" fmla="*/ 2475 w 2475"/>
              <a:gd name="T9" fmla="*/ 585 h 880"/>
              <a:gd name="T10" fmla="*/ 2475 w 2475"/>
              <a:gd name="T11" fmla="*/ 793 h 880"/>
              <a:gd name="T12" fmla="*/ 169 w 2475"/>
              <a:gd name="T13" fmla="*/ 54 h 880"/>
              <a:gd name="T14" fmla="*/ 169 w 2475"/>
              <a:gd name="T15" fmla="*/ 43 h 880"/>
              <a:gd name="T16" fmla="*/ 0 w 2475"/>
              <a:gd name="T17" fmla="*/ 43 h 880"/>
              <a:gd name="T18" fmla="*/ 0 w 2475"/>
              <a:gd name="T19" fmla="*/ 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75" h="880">
                <a:moveTo>
                  <a:pt x="0" y="0"/>
                </a:moveTo>
                <a:cubicBezTo>
                  <a:pt x="1037" y="0"/>
                  <a:pt x="1037" y="0"/>
                  <a:pt x="1037" y="0"/>
                </a:cubicBezTo>
                <a:cubicBezTo>
                  <a:pt x="1037" y="43"/>
                  <a:pt x="1037" y="43"/>
                  <a:pt x="1037" y="43"/>
                </a:cubicBezTo>
                <a:cubicBezTo>
                  <a:pt x="850" y="43"/>
                  <a:pt x="850" y="43"/>
                  <a:pt x="850" y="43"/>
                </a:cubicBezTo>
                <a:cubicBezTo>
                  <a:pt x="1129" y="327"/>
                  <a:pt x="1785" y="564"/>
                  <a:pt x="2475" y="585"/>
                </a:cubicBezTo>
                <a:cubicBezTo>
                  <a:pt x="2475" y="793"/>
                  <a:pt x="2475" y="793"/>
                  <a:pt x="2475" y="793"/>
                </a:cubicBezTo>
                <a:cubicBezTo>
                  <a:pt x="1464" y="880"/>
                  <a:pt x="169" y="556"/>
                  <a:pt x="169" y="54"/>
                </a:cubicBezTo>
                <a:cubicBezTo>
                  <a:pt x="169" y="43"/>
                  <a:pt x="169" y="43"/>
                  <a:pt x="169" y="43"/>
                </a:cubicBezTo>
                <a:cubicBezTo>
                  <a:pt x="0" y="43"/>
                  <a:pt x="0" y="43"/>
                  <a:pt x="0" y="43"/>
                </a:cubicBezTo>
                <a:cubicBezTo>
                  <a:pt x="0" y="0"/>
                  <a:pt x="0" y="0"/>
                  <a:pt x="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de-DE" sz="1900" b="0" i="0" u="none" strike="noStrike" kern="1200" cap="none" spc="0" normalizeH="0" baseline="0" noProof="0">
              <a:ln>
                <a:noFill/>
              </a:ln>
              <a:solidFill>
                <a:srgbClr val="74777A"/>
              </a:solidFill>
              <a:effectLst/>
              <a:uLnTx/>
              <a:uFillTx/>
              <a:latin typeface="Arial"/>
              <a:ea typeface="+mn-ea"/>
              <a:cs typeface="+mn-cs"/>
            </a:endParaRPr>
          </a:p>
        </p:txBody>
      </p:sp>
      <p:sp>
        <p:nvSpPr>
          <p:cNvPr id="37" name="Freeform 10"/>
          <p:cNvSpPr>
            <a:spLocks/>
          </p:cNvSpPr>
          <p:nvPr/>
        </p:nvSpPr>
        <p:spPr bwMode="auto">
          <a:xfrm flipH="1">
            <a:off x="2961315" y="1852191"/>
            <a:ext cx="7671186" cy="2857567"/>
          </a:xfrm>
          <a:custGeom>
            <a:avLst/>
            <a:gdLst>
              <a:gd name="T0" fmla="*/ 544 w 2475"/>
              <a:gd name="T1" fmla="*/ 0 h 1049"/>
              <a:gd name="T2" fmla="*/ 1037 w 2475"/>
              <a:gd name="T3" fmla="*/ 203 h 1049"/>
              <a:gd name="T4" fmla="*/ 879 w 2475"/>
              <a:gd name="T5" fmla="*/ 203 h 1049"/>
              <a:gd name="T6" fmla="*/ 857 w 2475"/>
              <a:gd name="T7" fmla="*/ 203 h 1049"/>
              <a:gd name="T8" fmla="*/ 2475 w 2475"/>
              <a:gd name="T9" fmla="*/ 755 h 1049"/>
              <a:gd name="T10" fmla="*/ 2475 w 2475"/>
              <a:gd name="T11" fmla="*/ 963 h 1049"/>
              <a:gd name="T12" fmla="*/ 169 w 2475"/>
              <a:gd name="T13" fmla="*/ 203 h 1049"/>
              <a:gd name="T14" fmla="*/ 0 w 2475"/>
              <a:gd name="T15" fmla="*/ 203 h 1049"/>
              <a:gd name="T16" fmla="*/ 544 w 2475"/>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5" h="1049">
                <a:moveTo>
                  <a:pt x="544" y="0"/>
                </a:moveTo>
                <a:cubicBezTo>
                  <a:pt x="1037" y="203"/>
                  <a:pt x="1037" y="203"/>
                  <a:pt x="1037" y="203"/>
                </a:cubicBezTo>
                <a:cubicBezTo>
                  <a:pt x="879" y="203"/>
                  <a:pt x="879" y="203"/>
                  <a:pt x="879" y="203"/>
                </a:cubicBezTo>
                <a:cubicBezTo>
                  <a:pt x="857" y="203"/>
                  <a:pt x="857" y="203"/>
                  <a:pt x="857" y="203"/>
                </a:cubicBezTo>
                <a:cubicBezTo>
                  <a:pt x="1132" y="491"/>
                  <a:pt x="1671" y="750"/>
                  <a:pt x="2475" y="755"/>
                </a:cubicBezTo>
                <a:cubicBezTo>
                  <a:pt x="2475" y="963"/>
                  <a:pt x="2475" y="963"/>
                  <a:pt x="2475" y="963"/>
                </a:cubicBezTo>
                <a:cubicBezTo>
                  <a:pt x="1464" y="1049"/>
                  <a:pt x="169" y="706"/>
                  <a:pt x="169" y="203"/>
                </a:cubicBezTo>
                <a:cubicBezTo>
                  <a:pt x="0" y="203"/>
                  <a:pt x="0" y="203"/>
                  <a:pt x="0" y="203"/>
                </a:cubicBezTo>
                <a:cubicBezTo>
                  <a:pt x="544" y="0"/>
                  <a:pt x="544" y="0"/>
                  <a:pt x="544" y="0"/>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de-DE" sz="1900" b="0" i="0" u="none" strike="noStrike" kern="1200" cap="none" spc="0" normalizeH="0" baseline="0" noProof="0">
              <a:ln>
                <a:noFill/>
              </a:ln>
              <a:solidFill>
                <a:srgbClr val="74777A"/>
              </a:solidFill>
              <a:effectLst/>
              <a:uLnTx/>
              <a:uFillTx/>
              <a:latin typeface="Arial"/>
              <a:ea typeface="+mn-ea"/>
              <a:cs typeface="+mn-cs"/>
            </a:endParaRPr>
          </a:p>
        </p:txBody>
      </p:sp>
      <p:grpSp>
        <p:nvGrpSpPr>
          <p:cNvPr id="8" name="Gruppieren 7">
            <a:extLst>
              <a:ext uri="{FF2B5EF4-FFF2-40B4-BE49-F238E27FC236}">
                <a16:creationId xmlns:a16="http://schemas.microsoft.com/office/drawing/2014/main" id="{A8DF42B9-26E8-4CFC-A062-F01A6AE15A26}"/>
              </a:ext>
            </a:extLst>
          </p:cNvPr>
          <p:cNvGrpSpPr/>
          <p:nvPr/>
        </p:nvGrpSpPr>
        <p:grpSpPr>
          <a:xfrm>
            <a:off x="4912068" y="3661150"/>
            <a:ext cx="1620190" cy="480561"/>
            <a:chOff x="5057305" y="3645024"/>
            <a:chExt cx="1620190" cy="480561"/>
          </a:xfrm>
        </p:grpSpPr>
        <p:sp>
          <p:nvSpPr>
            <p:cNvPr id="39" name="Ellipse 38">
              <a:extLst>
                <a:ext uri="{FF2B5EF4-FFF2-40B4-BE49-F238E27FC236}">
                  <a16:creationId xmlns:a16="http://schemas.microsoft.com/office/drawing/2014/main" id="{FEEEE6B1-E3D8-43F3-90B5-E4B37E334AF9}"/>
                </a:ext>
              </a:extLst>
            </p:cNvPr>
            <p:cNvSpPr/>
            <p:nvPr/>
          </p:nvSpPr>
          <p:spPr>
            <a:xfrm>
              <a:off x="5802449" y="3645024"/>
              <a:ext cx="129902" cy="129902"/>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a:ln>
                  <a:noFill/>
                </a:ln>
                <a:solidFill>
                  <a:srgbClr val="FFFFFF"/>
                </a:solidFill>
                <a:effectLst/>
                <a:uLnTx/>
                <a:uFillTx/>
                <a:latin typeface="Arial"/>
                <a:ea typeface="+mn-ea"/>
                <a:cs typeface="+mn-cs"/>
              </a:endParaRPr>
            </a:p>
          </p:txBody>
        </p:sp>
        <p:sp>
          <p:nvSpPr>
            <p:cNvPr id="43" name="Textfeld 42">
              <a:extLst>
                <a:ext uri="{FF2B5EF4-FFF2-40B4-BE49-F238E27FC236}">
                  <a16:creationId xmlns:a16="http://schemas.microsoft.com/office/drawing/2014/main" id="{50925F5D-13F6-498D-8802-AE71809F05B4}"/>
                </a:ext>
              </a:extLst>
            </p:cNvPr>
            <p:cNvSpPr txBox="1"/>
            <p:nvPr/>
          </p:nvSpPr>
          <p:spPr>
            <a:xfrm>
              <a:off x="5057305" y="3817808"/>
              <a:ext cx="1620190"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srgbClr val="FFFFFF"/>
                  </a:solidFill>
                  <a:effectLst/>
                  <a:uLnTx/>
                  <a:uFillTx/>
                  <a:latin typeface="Arial"/>
                  <a:ea typeface="+mn-ea"/>
                  <a:cs typeface="+mn-cs"/>
                </a:rPr>
                <a:t>Hosting Service</a:t>
              </a:r>
            </a:p>
          </p:txBody>
        </p:sp>
      </p:grpSp>
      <p:grpSp>
        <p:nvGrpSpPr>
          <p:cNvPr id="6" name="Gruppieren 5">
            <a:extLst>
              <a:ext uri="{FF2B5EF4-FFF2-40B4-BE49-F238E27FC236}">
                <a16:creationId xmlns:a16="http://schemas.microsoft.com/office/drawing/2014/main" id="{2E62A3D0-279E-4B03-9511-46D0ED881407}"/>
              </a:ext>
            </a:extLst>
          </p:cNvPr>
          <p:cNvGrpSpPr/>
          <p:nvPr/>
        </p:nvGrpSpPr>
        <p:grpSpPr>
          <a:xfrm>
            <a:off x="6541766" y="3016487"/>
            <a:ext cx="1529274" cy="911248"/>
            <a:chOff x="6540170" y="3182053"/>
            <a:chExt cx="1529274" cy="911248"/>
          </a:xfrm>
        </p:grpSpPr>
        <p:sp>
          <p:nvSpPr>
            <p:cNvPr id="40" name="Ellipse 39">
              <a:extLst>
                <a:ext uri="{FF2B5EF4-FFF2-40B4-BE49-F238E27FC236}">
                  <a16:creationId xmlns:a16="http://schemas.microsoft.com/office/drawing/2014/main" id="{FEEEE6B1-E3D8-43F3-90B5-E4B37E334AF9}"/>
                </a:ext>
              </a:extLst>
            </p:cNvPr>
            <p:cNvSpPr/>
            <p:nvPr/>
          </p:nvSpPr>
          <p:spPr>
            <a:xfrm>
              <a:off x="7239855" y="3182053"/>
              <a:ext cx="129902" cy="129902"/>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a:ln>
                  <a:noFill/>
                </a:ln>
                <a:solidFill>
                  <a:srgbClr val="FFFFFF"/>
                </a:solidFill>
                <a:effectLst/>
                <a:uLnTx/>
                <a:uFillTx/>
                <a:latin typeface="Arial"/>
                <a:ea typeface="+mn-ea"/>
                <a:cs typeface="+mn-cs"/>
              </a:endParaRPr>
            </a:p>
          </p:txBody>
        </p:sp>
        <p:sp>
          <p:nvSpPr>
            <p:cNvPr id="44" name="Textfeld 43">
              <a:extLst>
                <a:ext uri="{FF2B5EF4-FFF2-40B4-BE49-F238E27FC236}">
                  <a16:creationId xmlns:a16="http://schemas.microsoft.com/office/drawing/2014/main" id="{50925F5D-13F6-498D-8802-AE71809F05B4}"/>
                </a:ext>
              </a:extLst>
            </p:cNvPr>
            <p:cNvSpPr txBox="1"/>
            <p:nvPr/>
          </p:nvSpPr>
          <p:spPr>
            <a:xfrm>
              <a:off x="6540170" y="3354637"/>
              <a:ext cx="1529274" cy="73866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FFFFFF"/>
                  </a:solidFill>
                  <a:effectLst/>
                  <a:uLnTx/>
                  <a:uFillTx/>
                  <a:latin typeface="Arial"/>
                  <a:ea typeface="+mn-ea"/>
                  <a:cs typeface="+mn-cs"/>
                </a:rPr>
                <a:t>Service zur</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FFFFFF"/>
                  </a:solidFill>
                  <a:effectLst/>
                  <a:uLnTx/>
                  <a:uFillTx/>
                  <a:latin typeface="Arial"/>
                  <a:ea typeface="+mn-ea"/>
                  <a:cs typeface="+mn-cs"/>
                </a:rPr>
                <a:t>Abrechnungs-optimierung</a:t>
              </a:r>
            </a:p>
          </p:txBody>
        </p:sp>
      </p:grpSp>
      <p:sp>
        <p:nvSpPr>
          <p:cNvPr id="45" name="Textfeld 44">
            <a:extLst>
              <a:ext uri="{FF2B5EF4-FFF2-40B4-BE49-F238E27FC236}">
                <a16:creationId xmlns:a16="http://schemas.microsoft.com/office/drawing/2014/main" id="{BC2972D7-80C3-4FF3-AB84-E7AABB607E96}"/>
              </a:ext>
            </a:extLst>
          </p:cNvPr>
          <p:cNvSpPr txBox="1"/>
          <p:nvPr/>
        </p:nvSpPr>
        <p:spPr>
          <a:xfrm>
            <a:off x="10265134" y="6005124"/>
            <a:ext cx="685213" cy="30777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srgbClr val="74777A"/>
                </a:solidFill>
                <a:effectLst/>
                <a:uLnTx/>
                <a:uFillTx/>
                <a:latin typeface="Arial"/>
                <a:ea typeface="+mn-ea"/>
                <a:cs typeface="+mn-cs"/>
              </a:rPr>
              <a:t>Sage</a:t>
            </a:r>
          </a:p>
        </p:txBody>
      </p:sp>
      <p:sp>
        <p:nvSpPr>
          <p:cNvPr id="46" name="Rechteck 45">
            <a:extLst>
              <a:ext uri="{FF2B5EF4-FFF2-40B4-BE49-F238E27FC236}">
                <a16:creationId xmlns:a16="http://schemas.microsoft.com/office/drawing/2014/main" id="{D2C0006D-4703-4423-B708-09BF05F045EA}"/>
              </a:ext>
            </a:extLst>
          </p:cNvPr>
          <p:cNvSpPr/>
          <p:nvPr/>
        </p:nvSpPr>
        <p:spPr>
          <a:xfrm>
            <a:off x="11053026" y="5997033"/>
            <a:ext cx="317341" cy="317447"/>
          </a:xfrm>
          <a:prstGeom prst="rect">
            <a:avLst/>
          </a:prstGeom>
          <a:solidFill>
            <a:srgbClr val="00DC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DE" sz="1900" b="0" i="0" u="none" strike="noStrike" kern="1200" cap="none" spc="0" normalizeH="0" baseline="0" noProof="0">
              <a:ln>
                <a:noFill/>
              </a:ln>
              <a:solidFill>
                <a:srgbClr val="FFFFFF"/>
              </a:solidFill>
              <a:effectLst/>
              <a:uLnTx/>
              <a:uFillTx/>
              <a:latin typeface="Arial"/>
              <a:ea typeface="+mn-ea"/>
              <a:cs typeface="+mn-cs"/>
            </a:endParaRPr>
          </a:p>
        </p:txBody>
      </p:sp>
      <p:sp>
        <p:nvSpPr>
          <p:cNvPr id="47" name="Rechteck 46">
            <a:extLst>
              <a:ext uri="{FF2B5EF4-FFF2-40B4-BE49-F238E27FC236}">
                <a16:creationId xmlns:a16="http://schemas.microsoft.com/office/drawing/2014/main" id="{D2C0006D-4703-4423-B708-09BF05F045EA}"/>
              </a:ext>
            </a:extLst>
          </p:cNvPr>
          <p:cNvSpPr/>
          <p:nvPr/>
        </p:nvSpPr>
        <p:spPr>
          <a:xfrm>
            <a:off x="11053026" y="5583266"/>
            <a:ext cx="317341" cy="320154"/>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DE" sz="1900" b="0" i="0" u="none" strike="noStrike" kern="1200" cap="none" spc="0" normalizeH="0" baseline="0" noProof="0">
              <a:ln>
                <a:noFill/>
              </a:ln>
              <a:solidFill>
                <a:srgbClr val="FFFFFF"/>
              </a:solidFill>
              <a:effectLst/>
              <a:uLnTx/>
              <a:uFillTx/>
              <a:latin typeface="Arial"/>
              <a:ea typeface="+mn-ea"/>
              <a:cs typeface="+mn-cs"/>
            </a:endParaRPr>
          </a:p>
        </p:txBody>
      </p:sp>
      <p:grpSp>
        <p:nvGrpSpPr>
          <p:cNvPr id="2" name="Gruppieren 1">
            <a:extLst>
              <a:ext uri="{FF2B5EF4-FFF2-40B4-BE49-F238E27FC236}">
                <a16:creationId xmlns:a16="http://schemas.microsoft.com/office/drawing/2014/main" id="{3F066BA2-91B5-4F45-AFE7-25136129051D}"/>
              </a:ext>
            </a:extLst>
          </p:cNvPr>
          <p:cNvGrpSpPr/>
          <p:nvPr/>
        </p:nvGrpSpPr>
        <p:grpSpPr>
          <a:xfrm>
            <a:off x="8123745" y="2016331"/>
            <a:ext cx="1620190" cy="1159114"/>
            <a:chOff x="7957675" y="2204864"/>
            <a:chExt cx="1620190" cy="1159114"/>
          </a:xfrm>
        </p:grpSpPr>
        <p:sp>
          <p:nvSpPr>
            <p:cNvPr id="41" name="Ellipse 40">
              <a:extLst>
                <a:ext uri="{FF2B5EF4-FFF2-40B4-BE49-F238E27FC236}">
                  <a16:creationId xmlns:a16="http://schemas.microsoft.com/office/drawing/2014/main" id="{FEEEE6B1-E3D8-43F3-90B5-E4B37E334AF9}"/>
                </a:ext>
              </a:extLst>
            </p:cNvPr>
            <p:cNvSpPr/>
            <p:nvPr/>
          </p:nvSpPr>
          <p:spPr>
            <a:xfrm>
              <a:off x="8702819" y="2204864"/>
              <a:ext cx="129902" cy="129902"/>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a:ln>
                  <a:noFill/>
                </a:ln>
                <a:solidFill>
                  <a:srgbClr val="FFFFFF"/>
                </a:solidFill>
                <a:effectLst/>
                <a:uLnTx/>
                <a:uFillTx/>
                <a:latin typeface="Arial"/>
                <a:ea typeface="+mn-ea"/>
                <a:cs typeface="+mn-cs"/>
              </a:endParaRPr>
            </a:p>
          </p:txBody>
        </p:sp>
        <p:sp>
          <p:nvSpPr>
            <p:cNvPr id="48" name="Textfeld 47">
              <a:extLst>
                <a:ext uri="{FF2B5EF4-FFF2-40B4-BE49-F238E27FC236}">
                  <a16:creationId xmlns:a16="http://schemas.microsoft.com/office/drawing/2014/main" id="{50925F5D-13F6-498D-8802-AE71809F05B4}"/>
                </a:ext>
              </a:extLst>
            </p:cNvPr>
            <p:cNvSpPr txBox="1"/>
            <p:nvPr/>
          </p:nvSpPr>
          <p:spPr>
            <a:xfrm>
              <a:off x="7957675" y="2409871"/>
              <a:ext cx="1620190" cy="95410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FFFFFF"/>
                  </a:solidFill>
                  <a:effectLst/>
                  <a:uLnTx/>
                  <a:uFillTx/>
                  <a:latin typeface="Arial"/>
                  <a:ea typeface="+mn-ea"/>
                  <a:cs typeface="+mn-cs"/>
                </a:rPr>
                <a:t>Service für</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FFFFFF"/>
                  </a:solidFill>
                  <a:effectLst/>
                  <a:uLnTx/>
                  <a:uFillTx/>
                  <a:latin typeface="Arial"/>
                  <a:ea typeface="+mn-ea"/>
                  <a:cs typeface="+mn-cs"/>
                </a:rPr>
                <a:t>Erfassung, Abrechnung,</a:t>
              </a:r>
              <a:br>
                <a:rPr kumimoji="0" lang="de-DE" sz="1400" b="0" i="0" u="none" strike="noStrike" kern="1200" cap="none" spc="0" normalizeH="0" baseline="0" noProof="0" dirty="0">
                  <a:ln>
                    <a:noFill/>
                  </a:ln>
                  <a:solidFill>
                    <a:srgbClr val="FFFFFF"/>
                  </a:solidFill>
                  <a:effectLst/>
                  <a:uLnTx/>
                  <a:uFillTx/>
                  <a:latin typeface="Arial"/>
                  <a:ea typeface="+mn-ea"/>
                  <a:cs typeface="+mn-cs"/>
                </a:rPr>
              </a:br>
              <a:r>
                <a:rPr kumimoji="0" lang="de-DE" sz="1400" b="0" i="0" u="none" strike="noStrike" kern="1200" cap="none" spc="0" normalizeH="0" baseline="0" noProof="0" dirty="0">
                  <a:ln>
                    <a:noFill/>
                  </a:ln>
                  <a:solidFill>
                    <a:srgbClr val="FFFFFF"/>
                  </a:solidFill>
                  <a:effectLst/>
                  <a:uLnTx/>
                  <a:uFillTx/>
                  <a:latin typeface="Arial"/>
                  <a:ea typeface="+mn-ea"/>
                  <a:cs typeface="+mn-cs"/>
                </a:rPr>
                <a:t>Meldung</a:t>
              </a:r>
            </a:p>
          </p:txBody>
        </p:sp>
      </p:grpSp>
      <p:grpSp>
        <p:nvGrpSpPr>
          <p:cNvPr id="52" name="Gruppieren 51">
            <a:extLst>
              <a:ext uri="{FF2B5EF4-FFF2-40B4-BE49-F238E27FC236}">
                <a16:creationId xmlns:a16="http://schemas.microsoft.com/office/drawing/2014/main" id="{A29938FE-A497-4A45-9F06-E8139C8D6153}"/>
              </a:ext>
            </a:extLst>
          </p:cNvPr>
          <p:cNvGrpSpPr/>
          <p:nvPr/>
        </p:nvGrpSpPr>
        <p:grpSpPr>
          <a:xfrm>
            <a:off x="2943784" y="3962685"/>
            <a:ext cx="1855908" cy="445451"/>
            <a:chOff x="2911851" y="4010391"/>
            <a:chExt cx="1855908" cy="445451"/>
          </a:xfrm>
        </p:grpSpPr>
        <p:sp>
          <p:nvSpPr>
            <p:cNvPr id="53" name="Ellipse 52">
              <a:extLst>
                <a:ext uri="{FF2B5EF4-FFF2-40B4-BE49-F238E27FC236}">
                  <a16:creationId xmlns:a16="http://schemas.microsoft.com/office/drawing/2014/main" id="{CE103FEB-A55E-491C-88B4-9230AB3E303C}"/>
                </a:ext>
              </a:extLst>
            </p:cNvPr>
            <p:cNvSpPr/>
            <p:nvPr/>
          </p:nvSpPr>
          <p:spPr>
            <a:xfrm>
              <a:off x="3770069" y="4010391"/>
              <a:ext cx="129902" cy="129902"/>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a:ln>
                  <a:noFill/>
                </a:ln>
                <a:solidFill>
                  <a:srgbClr val="FFFFFF"/>
                </a:solidFill>
                <a:effectLst/>
                <a:uLnTx/>
                <a:uFillTx/>
                <a:latin typeface="Arial"/>
                <a:ea typeface="+mn-ea"/>
                <a:cs typeface="+mn-cs"/>
              </a:endParaRPr>
            </a:p>
          </p:txBody>
        </p:sp>
        <p:sp>
          <p:nvSpPr>
            <p:cNvPr id="54" name="Textfeld 53">
              <a:extLst>
                <a:ext uri="{FF2B5EF4-FFF2-40B4-BE49-F238E27FC236}">
                  <a16:creationId xmlns:a16="http://schemas.microsoft.com/office/drawing/2014/main" id="{35FABF58-C3E0-4F5E-BAD3-2FA1CFF7C78D}"/>
                </a:ext>
              </a:extLst>
            </p:cNvPr>
            <p:cNvSpPr txBox="1"/>
            <p:nvPr/>
          </p:nvSpPr>
          <p:spPr>
            <a:xfrm>
              <a:off x="2911851" y="4148065"/>
              <a:ext cx="1855908"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de-DE" sz="1400" dirty="0">
                  <a:solidFill>
                    <a:srgbClr val="FFFFFF"/>
                  </a:solidFill>
                  <a:latin typeface="Arial"/>
                </a:rPr>
                <a:t>Druckservice</a:t>
              </a:r>
            </a:p>
          </p:txBody>
        </p:sp>
      </p:grpSp>
      <p:sp>
        <p:nvSpPr>
          <p:cNvPr id="58" name="Rechteck 57">
            <a:extLst>
              <a:ext uri="{FF2B5EF4-FFF2-40B4-BE49-F238E27FC236}">
                <a16:creationId xmlns:a16="http://schemas.microsoft.com/office/drawing/2014/main" id="{AA622769-6D42-4853-A67F-6806B6C50018}"/>
              </a:ext>
            </a:extLst>
          </p:cNvPr>
          <p:cNvSpPr/>
          <p:nvPr/>
        </p:nvSpPr>
        <p:spPr>
          <a:xfrm>
            <a:off x="4771426" y="5735466"/>
            <a:ext cx="1779772" cy="378000"/>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DE" sz="1900" b="0" i="0" u="none" strike="noStrike" kern="1200" cap="none" spc="0" normalizeH="0" baseline="0" noProof="0">
              <a:ln>
                <a:noFill/>
              </a:ln>
              <a:solidFill>
                <a:srgbClr val="FFFFFF"/>
              </a:solidFill>
              <a:effectLst/>
              <a:uLnTx/>
              <a:uFillTx/>
              <a:latin typeface="Arial"/>
              <a:ea typeface="+mn-ea"/>
              <a:cs typeface="+mn-cs"/>
            </a:endParaRPr>
          </a:p>
        </p:txBody>
      </p:sp>
      <p:sp>
        <p:nvSpPr>
          <p:cNvPr id="59" name="Rechteck 58">
            <a:extLst>
              <a:ext uri="{FF2B5EF4-FFF2-40B4-BE49-F238E27FC236}">
                <a16:creationId xmlns:a16="http://schemas.microsoft.com/office/drawing/2014/main" id="{178CE25D-C0E3-4EFC-85FF-E619CACBFF3A}"/>
              </a:ext>
            </a:extLst>
          </p:cNvPr>
          <p:cNvSpPr/>
          <p:nvPr/>
        </p:nvSpPr>
        <p:spPr>
          <a:xfrm>
            <a:off x="2952688" y="5735466"/>
            <a:ext cx="1818738" cy="378000"/>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DE" sz="1900" b="0" i="0" u="none" strike="noStrike" kern="1200" cap="none" spc="0" normalizeH="0" baseline="0" noProof="0">
              <a:ln>
                <a:noFill/>
              </a:ln>
              <a:solidFill>
                <a:srgbClr val="FFFFFF"/>
              </a:solidFill>
              <a:effectLst/>
              <a:uLnTx/>
              <a:uFillTx/>
              <a:latin typeface="Arial"/>
              <a:ea typeface="+mn-ea"/>
              <a:cs typeface="+mn-cs"/>
            </a:endParaRPr>
          </a:p>
        </p:txBody>
      </p:sp>
      <p:sp>
        <p:nvSpPr>
          <p:cNvPr id="61" name="Rechteck 60">
            <a:extLst>
              <a:ext uri="{FF2B5EF4-FFF2-40B4-BE49-F238E27FC236}">
                <a16:creationId xmlns:a16="http://schemas.microsoft.com/office/drawing/2014/main" id="{E692FBB8-2C3C-4316-B1C5-68AC012C28EA}"/>
              </a:ext>
            </a:extLst>
          </p:cNvPr>
          <p:cNvSpPr/>
          <p:nvPr/>
        </p:nvSpPr>
        <p:spPr>
          <a:xfrm>
            <a:off x="6551198" y="5735466"/>
            <a:ext cx="1470952" cy="378000"/>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DE" sz="1900" b="0" i="0" u="none" strike="noStrike" kern="1200" cap="none" spc="0" normalizeH="0" baseline="0" noProof="0">
              <a:ln>
                <a:noFill/>
              </a:ln>
              <a:solidFill>
                <a:srgbClr val="FFFFFF"/>
              </a:solidFill>
              <a:effectLst/>
              <a:uLnTx/>
              <a:uFillTx/>
              <a:latin typeface="Arial"/>
              <a:ea typeface="+mn-ea"/>
              <a:cs typeface="+mn-cs"/>
            </a:endParaRPr>
          </a:p>
        </p:txBody>
      </p:sp>
      <p:cxnSp>
        <p:nvCxnSpPr>
          <p:cNvPr id="62" name="Gerader Verbinder 61">
            <a:extLst>
              <a:ext uri="{FF2B5EF4-FFF2-40B4-BE49-F238E27FC236}">
                <a16:creationId xmlns:a16="http://schemas.microsoft.com/office/drawing/2014/main" id="{364D1499-9315-4D9A-A897-028006074B4D}"/>
              </a:ext>
            </a:extLst>
          </p:cNvPr>
          <p:cNvCxnSpPr/>
          <p:nvPr/>
        </p:nvCxnSpPr>
        <p:spPr>
          <a:xfrm>
            <a:off x="4758290" y="3021682"/>
            <a:ext cx="0" cy="2731698"/>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63" name="Gerader Verbinder 62">
            <a:extLst>
              <a:ext uri="{FF2B5EF4-FFF2-40B4-BE49-F238E27FC236}">
                <a16:creationId xmlns:a16="http://schemas.microsoft.com/office/drawing/2014/main" id="{E8DE08D0-B266-4943-ACCB-BBA427623F43}"/>
              </a:ext>
            </a:extLst>
          </p:cNvPr>
          <p:cNvCxnSpPr>
            <a:cxnSpLocks/>
          </p:cNvCxnSpPr>
          <p:nvPr/>
        </p:nvCxnSpPr>
        <p:spPr>
          <a:xfrm>
            <a:off x="6549337" y="2544418"/>
            <a:ext cx="0" cy="3191729"/>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64" name="Gerader Verbinder 63">
            <a:extLst>
              <a:ext uri="{FF2B5EF4-FFF2-40B4-BE49-F238E27FC236}">
                <a16:creationId xmlns:a16="http://schemas.microsoft.com/office/drawing/2014/main" id="{01D84BD8-80A5-4D05-960A-E86626FD1C4E}"/>
              </a:ext>
            </a:extLst>
          </p:cNvPr>
          <p:cNvCxnSpPr>
            <a:cxnSpLocks/>
          </p:cNvCxnSpPr>
          <p:nvPr/>
        </p:nvCxnSpPr>
        <p:spPr>
          <a:xfrm>
            <a:off x="8013524" y="1852191"/>
            <a:ext cx="0" cy="387490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73" name="Gerader Verbinder 72">
            <a:extLst>
              <a:ext uri="{FF2B5EF4-FFF2-40B4-BE49-F238E27FC236}">
                <a16:creationId xmlns:a16="http://schemas.microsoft.com/office/drawing/2014/main" id="{4087C055-8787-4692-A4AD-759437FBE3B9}"/>
              </a:ext>
            </a:extLst>
          </p:cNvPr>
          <p:cNvCxnSpPr>
            <a:cxnSpLocks/>
          </p:cNvCxnSpPr>
          <p:nvPr/>
        </p:nvCxnSpPr>
        <p:spPr>
          <a:xfrm>
            <a:off x="9741635" y="1853515"/>
            <a:ext cx="0" cy="3874900"/>
          </a:xfrm>
          <a:prstGeom prst="line">
            <a:avLst/>
          </a:prstGeom>
          <a:ln/>
        </p:spPr>
        <p:style>
          <a:lnRef idx="1">
            <a:schemeClr val="accent1"/>
          </a:lnRef>
          <a:fillRef idx="0">
            <a:schemeClr val="accent1"/>
          </a:fillRef>
          <a:effectRef idx="0">
            <a:schemeClr val="accent1"/>
          </a:effectRef>
          <a:fontRef idx="minor">
            <a:schemeClr val="tx1"/>
          </a:fontRef>
        </p:style>
      </p:cxnSp>
      <p:sp>
        <p:nvSpPr>
          <p:cNvPr id="38" name="Rechteck 37">
            <a:hlinkClick r:id="rId3" action="ppaction://hlinksldjump"/>
            <a:extLst>
              <a:ext uri="{FF2B5EF4-FFF2-40B4-BE49-F238E27FC236}">
                <a16:creationId xmlns:a16="http://schemas.microsoft.com/office/drawing/2014/main" id="{5C417134-50B2-48FB-8968-515C7A16EC43}"/>
              </a:ext>
            </a:extLst>
          </p:cNvPr>
          <p:cNvSpPr/>
          <p:nvPr/>
        </p:nvSpPr>
        <p:spPr>
          <a:xfrm>
            <a:off x="10486238" y="332769"/>
            <a:ext cx="1492402" cy="5961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sp>
        <p:nvSpPr>
          <p:cNvPr id="3" name="Textfeld 2">
            <a:extLst>
              <a:ext uri="{FF2B5EF4-FFF2-40B4-BE49-F238E27FC236}">
                <a16:creationId xmlns:a16="http://schemas.microsoft.com/office/drawing/2014/main" id="{0005976B-10E0-4590-AF3A-C63155FA409F}"/>
              </a:ext>
            </a:extLst>
          </p:cNvPr>
          <p:cNvSpPr txBox="1"/>
          <p:nvPr/>
        </p:nvSpPr>
        <p:spPr>
          <a:xfrm>
            <a:off x="5638800" y="2971800"/>
            <a:ext cx="914400" cy="914400"/>
          </a:xfrm>
          <a:prstGeom prst="rect">
            <a:avLst/>
          </a:prstGeom>
          <a:noFill/>
        </p:spPr>
        <p:txBody>
          <a:bodyPr wrap="square" lIns="0" tIns="0" rIns="0" bIns="0" rtlCol="0">
            <a:noAutofit/>
          </a:bodyPr>
          <a:lstStyle/>
          <a:p>
            <a:pPr algn="l"/>
            <a:endParaRPr lang="de-DE" sz="2000" i="0" dirty="0">
              <a:solidFill>
                <a:srgbClr val="666666"/>
              </a:solidFill>
              <a:latin typeface="Arial"/>
              <a:cs typeface="Arial"/>
            </a:endParaRPr>
          </a:p>
        </p:txBody>
      </p:sp>
      <p:sp>
        <p:nvSpPr>
          <p:cNvPr id="7" name="Textfeld 6">
            <a:extLst>
              <a:ext uri="{FF2B5EF4-FFF2-40B4-BE49-F238E27FC236}">
                <a16:creationId xmlns:a16="http://schemas.microsoft.com/office/drawing/2014/main" id="{DAA220B9-0E60-406B-8091-E14C07F1FF46}"/>
              </a:ext>
            </a:extLst>
          </p:cNvPr>
          <p:cNvSpPr txBox="1"/>
          <p:nvPr/>
        </p:nvSpPr>
        <p:spPr>
          <a:xfrm>
            <a:off x="556397" y="5810192"/>
            <a:ext cx="2365003" cy="332006"/>
          </a:xfrm>
          <a:prstGeom prst="rect">
            <a:avLst/>
          </a:prstGeom>
          <a:noFill/>
        </p:spPr>
        <p:txBody>
          <a:bodyPr wrap="none" lIns="0" tIns="0" rIns="0" bIns="0" rtlCol="0">
            <a:noAutofit/>
          </a:bodyPr>
          <a:lstStyle/>
          <a:p>
            <a:pPr algn="ctr"/>
            <a:r>
              <a:rPr lang="de-DE" sz="1400" i="0" dirty="0">
                <a:solidFill>
                  <a:srgbClr val="666666"/>
                </a:solidFill>
                <a:latin typeface="Arial"/>
                <a:cs typeface="Arial"/>
              </a:rPr>
              <a:t>Aufwandsverteilung</a:t>
            </a:r>
          </a:p>
        </p:txBody>
      </p:sp>
    </p:spTree>
    <p:extLst>
      <p:ext uri="{BB962C8B-B14F-4D97-AF65-F5344CB8AC3E}">
        <p14:creationId xmlns:p14="http://schemas.microsoft.com/office/powerpoint/2010/main" val="327821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p:cTn id="11" dur="500" fill="hold"/>
                                        <p:tgtEl>
                                          <p:spTgt spid="59"/>
                                        </p:tgtEl>
                                        <p:attrNameLst>
                                          <p:attrName>ppt_w</p:attrName>
                                        </p:attrNameLst>
                                      </p:cBhvr>
                                      <p:tavLst>
                                        <p:tav tm="0">
                                          <p:val>
                                            <p:fltVal val="0"/>
                                          </p:val>
                                        </p:tav>
                                        <p:tav tm="100000">
                                          <p:val>
                                            <p:strVal val="#ppt_w"/>
                                          </p:val>
                                        </p:tav>
                                      </p:tavLst>
                                    </p:anim>
                                    <p:anim calcmode="lin" valueType="num">
                                      <p:cBhvr>
                                        <p:cTn id="12" dur="500" fill="hold"/>
                                        <p:tgtEl>
                                          <p:spTgt spid="59"/>
                                        </p:tgtEl>
                                        <p:attrNameLst>
                                          <p:attrName>ppt_h</p:attrName>
                                        </p:attrNameLst>
                                      </p:cBhvr>
                                      <p:tavLst>
                                        <p:tav tm="0">
                                          <p:val>
                                            <p:fltVal val="0"/>
                                          </p:val>
                                        </p:tav>
                                        <p:tav tm="100000">
                                          <p:val>
                                            <p:strVal val="#ppt_h"/>
                                          </p:val>
                                        </p:tav>
                                      </p:tavLst>
                                    </p:anim>
                                    <p:animEffect transition="in" filter="fade">
                                      <p:cBhvr>
                                        <p:cTn id="13" dur="500"/>
                                        <p:tgtEl>
                                          <p:spTgt spid="59"/>
                                        </p:tgtEl>
                                      </p:cBhvr>
                                    </p:animEffect>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8"/>
                                        </p:tgtEl>
                                        <p:attrNameLst>
                                          <p:attrName>style.visibility</p:attrName>
                                        </p:attrNameLst>
                                      </p:cBhvr>
                                      <p:to>
                                        <p:strVal val="visible"/>
                                      </p:to>
                                    </p:set>
                                    <p:anim calcmode="lin" valueType="num">
                                      <p:cBhvr>
                                        <p:cTn id="21" dur="500" fill="hold"/>
                                        <p:tgtEl>
                                          <p:spTgt spid="58"/>
                                        </p:tgtEl>
                                        <p:attrNameLst>
                                          <p:attrName>ppt_w</p:attrName>
                                        </p:attrNameLst>
                                      </p:cBhvr>
                                      <p:tavLst>
                                        <p:tav tm="0">
                                          <p:val>
                                            <p:fltVal val="0"/>
                                          </p:val>
                                        </p:tav>
                                        <p:tav tm="100000">
                                          <p:val>
                                            <p:strVal val="#ppt_w"/>
                                          </p:val>
                                        </p:tav>
                                      </p:tavLst>
                                    </p:anim>
                                    <p:anim calcmode="lin" valueType="num">
                                      <p:cBhvr>
                                        <p:cTn id="22" dur="500" fill="hold"/>
                                        <p:tgtEl>
                                          <p:spTgt spid="58"/>
                                        </p:tgtEl>
                                        <p:attrNameLst>
                                          <p:attrName>ppt_h</p:attrName>
                                        </p:attrNameLst>
                                      </p:cBhvr>
                                      <p:tavLst>
                                        <p:tav tm="0">
                                          <p:val>
                                            <p:fltVal val="0"/>
                                          </p:val>
                                        </p:tav>
                                        <p:tav tm="100000">
                                          <p:val>
                                            <p:strVal val="#ppt_h"/>
                                          </p:val>
                                        </p:tav>
                                      </p:tavLst>
                                    </p:anim>
                                    <p:animEffect transition="in" filter="fade">
                                      <p:cBhvr>
                                        <p:cTn id="23" dur="500"/>
                                        <p:tgtEl>
                                          <p:spTgt spid="58"/>
                                        </p:tgtEl>
                                      </p:cBhvr>
                                    </p:animEffect>
                                  </p:childTnLst>
                                </p:cTn>
                              </p:par>
                              <p:par>
                                <p:cTn id="24" presetID="1" presetClass="entr" presetSubtype="0" fill="hold" nodeType="withEffect">
                                  <p:stCondLst>
                                    <p:cond delay="0"/>
                                  </p:stCondLst>
                                  <p:childTnLst>
                                    <p:set>
                                      <p:cBhvr>
                                        <p:cTn id="25" dur="1" fill="hold">
                                          <p:stCondLst>
                                            <p:cond delay="0"/>
                                          </p:stCondLst>
                                        </p:cTn>
                                        <p:tgtEl>
                                          <p:spTgt spid="6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61"/>
                                        </p:tgtEl>
                                        <p:attrNameLst>
                                          <p:attrName>style.visibility</p:attrName>
                                        </p:attrNameLst>
                                      </p:cBhvr>
                                      <p:to>
                                        <p:strVal val="visible"/>
                                      </p:to>
                                    </p:set>
                                    <p:anim calcmode="lin" valueType="num">
                                      <p:cBhvr>
                                        <p:cTn id="30" dur="500" fill="hold"/>
                                        <p:tgtEl>
                                          <p:spTgt spid="61"/>
                                        </p:tgtEl>
                                        <p:attrNameLst>
                                          <p:attrName>ppt_w</p:attrName>
                                        </p:attrNameLst>
                                      </p:cBhvr>
                                      <p:tavLst>
                                        <p:tav tm="0">
                                          <p:val>
                                            <p:fltVal val="0"/>
                                          </p:val>
                                        </p:tav>
                                        <p:tav tm="100000">
                                          <p:val>
                                            <p:strVal val="#ppt_w"/>
                                          </p:val>
                                        </p:tav>
                                      </p:tavLst>
                                    </p:anim>
                                    <p:anim calcmode="lin" valueType="num">
                                      <p:cBhvr>
                                        <p:cTn id="31" dur="500" fill="hold"/>
                                        <p:tgtEl>
                                          <p:spTgt spid="61"/>
                                        </p:tgtEl>
                                        <p:attrNameLst>
                                          <p:attrName>ppt_h</p:attrName>
                                        </p:attrNameLst>
                                      </p:cBhvr>
                                      <p:tavLst>
                                        <p:tav tm="0">
                                          <p:val>
                                            <p:fltVal val="0"/>
                                          </p:val>
                                        </p:tav>
                                        <p:tav tm="100000">
                                          <p:val>
                                            <p:strVal val="#ppt_h"/>
                                          </p:val>
                                        </p:tav>
                                      </p:tavLst>
                                    </p:anim>
                                    <p:animEffect transition="in" filter="fade">
                                      <p:cBhvr>
                                        <p:cTn id="32" dur="500"/>
                                        <p:tgtEl>
                                          <p:spTgt spid="61"/>
                                        </p:tgtEl>
                                      </p:cBhvr>
                                    </p:animEffect>
                                  </p:childTnLst>
                                </p:cTn>
                              </p:par>
                              <p:par>
                                <p:cTn id="33" presetID="1" presetClass="entr" presetSubtype="0" fill="hold" nodeType="with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60"/>
                                        </p:tgtEl>
                                        <p:attrNameLst>
                                          <p:attrName>style.visibility</p:attrName>
                                        </p:attrNameLst>
                                      </p:cBhvr>
                                      <p:to>
                                        <p:strVal val="visible"/>
                                      </p:to>
                                    </p:set>
                                    <p:anim calcmode="lin" valueType="num">
                                      <p:cBhvr>
                                        <p:cTn id="39" dur="500" fill="hold"/>
                                        <p:tgtEl>
                                          <p:spTgt spid="60"/>
                                        </p:tgtEl>
                                        <p:attrNameLst>
                                          <p:attrName>ppt_w</p:attrName>
                                        </p:attrNameLst>
                                      </p:cBhvr>
                                      <p:tavLst>
                                        <p:tav tm="0">
                                          <p:val>
                                            <p:fltVal val="0"/>
                                          </p:val>
                                        </p:tav>
                                        <p:tav tm="100000">
                                          <p:val>
                                            <p:strVal val="#ppt_w"/>
                                          </p:val>
                                        </p:tav>
                                      </p:tavLst>
                                    </p:anim>
                                    <p:anim calcmode="lin" valueType="num">
                                      <p:cBhvr>
                                        <p:cTn id="40" dur="500" fill="hold"/>
                                        <p:tgtEl>
                                          <p:spTgt spid="60"/>
                                        </p:tgtEl>
                                        <p:attrNameLst>
                                          <p:attrName>ppt_h</p:attrName>
                                        </p:attrNameLst>
                                      </p:cBhvr>
                                      <p:tavLst>
                                        <p:tav tm="0">
                                          <p:val>
                                            <p:fltVal val="0"/>
                                          </p:val>
                                        </p:tav>
                                        <p:tav tm="100000">
                                          <p:val>
                                            <p:strVal val="#ppt_h"/>
                                          </p:val>
                                        </p:tav>
                                      </p:tavLst>
                                    </p:anim>
                                    <p:animEffect transition="in" filter="fade">
                                      <p:cBhvr>
                                        <p:cTn id="41" dur="500"/>
                                        <p:tgtEl>
                                          <p:spTgt spid="60"/>
                                        </p:tgtEl>
                                      </p:cBhvr>
                                    </p:animEffect>
                                  </p:childTnLst>
                                </p:cTn>
                              </p:par>
                              <p:par>
                                <p:cTn id="42" presetID="1" presetClass="entr" presetSubtype="0" fill="hold" nodeType="withEffect">
                                  <p:stCondLst>
                                    <p:cond delay="0"/>
                                  </p:stCondLst>
                                  <p:childTnLst>
                                    <p:set>
                                      <p:cBhvr>
                                        <p:cTn id="43"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0" grpId="0" animBg="1"/>
      <p:bldP spid="58" grpId="0" animBg="1"/>
      <p:bldP spid="59" grpId="0" animBg="1"/>
      <p:bldP spid="6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Ein Bild, das Gerät enthält.&#10;&#10;Automatisch generierte Beschreibung">
            <a:extLst>
              <a:ext uri="{FF2B5EF4-FFF2-40B4-BE49-F238E27FC236}">
                <a16:creationId xmlns:a16="http://schemas.microsoft.com/office/drawing/2014/main" id="{23F33BF8-1ABA-4EEF-884E-C66CE0304A8F}"/>
              </a:ext>
            </a:extLst>
          </p:cNvPr>
          <p:cNvPicPr>
            <a:picLocks noChangeAspect="1"/>
          </p:cNvPicPr>
          <p:nvPr/>
        </p:nvPicPr>
        <p:blipFill>
          <a:blip r:embed="rId3"/>
          <a:stretch>
            <a:fillRect/>
          </a:stretch>
        </p:blipFill>
        <p:spPr>
          <a:xfrm>
            <a:off x="6301409" y="765037"/>
            <a:ext cx="5973693" cy="5973693"/>
          </a:xfrm>
          <a:prstGeom prst="rect">
            <a:avLst/>
          </a:prstGeom>
        </p:spPr>
      </p:pic>
      <p:sp>
        <p:nvSpPr>
          <p:cNvPr id="5" name="Titel 4"/>
          <p:cNvSpPr>
            <a:spLocks noGrp="1"/>
          </p:cNvSpPr>
          <p:nvPr>
            <p:ph type="title"/>
          </p:nvPr>
        </p:nvSpPr>
        <p:spPr/>
        <p:txBody>
          <a:bodyPr/>
          <a:lstStyle/>
          <a:p>
            <a:r>
              <a:rPr lang="fr-FR" dirty="0"/>
              <a:t>Schreiben Sie Ihre</a:t>
            </a:r>
            <a:br>
              <a:rPr lang="fr-FR" dirty="0"/>
            </a:br>
            <a:r>
              <a:rPr lang="fr-FR" dirty="0"/>
              <a:t>Erfolgsgeschichte</a:t>
            </a:r>
            <a:endParaRPr lang="de-DE" b="0" dirty="0"/>
          </a:p>
        </p:txBody>
      </p:sp>
      <p:sp>
        <p:nvSpPr>
          <p:cNvPr id="22" name="Rechteck 21">
            <a:hlinkClick r:id="" action="ppaction://noaction"/>
            <a:extLst>
              <a:ext uri="{FF2B5EF4-FFF2-40B4-BE49-F238E27FC236}">
                <a16:creationId xmlns:a16="http://schemas.microsoft.com/office/drawing/2014/main" id="{53FB452B-72AB-4D6E-ADF3-3B1EAA6214DF}"/>
              </a:ext>
            </a:extLst>
          </p:cNvPr>
          <p:cNvSpPr/>
          <p:nvPr/>
        </p:nvSpPr>
        <p:spPr>
          <a:xfrm>
            <a:off x="10486238" y="332769"/>
            <a:ext cx="1492402" cy="5961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sp>
        <p:nvSpPr>
          <p:cNvPr id="14" name="Inhaltsplatzhalter 1">
            <a:extLst>
              <a:ext uri="{FF2B5EF4-FFF2-40B4-BE49-F238E27FC236}">
                <a16:creationId xmlns:a16="http://schemas.microsoft.com/office/drawing/2014/main" id="{7B40E316-31D5-4490-BF4B-02703E78C106}"/>
              </a:ext>
            </a:extLst>
          </p:cNvPr>
          <p:cNvSpPr>
            <a:spLocks noGrp="1"/>
          </p:cNvSpPr>
          <p:nvPr>
            <p:ph type="body" sz="quarter" idx="13"/>
          </p:nvPr>
        </p:nvSpPr>
        <p:spPr>
          <a:xfrm>
            <a:off x="508133" y="2856345"/>
            <a:ext cx="5708860" cy="2316018"/>
          </a:xfrm>
        </p:spPr>
        <p:txBody>
          <a:bodyPr vert="horz" lIns="0" tIns="45720" rIns="0" bIns="0" rtlCol="0">
            <a:noAutofit/>
          </a:bodyPr>
          <a:lstStyle/>
          <a:p>
            <a:pPr marL="342900" indent="-342900">
              <a:buFont typeface="Arial" panose="020B0604020202020204" pitchFamily="34" charset="0"/>
              <a:buChar char="•"/>
            </a:pPr>
            <a:r>
              <a:rPr lang="de-DE" dirty="0"/>
              <a:t>Ganzheitlicher Softwareanbieter</a:t>
            </a:r>
          </a:p>
          <a:p>
            <a:pPr marL="342900" indent="-342900">
              <a:buFont typeface="Arial" panose="020B0604020202020204" pitchFamily="34" charset="0"/>
              <a:buChar char="•"/>
            </a:pPr>
            <a:r>
              <a:rPr lang="de-DE" dirty="0"/>
              <a:t>Lösungen zur effizienten und erfolgreichen Steuerung Ihrer betrieblichen Abläufe, Kundenbeziehungen, Mitarbeiter und Entgeltabrechnungen</a:t>
            </a:r>
          </a:p>
          <a:p>
            <a:pPr marL="342900" indent="-342900">
              <a:buFont typeface="Arial" panose="020B0604020202020204" pitchFamily="34" charset="0"/>
              <a:buChar char="•"/>
            </a:pPr>
            <a:r>
              <a:rPr lang="de-DE" dirty="0"/>
              <a:t>Modularer und skalierbarer Aufbau</a:t>
            </a:r>
          </a:p>
        </p:txBody>
      </p:sp>
    </p:spTree>
    <p:extLst>
      <p:ext uri="{BB962C8B-B14F-4D97-AF65-F5344CB8AC3E}">
        <p14:creationId xmlns:p14="http://schemas.microsoft.com/office/powerpoint/2010/main" val="29184638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Screenshot enthält.&#10;&#10;Mit sehr hoher Zuverlässigkeit generierte Beschreibung">
            <a:extLst>
              <a:ext uri="{FF2B5EF4-FFF2-40B4-BE49-F238E27FC236}">
                <a16:creationId xmlns:a16="http://schemas.microsoft.com/office/drawing/2014/main" id="{5775A05C-8EC3-4EBA-947C-D8D690D8FB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hteck 3">
            <a:hlinkClick r:id="rId4" action="ppaction://hlinksldjump"/>
            <a:extLst>
              <a:ext uri="{FF2B5EF4-FFF2-40B4-BE49-F238E27FC236}">
                <a16:creationId xmlns:a16="http://schemas.microsoft.com/office/drawing/2014/main" id="{A7F2BBB1-BF74-4C4C-AF2F-8E3788741C14}"/>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5486F892-F98E-4D51-9A43-E42D8E989BA4}"/>
              </a:ext>
            </a:extLst>
          </p:cNvPr>
          <p:cNvSpPr/>
          <p:nvPr/>
        </p:nvSpPr>
        <p:spPr>
          <a:xfrm>
            <a:off x="4081520" y="473870"/>
            <a:ext cx="1334542" cy="254794"/>
          </a:xfrm>
          <a:prstGeom prst="rect">
            <a:avLst/>
          </a:prstGeom>
          <a:solidFill>
            <a:schemeClr val="bg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pic>
        <p:nvPicPr>
          <p:cNvPr id="6" name="Grafik 5">
            <a:extLst>
              <a:ext uri="{FF2B5EF4-FFF2-40B4-BE49-F238E27FC236}">
                <a16:creationId xmlns:a16="http://schemas.microsoft.com/office/drawing/2014/main" id="{D43B5B80-9EDD-4805-8B87-094B214456F2}"/>
              </a:ext>
            </a:extLst>
          </p:cNvPr>
          <p:cNvPicPr preferRelativeResize="0">
            <a:picLocks noChangeAspect="1"/>
          </p:cNvPicPr>
          <p:nvPr/>
        </p:nvPicPr>
        <p:blipFill rotWithShape="1">
          <a:blip r:embed="rId5"/>
          <a:srcRect l="245" t="9175" r="3495" b="11849"/>
          <a:stretch/>
        </p:blipFill>
        <p:spPr>
          <a:xfrm>
            <a:off x="-1" y="6601661"/>
            <a:ext cx="12192000" cy="256338"/>
          </a:xfrm>
          <a:prstGeom prst="rect">
            <a:avLst/>
          </a:prstGeom>
        </p:spPr>
      </p:pic>
    </p:spTree>
    <p:extLst>
      <p:ext uri="{BB962C8B-B14F-4D97-AF65-F5344CB8AC3E}">
        <p14:creationId xmlns:p14="http://schemas.microsoft.com/office/powerpoint/2010/main" val="15939916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Screenshot enthält.&#10;&#10;Mit sehr hoher Zuverlässigkeit generierte Beschreibung">
            <a:extLst>
              <a:ext uri="{FF2B5EF4-FFF2-40B4-BE49-F238E27FC236}">
                <a16:creationId xmlns:a16="http://schemas.microsoft.com/office/drawing/2014/main" id="{38E4FF70-4BE2-4B74-9780-F1120E69C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hteck 3">
            <a:hlinkClick r:id="rId4" action="ppaction://hlinksldjump"/>
            <a:extLst>
              <a:ext uri="{FF2B5EF4-FFF2-40B4-BE49-F238E27FC236}">
                <a16:creationId xmlns:a16="http://schemas.microsoft.com/office/drawing/2014/main" id="{C024DC73-3F93-45E7-8430-9DF05C9C0FBE}"/>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BDC8B978-6464-4036-AABB-96349747D830}"/>
              </a:ext>
            </a:extLst>
          </p:cNvPr>
          <p:cNvSpPr/>
          <p:nvPr/>
        </p:nvSpPr>
        <p:spPr>
          <a:xfrm>
            <a:off x="4081520" y="473870"/>
            <a:ext cx="1334542" cy="254794"/>
          </a:xfrm>
          <a:prstGeom prst="rect">
            <a:avLst/>
          </a:prstGeom>
          <a:solidFill>
            <a:schemeClr val="bg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pic>
        <p:nvPicPr>
          <p:cNvPr id="6" name="Grafik 5">
            <a:extLst>
              <a:ext uri="{FF2B5EF4-FFF2-40B4-BE49-F238E27FC236}">
                <a16:creationId xmlns:a16="http://schemas.microsoft.com/office/drawing/2014/main" id="{3C72C945-D4D5-48F1-A957-C22844A2780B}"/>
              </a:ext>
            </a:extLst>
          </p:cNvPr>
          <p:cNvPicPr preferRelativeResize="0">
            <a:picLocks noChangeAspect="1"/>
          </p:cNvPicPr>
          <p:nvPr/>
        </p:nvPicPr>
        <p:blipFill rotWithShape="1">
          <a:blip r:embed="rId5"/>
          <a:srcRect l="245" t="9175" r="3495" b="11849"/>
          <a:stretch/>
        </p:blipFill>
        <p:spPr>
          <a:xfrm>
            <a:off x="-1" y="6601661"/>
            <a:ext cx="12192000" cy="256338"/>
          </a:xfrm>
          <a:prstGeom prst="rect">
            <a:avLst/>
          </a:prstGeom>
        </p:spPr>
      </p:pic>
    </p:spTree>
    <p:extLst>
      <p:ext uri="{BB962C8B-B14F-4D97-AF65-F5344CB8AC3E}">
        <p14:creationId xmlns:p14="http://schemas.microsoft.com/office/powerpoint/2010/main" val="31941497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Screenshot enthält.&#10;&#10;Mit sehr hoher Zuverlässigkeit generierte Beschreibung">
            <a:extLst>
              <a:ext uri="{FF2B5EF4-FFF2-40B4-BE49-F238E27FC236}">
                <a16:creationId xmlns:a16="http://schemas.microsoft.com/office/drawing/2014/main" id="{7AB28D26-385A-4AA7-A79B-7666CDC8D3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hteck 7">
            <a:hlinkClick r:id="" action="ppaction://noaction"/>
            <a:extLst>
              <a:ext uri="{FF2B5EF4-FFF2-40B4-BE49-F238E27FC236}">
                <a16:creationId xmlns:a16="http://schemas.microsoft.com/office/drawing/2014/main" id="{0C3E6981-25B4-4A56-A595-A06EBA71E52F}"/>
              </a:ext>
            </a:extLst>
          </p:cNvPr>
          <p:cNvSpPr/>
          <p:nvPr/>
        </p:nvSpPr>
        <p:spPr>
          <a:xfrm>
            <a:off x="11898489" y="0"/>
            <a:ext cx="293511" cy="11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hlinkClick r:id="rId4" action="ppaction://hlinksldjump"/>
            <a:extLst>
              <a:ext uri="{FF2B5EF4-FFF2-40B4-BE49-F238E27FC236}">
                <a16:creationId xmlns:a16="http://schemas.microsoft.com/office/drawing/2014/main" id="{E64ABCC5-C0B8-497A-B1FB-B72916638441}"/>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D76C092D-2458-4989-BFDF-F83190FA2B75}"/>
              </a:ext>
            </a:extLst>
          </p:cNvPr>
          <p:cNvSpPr/>
          <p:nvPr/>
        </p:nvSpPr>
        <p:spPr>
          <a:xfrm>
            <a:off x="6251971" y="10206"/>
            <a:ext cx="1254919" cy="142875"/>
          </a:xfrm>
          <a:prstGeom prst="rect">
            <a:avLst/>
          </a:prstGeom>
          <a:solidFill>
            <a:schemeClr val="bg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sp>
        <p:nvSpPr>
          <p:cNvPr id="9" name="Rechteck 8">
            <a:extLst>
              <a:ext uri="{FF2B5EF4-FFF2-40B4-BE49-F238E27FC236}">
                <a16:creationId xmlns:a16="http://schemas.microsoft.com/office/drawing/2014/main" id="{3160A0C3-4408-424F-817A-18FF522C902B}"/>
              </a:ext>
            </a:extLst>
          </p:cNvPr>
          <p:cNvSpPr/>
          <p:nvPr/>
        </p:nvSpPr>
        <p:spPr>
          <a:xfrm>
            <a:off x="6402689" y="10206"/>
            <a:ext cx="1254919" cy="142875"/>
          </a:xfrm>
          <a:prstGeom prst="rect">
            <a:avLst/>
          </a:prstGeom>
          <a:solidFill>
            <a:schemeClr val="bg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pic>
        <p:nvPicPr>
          <p:cNvPr id="13" name="Grafik 12">
            <a:extLst>
              <a:ext uri="{FF2B5EF4-FFF2-40B4-BE49-F238E27FC236}">
                <a16:creationId xmlns:a16="http://schemas.microsoft.com/office/drawing/2014/main" id="{1A8DB0C4-BD03-4CF6-B671-8EC5FF26B507}"/>
              </a:ext>
            </a:extLst>
          </p:cNvPr>
          <p:cNvPicPr>
            <a:picLocks noChangeAspect="1"/>
          </p:cNvPicPr>
          <p:nvPr/>
        </p:nvPicPr>
        <p:blipFill rotWithShape="1">
          <a:blip r:embed="rId5"/>
          <a:srcRect l="262" t="6480" r="4805" b="12229"/>
          <a:stretch/>
        </p:blipFill>
        <p:spPr>
          <a:xfrm>
            <a:off x="0" y="6596566"/>
            <a:ext cx="12192000" cy="261434"/>
          </a:xfrm>
          <a:prstGeom prst="rect">
            <a:avLst/>
          </a:prstGeom>
        </p:spPr>
      </p:pic>
    </p:spTree>
    <p:extLst>
      <p:ext uri="{BB962C8B-B14F-4D97-AF65-F5344CB8AC3E}">
        <p14:creationId xmlns:p14="http://schemas.microsoft.com/office/powerpoint/2010/main" val="40677000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hlinkClick r:id="" action="ppaction://noaction"/>
            <a:extLst>
              <a:ext uri="{FF2B5EF4-FFF2-40B4-BE49-F238E27FC236}">
                <a16:creationId xmlns:a16="http://schemas.microsoft.com/office/drawing/2014/main" id="{0C3E6981-25B4-4A56-A595-A06EBA71E52F}"/>
              </a:ext>
            </a:extLst>
          </p:cNvPr>
          <p:cNvSpPr/>
          <p:nvPr/>
        </p:nvSpPr>
        <p:spPr>
          <a:xfrm>
            <a:off x="11898489" y="0"/>
            <a:ext cx="293511" cy="11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descr="Ein Bild, das Screenshot enthält.&#10;&#10;Mit hoher Zuverlässigkeit generierte Beschreibung">
            <a:extLst>
              <a:ext uri="{FF2B5EF4-FFF2-40B4-BE49-F238E27FC236}">
                <a16:creationId xmlns:a16="http://schemas.microsoft.com/office/drawing/2014/main" id="{CCA2CEFD-8786-4BEF-9002-4B639EABF4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hteck 3">
            <a:hlinkClick r:id="rId4" action="ppaction://hlinksldjump"/>
            <a:extLst>
              <a:ext uri="{FF2B5EF4-FFF2-40B4-BE49-F238E27FC236}">
                <a16:creationId xmlns:a16="http://schemas.microsoft.com/office/drawing/2014/main" id="{8AA83124-7BF9-4DA8-9157-56BD02A66EC7}"/>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B7106E15-665A-4982-8E46-AB0B329AD794}"/>
              </a:ext>
            </a:extLst>
          </p:cNvPr>
          <p:cNvPicPr>
            <a:picLocks noChangeAspect="1"/>
          </p:cNvPicPr>
          <p:nvPr/>
        </p:nvPicPr>
        <p:blipFill>
          <a:blip r:embed="rId5"/>
          <a:stretch>
            <a:fillRect/>
          </a:stretch>
        </p:blipFill>
        <p:spPr>
          <a:xfrm>
            <a:off x="9535886" y="6607174"/>
            <a:ext cx="2656114" cy="247649"/>
          </a:xfrm>
          <a:prstGeom prst="rect">
            <a:avLst/>
          </a:prstGeom>
        </p:spPr>
      </p:pic>
      <p:sp>
        <p:nvSpPr>
          <p:cNvPr id="9" name="Rechteck 8">
            <a:extLst>
              <a:ext uri="{FF2B5EF4-FFF2-40B4-BE49-F238E27FC236}">
                <a16:creationId xmlns:a16="http://schemas.microsoft.com/office/drawing/2014/main" id="{601A7085-FFEB-429A-A4EB-999B535F5EA3}"/>
              </a:ext>
            </a:extLst>
          </p:cNvPr>
          <p:cNvSpPr/>
          <p:nvPr/>
        </p:nvSpPr>
        <p:spPr>
          <a:xfrm>
            <a:off x="6020851" y="31403"/>
            <a:ext cx="1254919" cy="142875"/>
          </a:xfrm>
          <a:prstGeom prst="rect">
            <a:avLst/>
          </a:prstGeom>
          <a:solidFill>
            <a:schemeClr val="bg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pic>
        <p:nvPicPr>
          <p:cNvPr id="2" name="Grafik 1">
            <a:extLst>
              <a:ext uri="{FF2B5EF4-FFF2-40B4-BE49-F238E27FC236}">
                <a16:creationId xmlns:a16="http://schemas.microsoft.com/office/drawing/2014/main" id="{B04B478B-F8FA-42CF-ACDA-AE4CEFA49BC4}"/>
              </a:ext>
            </a:extLst>
          </p:cNvPr>
          <p:cNvPicPr>
            <a:picLocks noChangeAspect="1"/>
          </p:cNvPicPr>
          <p:nvPr/>
        </p:nvPicPr>
        <p:blipFill rotWithShape="1">
          <a:blip r:embed="rId6"/>
          <a:srcRect l="262" t="6480" r="4805" b="12229"/>
          <a:stretch/>
        </p:blipFill>
        <p:spPr>
          <a:xfrm>
            <a:off x="0" y="6596566"/>
            <a:ext cx="12192000" cy="261434"/>
          </a:xfrm>
          <a:prstGeom prst="rect">
            <a:avLst/>
          </a:prstGeom>
        </p:spPr>
      </p:pic>
    </p:spTree>
    <p:extLst>
      <p:ext uri="{BB962C8B-B14F-4D97-AF65-F5344CB8AC3E}">
        <p14:creationId xmlns:p14="http://schemas.microsoft.com/office/powerpoint/2010/main" val="41485353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Screenshot enthält.&#10;&#10;Mit sehr hoher Zuverlässigkeit generierte Beschreibung">
            <a:extLst>
              <a:ext uri="{FF2B5EF4-FFF2-40B4-BE49-F238E27FC236}">
                <a16:creationId xmlns:a16="http://schemas.microsoft.com/office/drawing/2014/main" id="{ABD68E77-6922-48B7-B765-483B2BDE5C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fik 7">
            <a:extLst>
              <a:ext uri="{FF2B5EF4-FFF2-40B4-BE49-F238E27FC236}">
                <a16:creationId xmlns:a16="http://schemas.microsoft.com/office/drawing/2014/main" id="{3A57BC7C-577D-44C4-B5B3-58E2543188E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378" t="6475" r="4092" b="2986"/>
          <a:stretch/>
        </p:blipFill>
        <p:spPr>
          <a:xfrm>
            <a:off x="6197" y="447272"/>
            <a:ext cx="10140220" cy="5811723"/>
          </a:xfrm>
          <a:prstGeom prst="rect">
            <a:avLst/>
          </a:prstGeom>
        </p:spPr>
      </p:pic>
      <p:sp>
        <p:nvSpPr>
          <p:cNvPr id="5" name="Rechteck 4">
            <a:hlinkClick r:id="rId6" action="ppaction://hlinksldjump"/>
            <a:extLst>
              <a:ext uri="{FF2B5EF4-FFF2-40B4-BE49-F238E27FC236}">
                <a16:creationId xmlns:a16="http://schemas.microsoft.com/office/drawing/2014/main" id="{73CB79E6-71C3-452E-9F57-3B7C618B4A20}"/>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8D33F0A7-4BC1-400E-85DC-25E14CDDE1B3}"/>
              </a:ext>
            </a:extLst>
          </p:cNvPr>
          <p:cNvSpPr/>
          <p:nvPr/>
        </p:nvSpPr>
        <p:spPr>
          <a:xfrm>
            <a:off x="4072379" y="6603206"/>
            <a:ext cx="8119620" cy="25479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pic>
        <p:nvPicPr>
          <p:cNvPr id="9" name="Grafik 8">
            <a:extLst>
              <a:ext uri="{FF2B5EF4-FFF2-40B4-BE49-F238E27FC236}">
                <a16:creationId xmlns:a16="http://schemas.microsoft.com/office/drawing/2014/main" id="{752BC402-C63C-44DB-B760-6ECE2230B9C0}"/>
              </a:ext>
            </a:extLst>
          </p:cNvPr>
          <p:cNvPicPr preferRelativeResize="0">
            <a:picLocks noChangeAspect="1"/>
          </p:cNvPicPr>
          <p:nvPr/>
        </p:nvPicPr>
        <p:blipFill rotWithShape="1">
          <a:blip r:embed="rId7"/>
          <a:srcRect l="245" t="9175" r="3495" b="11849"/>
          <a:stretch/>
        </p:blipFill>
        <p:spPr>
          <a:xfrm>
            <a:off x="-1" y="6601661"/>
            <a:ext cx="12192000" cy="256338"/>
          </a:xfrm>
          <a:prstGeom prst="rect">
            <a:avLst/>
          </a:prstGeom>
        </p:spPr>
      </p:pic>
    </p:spTree>
    <p:extLst>
      <p:ext uri="{BB962C8B-B14F-4D97-AF65-F5344CB8AC3E}">
        <p14:creationId xmlns:p14="http://schemas.microsoft.com/office/powerpoint/2010/main" val="6536693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Screenshot enthält.&#10;&#10;Mit sehr hoher Zuverlässigkeit generierte Beschreibung">
            <a:extLst>
              <a:ext uri="{FF2B5EF4-FFF2-40B4-BE49-F238E27FC236}">
                <a16:creationId xmlns:a16="http://schemas.microsoft.com/office/drawing/2014/main" id="{C0EC5F9C-C416-4790-A41D-DC6EABDD8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0"/>
            <a:ext cx="12166600" cy="6858000"/>
          </a:xfrm>
          <a:prstGeom prst="rect">
            <a:avLst/>
          </a:prstGeom>
        </p:spPr>
      </p:pic>
      <p:sp>
        <p:nvSpPr>
          <p:cNvPr id="8" name="Rechteck 7">
            <a:hlinkClick r:id="" action="ppaction://noaction"/>
            <a:extLst>
              <a:ext uri="{FF2B5EF4-FFF2-40B4-BE49-F238E27FC236}">
                <a16:creationId xmlns:a16="http://schemas.microsoft.com/office/drawing/2014/main" id="{0C3E6981-25B4-4A56-A595-A06EBA71E52F}"/>
              </a:ext>
            </a:extLst>
          </p:cNvPr>
          <p:cNvSpPr/>
          <p:nvPr/>
        </p:nvSpPr>
        <p:spPr>
          <a:xfrm>
            <a:off x="11898489" y="0"/>
            <a:ext cx="293511" cy="11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hlinkClick r:id="rId4" action="ppaction://hlinksldjump"/>
            <a:extLst>
              <a:ext uri="{FF2B5EF4-FFF2-40B4-BE49-F238E27FC236}">
                <a16:creationId xmlns:a16="http://schemas.microsoft.com/office/drawing/2014/main" id="{DEFACCA9-E4B3-43A4-8483-17986C0AF84D}"/>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hlinkClick r:id="rId4" action="ppaction://hlinksldjump"/>
            <a:extLst>
              <a:ext uri="{FF2B5EF4-FFF2-40B4-BE49-F238E27FC236}">
                <a16:creationId xmlns:a16="http://schemas.microsoft.com/office/drawing/2014/main" id="{D3B0A471-8725-457F-832C-A1085A2BDC0B}"/>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115BB52B-310D-489C-8E02-58FA60EE12BA}"/>
              </a:ext>
            </a:extLst>
          </p:cNvPr>
          <p:cNvPicPr>
            <a:picLocks noChangeAspect="1"/>
          </p:cNvPicPr>
          <p:nvPr/>
        </p:nvPicPr>
        <p:blipFill>
          <a:blip r:embed="rId5"/>
          <a:stretch>
            <a:fillRect/>
          </a:stretch>
        </p:blipFill>
        <p:spPr>
          <a:xfrm>
            <a:off x="5715000" y="6607174"/>
            <a:ext cx="6477000" cy="247649"/>
          </a:xfrm>
          <a:prstGeom prst="rect">
            <a:avLst/>
          </a:prstGeom>
        </p:spPr>
      </p:pic>
      <p:sp>
        <p:nvSpPr>
          <p:cNvPr id="9" name="Rechteck 8">
            <a:extLst>
              <a:ext uri="{FF2B5EF4-FFF2-40B4-BE49-F238E27FC236}">
                <a16:creationId xmlns:a16="http://schemas.microsoft.com/office/drawing/2014/main" id="{C278B14E-BCCE-4CD4-9113-5F1CE282CB34}"/>
              </a:ext>
            </a:extLst>
          </p:cNvPr>
          <p:cNvSpPr/>
          <p:nvPr/>
        </p:nvSpPr>
        <p:spPr>
          <a:xfrm>
            <a:off x="5900270" y="30302"/>
            <a:ext cx="1254919" cy="142875"/>
          </a:xfrm>
          <a:prstGeom prst="rect">
            <a:avLst/>
          </a:prstGeom>
          <a:solidFill>
            <a:schemeClr val="bg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grpSp>
        <p:nvGrpSpPr>
          <p:cNvPr id="11" name="Gruppieren 10">
            <a:extLst>
              <a:ext uri="{FF2B5EF4-FFF2-40B4-BE49-F238E27FC236}">
                <a16:creationId xmlns:a16="http://schemas.microsoft.com/office/drawing/2014/main" id="{CD47A97A-0D1A-40C0-B2E2-B96FA59D130B}"/>
              </a:ext>
            </a:extLst>
          </p:cNvPr>
          <p:cNvGrpSpPr/>
          <p:nvPr/>
        </p:nvGrpSpPr>
        <p:grpSpPr>
          <a:xfrm>
            <a:off x="-1" y="6591299"/>
            <a:ext cx="12192000" cy="266700"/>
            <a:chOff x="-1" y="6591299"/>
            <a:chExt cx="12192000" cy="266700"/>
          </a:xfrm>
        </p:grpSpPr>
        <p:pic>
          <p:nvPicPr>
            <p:cNvPr id="12" name="Grafik 11">
              <a:extLst>
                <a:ext uri="{FF2B5EF4-FFF2-40B4-BE49-F238E27FC236}">
                  <a16:creationId xmlns:a16="http://schemas.microsoft.com/office/drawing/2014/main" id="{6649FAE4-FD8F-4132-BF9A-4D0FEDDFE790}"/>
                </a:ext>
              </a:extLst>
            </p:cNvPr>
            <p:cNvPicPr preferRelativeResize="0">
              <a:picLocks noChangeAspect="1"/>
            </p:cNvPicPr>
            <p:nvPr/>
          </p:nvPicPr>
          <p:blipFill rotWithShape="1">
            <a:blip r:embed="rId6"/>
            <a:srcRect l="245" t="9175" r="3495" b="11849"/>
            <a:stretch/>
          </p:blipFill>
          <p:spPr>
            <a:xfrm>
              <a:off x="-1" y="6591300"/>
              <a:ext cx="12192000" cy="266699"/>
            </a:xfrm>
            <a:prstGeom prst="rect">
              <a:avLst/>
            </a:prstGeom>
          </p:spPr>
        </p:pic>
        <p:pic>
          <p:nvPicPr>
            <p:cNvPr id="13" name="Grafik 12">
              <a:extLst>
                <a:ext uri="{FF2B5EF4-FFF2-40B4-BE49-F238E27FC236}">
                  <a16:creationId xmlns:a16="http://schemas.microsoft.com/office/drawing/2014/main" id="{A0D40FC0-96B0-46CE-B0F4-103A3FED92DA}"/>
                </a:ext>
              </a:extLst>
            </p:cNvPr>
            <p:cNvPicPr>
              <a:picLocks noChangeAspect="1"/>
            </p:cNvPicPr>
            <p:nvPr/>
          </p:nvPicPr>
          <p:blipFill>
            <a:blip r:embed="rId7"/>
            <a:stretch>
              <a:fillRect/>
            </a:stretch>
          </p:blipFill>
          <p:spPr>
            <a:xfrm>
              <a:off x="287264" y="6591299"/>
              <a:ext cx="1110841" cy="266700"/>
            </a:xfrm>
            <a:prstGeom prst="rect">
              <a:avLst/>
            </a:prstGeom>
          </p:spPr>
        </p:pic>
      </p:grpSp>
    </p:spTree>
    <p:extLst>
      <p:ext uri="{BB962C8B-B14F-4D97-AF65-F5344CB8AC3E}">
        <p14:creationId xmlns:p14="http://schemas.microsoft.com/office/powerpoint/2010/main" val="34499964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hlinkClick r:id="" action="ppaction://noaction"/>
            <a:extLst>
              <a:ext uri="{FF2B5EF4-FFF2-40B4-BE49-F238E27FC236}">
                <a16:creationId xmlns:a16="http://schemas.microsoft.com/office/drawing/2014/main" id="{0C3E6981-25B4-4A56-A595-A06EBA71E52F}"/>
              </a:ext>
            </a:extLst>
          </p:cNvPr>
          <p:cNvSpPr/>
          <p:nvPr/>
        </p:nvSpPr>
        <p:spPr>
          <a:xfrm>
            <a:off x="11898489" y="0"/>
            <a:ext cx="293511" cy="11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hlinkClick r:id="rId3" action="ppaction://hlinksldjump"/>
            <a:extLst>
              <a:ext uri="{FF2B5EF4-FFF2-40B4-BE49-F238E27FC236}">
                <a16:creationId xmlns:a16="http://schemas.microsoft.com/office/drawing/2014/main" id="{DEFACCA9-E4B3-43A4-8483-17986C0AF84D}"/>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descr="Ein Bild, das Screenshot enthält.&#10;&#10;Mit sehr hoher Zuverlässigkeit generierte Beschreibung">
            <a:extLst>
              <a:ext uri="{FF2B5EF4-FFF2-40B4-BE49-F238E27FC236}">
                <a16:creationId xmlns:a16="http://schemas.microsoft.com/office/drawing/2014/main" id="{43DB7B43-DB7F-42AD-B252-90410C2000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hteck 5">
            <a:hlinkClick r:id="rId3" action="ppaction://hlinksldjump"/>
            <a:extLst>
              <a:ext uri="{FF2B5EF4-FFF2-40B4-BE49-F238E27FC236}">
                <a16:creationId xmlns:a16="http://schemas.microsoft.com/office/drawing/2014/main" id="{62C39834-709D-494D-A089-5EA4C1DE7FB2}"/>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E645970C-C866-4743-BFC2-C90FFB707662}"/>
              </a:ext>
            </a:extLst>
          </p:cNvPr>
          <p:cNvSpPr/>
          <p:nvPr/>
        </p:nvSpPr>
        <p:spPr>
          <a:xfrm>
            <a:off x="5884863" y="72696"/>
            <a:ext cx="1254919" cy="142875"/>
          </a:xfrm>
          <a:prstGeom prst="rect">
            <a:avLst/>
          </a:prstGeom>
          <a:solidFill>
            <a:schemeClr val="bg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grpSp>
        <p:nvGrpSpPr>
          <p:cNvPr id="9" name="Gruppieren 8">
            <a:extLst>
              <a:ext uri="{FF2B5EF4-FFF2-40B4-BE49-F238E27FC236}">
                <a16:creationId xmlns:a16="http://schemas.microsoft.com/office/drawing/2014/main" id="{8F91DB71-BEBE-4253-90DE-67AC69773813}"/>
              </a:ext>
            </a:extLst>
          </p:cNvPr>
          <p:cNvGrpSpPr/>
          <p:nvPr/>
        </p:nvGrpSpPr>
        <p:grpSpPr>
          <a:xfrm>
            <a:off x="-1" y="6591299"/>
            <a:ext cx="12192000" cy="266700"/>
            <a:chOff x="-1" y="6591299"/>
            <a:chExt cx="12192000" cy="266700"/>
          </a:xfrm>
        </p:grpSpPr>
        <p:pic>
          <p:nvPicPr>
            <p:cNvPr id="10" name="Grafik 9">
              <a:extLst>
                <a:ext uri="{FF2B5EF4-FFF2-40B4-BE49-F238E27FC236}">
                  <a16:creationId xmlns:a16="http://schemas.microsoft.com/office/drawing/2014/main" id="{E95946ED-7945-4B60-8998-D9E573E44343}"/>
                </a:ext>
              </a:extLst>
            </p:cNvPr>
            <p:cNvPicPr preferRelativeResize="0">
              <a:picLocks noChangeAspect="1"/>
            </p:cNvPicPr>
            <p:nvPr/>
          </p:nvPicPr>
          <p:blipFill rotWithShape="1">
            <a:blip r:embed="rId5"/>
            <a:srcRect l="245" t="9175" r="3495" b="11849"/>
            <a:stretch/>
          </p:blipFill>
          <p:spPr>
            <a:xfrm>
              <a:off x="-1" y="6591300"/>
              <a:ext cx="12192000" cy="266699"/>
            </a:xfrm>
            <a:prstGeom prst="rect">
              <a:avLst/>
            </a:prstGeom>
          </p:spPr>
        </p:pic>
        <p:pic>
          <p:nvPicPr>
            <p:cNvPr id="11" name="Grafik 10">
              <a:extLst>
                <a:ext uri="{FF2B5EF4-FFF2-40B4-BE49-F238E27FC236}">
                  <a16:creationId xmlns:a16="http://schemas.microsoft.com/office/drawing/2014/main" id="{66798631-2921-47C3-A88F-397DD2118DCC}"/>
                </a:ext>
              </a:extLst>
            </p:cNvPr>
            <p:cNvPicPr>
              <a:picLocks noChangeAspect="1"/>
            </p:cNvPicPr>
            <p:nvPr/>
          </p:nvPicPr>
          <p:blipFill>
            <a:blip r:embed="rId6"/>
            <a:stretch>
              <a:fillRect/>
            </a:stretch>
          </p:blipFill>
          <p:spPr>
            <a:xfrm>
              <a:off x="287264" y="6591299"/>
              <a:ext cx="1110841" cy="266700"/>
            </a:xfrm>
            <a:prstGeom prst="rect">
              <a:avLst/>
            </a:prstGeom>
          </p:spPr>
        </p:pic>
      </p:grpSp>
    </p:spTree>
    <p:extLst>
      <p:ext uri="{BB962C8B-B14F-4D97-AF65-F5344CB8AC3E}">
        <p14:creationId xmlns:p14="http://schemas.microsoft.com/office/powerpoint/2010/main" val="39371504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hlinkClick r:id="rId3" action="ppaction://hlinksldjump"/>
            <a:extLst>
              <a:ext uri="{FF2B5EF4-FFF2-40B4-BE49-F238E27FC236}">
                <a16:creationId xmlns:a16="http://schemas.microsoft.com/office/drawing/2014/main" id="{ACF647CF-947C-4568-B441-10B8F6E34EDE}"/>
              </a:ext>
            </a:extLst>
          </p:cNvPr>
          <p:cNvSpPr/>
          <p:nvPr/>
        </p:nvSpPr>
        <p:spPr>
          <a:xfrm>
            <a:off x="11898489" y="0"/>
            <a:ext cx="29351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 name="Gruppieren 1">
            <a:extLst>
              <a:ext uri="{FF2B5EF4-FFF2-40B4-BE49-F238E27FC236}">
                <a16:creationId xmlns:a16="http://schemas.microsoft.com/office/drawing/2014/main" id="{0B837683-9579-45B6-B6CB-EA87921C75BF}"/>
              </a:ext>
            </a:extLst>
          </p:cNvPr>
          <p:cNvGrpSpPr/>
          <p:nvPr/>
        </p:nvGrpSpPr>
        <p:grpSpPr>
          <a:xfrm>
            <a:off x="-1" y="0"/>
            <a:ext cx="12192001" cy="6858000"/>
            <a:chOff x="-1" y="0"/>
            <a:chExt cx="12192001" cy="6858000"/>
          </a:xfrm>
        </p:grpSpPr>
        <p:pic>
          <p:nvPicPr>
            <p:cNvPr id="10" name="Grafik 9" descr="Ein Bild, das Screenshot, Monitor, Computer, weiß enthält.&#10;&#10;Automatisch generierte Beschreibung">
              <a:extLst>
                <a:ext uri="{FF2B5EF4-FFF2-40B4-BE49-F238E27FC236}">
                  <a16:creationId xmlns:a16="http://schemas.microsoft.com/office/drawing/2014/main" id="{904B1252-D8D5-4D9E-9AD8-AB37949ADA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Grafik 5">
              <a:extLst>
                <a:ext uri="{FF2B5EF4-FFF2-40B4-BE49-F238E27FC236}">
                  <a16:creationId xmlns:a16="http://schemas.microsoft.com/office/drawing/2014/main" id="{7615605D-3F20-4B54-A2F0-799043535D3C}"/>
                </a:ext>
              </a:extLst>
            </p:cNvPr>
            <p:cNvPicPr preferRelativeResize="0">
              <a:picLocks noChangeAspect="1"/>
            </p:cNvPicPr>
            <p:nvPr/>
          </p:nvPicPr>
          <p:blipFill rotWithShape="1">
            <a:blip r:embed="rId5"/>
            <a:srcRect l="245" t="9175" r="3495" b="11849"/>
            <a:stretch/>
          </p:blipFill>
          <p:spPr>
            <a:xfrm>
              <a:off x="-1" y="6601661"/>
              <a:ext cx="12192000" cy="256338"/>
            </a:xfrm>
            <a:prstGeom prst="rect">
              <a:avLst/>
            </a:prstGeom>
          </p:spPr>
        </p:pic>
      </p:grpSp>
    </p:spTree>
    <p:extLst>
      <p:ext uri="{BB962C8B-B14F-4D97-AF65-F5344CB8AC3E}">
        <p14:creationId xmlns:p14="http://schemas.microsoft.com/office/powerpoint/2010/main" val="33545401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299423FB-B0EA-4112-88F4-96BED6B2F046}"/>
              </a:ext>
            </a:extLst>
          </p:cNvPr>
          <p:cNvGrpSpPr/>
          <p:nvPr/>
        </p:nvGrpSpPr>
        <p:grpSpPr>
          <a:xfrm>
            <a:off x="508000" y="1633707"/>
            <a:ext cx="3716338" cy="2029557"/>
            <a:chOff x="-1" y="0"/>
            <a:chExt cx="12192001" cy="6858000"/>
          </a:xfrm>
        </p:grpSpPr>
        <p:pic>
          <p:nvPicPr>
            <p:cNvPr id="15" name="Grafik 14" descr="Ein Bild, das Screenshot, Monitor, Computer, weiß enthält.&#10;&#10;Automatisch generierte Beschreibung">
              <a:extLst>
                <a:ext uri="{FF2B5EF4-FFF2-40B4-BE49-F238E27FC236}">
                  <a16:creationId xmlns:a16="http://schemas.microsoft.com/office/drawing/2014/main" id="{40999FE3-FD5F-48D2-B704-127277C6C5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Grafik 15">
              <a:extLst>
                <a:ext uri="{FF2B5EF4-FFF2-40B4-BE49-F238E27FC236}">
                  <a16:creationId xmlns:a16="http://schemas.microsoft.com/office/drawing/2014/main" id="{4610D5E4-D530-45B5-AB62-681A975695B5}"/>
                </a:ext>
              </a:extLst>
            </p:cNvPr>
            <p:cNvPicPr preferRelativeResize="0">
              <a:picLocks noChangeAspect="1"/>
            </p:cNvPicPr>
            <p:nvPr/>
          </p:nvPicPr>
          <p:blipFill rotWithShape="1">
            <a:blip r:embed="rId4"/>
            <a:srcRect l="245" t="9175" r="3495" b="11849"/>
            <a:stretch/>
          </p:blipFill>
          <p:spPr>
            <a:xfrm>
              <a:off x="-1" y="6601661"/>
              <a:ext cx="12192000" cy="256338"/>
            </a:xfrm>
            <a:prstGeom prst="rect">
              <a:avLst/>
            </a:prstGeom>
          </p:spPr>
        </p:pic>
      </p:grpSp>
      <p:sp>
        <p:nvSpPr>
          <p:cNvPr id="7" name="object 4"/>
          <p:cNvSpPr txBox="1">
            <a:spLocks noGrp="1"/>
          </p:cNvSpPr>
          <p:nvPr>
            <p:ph type="title"/>
          </p:nvPr>
        </p:nvSpPr>
        <p:spPr>
          <a:xfrm>
            <a:off x="521505" y="332769"/>
            <a:ext cx="9740290" cy="596196"/>
          </a:xfrm>
          <a:prstGeom prst="rect">
            <a:avLst/>
          </a:prstGeom>
        </p:spPr>
        <p:txBody>
          <a:bodyPr vert="horz" wrap="square" lIns="0" tIns="0" rIns="0" bIns="0" rtlCol="0" anchor="t" anchorCtr="0">
            <a:spAutoFit/>
          </a:bodyPr>
          <a:lstStyle/>
          <a:p>
            <a:pPr marL="7701" marR="3081" indent="13862">
              <a:lnSpc>
                <a:spcPts val="5282"/>
              </a:lnSpc>
            </a:pPr>
            <a:r>
              <a:rPr lang="de-DE" spc="-55">
                <a:solidFill>
                  <a:schemeClr val="bg1">
                    <a:lumMod val="95000"/>
                  </a:schemeClr>
                </a:solidFill>
                <a:latin typeface="Adelle Sans SAGE"/>
                <a:cs typeface="Adelle Sans SAGE"/>
              </a:rPr>
              <a:t>Personalabrechnung</a:t>
            </a:r>
            <a:endParaRPr lang="de-DE">
              <a:solidFill>
                <a:schemeClr val="bg1">
                  <a:lumMod val="95000"/>
                </a:schemeClr>
              </a:solidFill>
              <a:latin typeface="Adelle Sans SAGE"/>
              <a:cs typeface="Adelle Sans SAGE"/>
            </a:endParaRPr>
          </a:p>
        </p:txBody>
      </p:sp>
      <p:sp>
        <p:nvSpPr>
          <p:cNvPr id="3" name="Inhaltsplatzhalter 2">
            <a:extLst>
              <a:ext uri="{FF2B5EF4-FFF2-40B4-BE49-F238E27FC236}">
                <a16:creationId xmlns:a16="http://schemas.microsoft.com/office/drawing/2014/main" id="{C5BEDC0F-187F-412E-830D-03F7958FADDD}"/>
              </a:ext>
            </a:extLst>
          </p:cNvPr>
          <p:cNvSpPr>
            <a:spLocks noGrp="1"/>
          </p:cNvSpPr>
          <p:nvPr>
            <p:ph type="body" sz="quarter" idx="12"/>
          </p:nvPr>
        </p:nvSpPr>
        <p:spPr/>
        <p:txBody>
          <a:bodyPr/>
          <a:lstStyle/>
          <a:p>
            <a:pPr marL="457200" indent="-457200">
              <a:buFont typeface="+mj-lt"/>
              <a:buAutoNum type="arabicPeriod"/>
            </a:pPr>
            <a:endParaRPr lang="de-DE" sz="2400" spc="-3">
              <a:solidFill>
                <a:schemeClr val="bg1">
                  <a:lumMod val="85000"/>
                </a:schemeClr>
              </a:solidFill>
              <a:latin typeface="AdelleSansSAGELt"/>
              <a:cs typeface="AdelleSansSAGELt"/>
            </a:endParaRPr>
          </a:p>
          <a:p>
            <a:pPr marL="457200" indent="-457200">
              <a:buFont typeface="+mj-lt"/>
              <a:buAutoNum type="arabicPeriod"/>
            </a:pPr>
            <a:endParaRPr lang="de-DE" sz="2400" spc="-3">
              <a:solidFill>
                <a:schemeClr val="bg1">
                  <a:lumMod val="85000"/>
                </a:schemeClr>
              </a:solidFill>
              <a:latin typeface="AdelleSansSAGELt"/>
              <a:cs typeface="AdelleSansSAGELt"/>
            </a:endParaRPr>
          </a:p>
          <a:p>
            <a:pPr marL="457200" indent="-457200">
              <a:buFont typeface="+mj-lt"/>
              <a:buAutoNum type="arabicPeriod"/>
            </a:pPr>
            <a:endParaRPr lang="de-DE" sz="2400" spc="-3">
              <a:solidFill>
                <a:schemeClr val="bg1">
                  <a:lumMod val="85000"/>
                </a:schemeClr>
              </a:solidFill>
              <a:latin typeface="AdelleSansSAGELt"/>
              <a:cs typeface="AdelleSansSAGELt"/>
            </a:endParaRPr>
          </a:p>
          <a:p>
            <a:pPr marL="457200" indent="-457200">
              <a:buFont typeface="+mj-lt"/>
              <a:buAutoNum type="arabicPeriod"/>
            </a:pPr>
            <a:endParaRPr lang="de-DE" sz="2400" spc="-3">
              <a:solidFill>
                <a:schemeClr val="bg1">
                  <a:lumMod val="85000"/>
                </a:schemeClr>
              </a:solidFill>
              <a:latin typeface="AdelleSansSAGELt"/>
              <a:cs typeface="AdelleSansSAGELt"/>
            </a:endParaRPr>
          </a:p>
          <a:p>
            <a:pPr marL="457200" indent="-457200">
              <a:buFont typeface="+mj-lt"/>
              <a:buAutoNum type="arabicPeriod"/>
            </a:pPr>
            <a:endParaRPr lang="de-DE"/>
          </a:p>
          <a:p>
            <a:pPr marL="457200" indent="-457200">
              <a:buFont typeface="+mj-lt"/>
              <a:buAutoNum type="arabicPeriod"/>
            </a:pPr>
            <a:endParaRPr lang="de-DE"/>
          </a:p>
        </p:txBody>
      </p:sp>
      <p:sp>
        <p:nvSpPr>
          <p:cNvPr id="9" name="Textplatzhalter 1">
            <a:extLst>
              <a:ext uri="{FF2B5EF4-FFF2-40B4-BE49-F238E27FC236}">
                <a16:creationId xmlns:a16="http://schemas.microsoft.com/office/drawing/2014/main" id="{52A3C7E1-C469-49C4-B9F0-A24313096A6C}"/>
              </a:ext>
            </a:extLst>
          </p:cNvPr>
          <p:cNvSpPr txBox="1">
            <a:spLocks/>
          </p:cNvSpPr>
          <p:nvPr/>
        </p:nvSpPr>
        <p:spPr>
          <a:xfrm>
            <a:off x="4548189" y="1638300"/>
            <a:ext cx="7430451" cy="4267648"/>
          </a:xfrm>
          <a:prstGeom prst="rect">
            <a:avLst/>
          </a:prstGeom>
        </p:spPr>
        <p:txBody>
          <a:bodyPr/>
          <a:lstStyle>
            <a:lvl1pPr marL="0" indent="0" algn="l" defTabSz="228554" rtl="0" eaLnBrk="1" latinLnBrk="0" hangingPunct="1">
              <a:spcBef>
                <a:spcPts val="1600"/>
              </a:spcBef>
              <a:buFont typeface="Arial"/>
              <a:buNone/>
              <a:defRPr sz="2000" kern="1200">
                <a:solidFill>
                  <a:srgbClr val="666666"/>
                </a:solidFill>
                <a:latin typeface="+mn-lt"/>
                <a:ea typeface="+mn-ea"/>
                <a:cs typeface="Arial" panose="020B0604020202020204" pitchFamily="34" charset="0"/>
              </a:defRPr>
            </a:lvl1pPr>
            <a:lvl2pPr marL="360363" indent="-360363" algn="l" defTabSz="228554" rtl="0" eaLnBrk="1" latinLnBrk="0" hangingPunct="1">
              <a:spcBef>
                <a:spcPts val="1600"/>
              </a:spcBef>
              <a:buFont typeface="Arial" panose="020B0604020202020204" pitchFamily="34" charset="0"/>
              <a:buChar char="•"/>
              <a:tabLst>
                <a:tab pos="449263" algn="l"/>
              </a:tabLst>
              <a:defRPr sz="2000" kern="1200">
                <a:solidFill>
                  <a:srgbClr val="666666"/>
                </a:solidFill>
                <a:latin typeface="+mn-lt"/>
                <a:ea typeface="+mn-ea"/>
                <a:cs typeface="Arial" panose="020B0604020202020204" pitchFamily="34" charset="0"/>
              </a:defRPr>
            </a:lvl2pPr>
            <a:lvl3pPr marL="714375" indent="-354013" algn="l" defTabSz="228554" rtl="0" eaLnBrk="1" latinLnBrk="0" hangingPunct="1">
              <a:spcBef>
                <a:spcPts val="1600"/>
              </a:spcBef>
              <a:buFont typeface="Arial" panose="020B0604020202020204" pitchFamily="34" charset="0"/>
              <a:buChar char="–"/>
              <a:defRPr sz="2000" kern="1200">
                <a:solidFill>
                  <a:srgbClr val="666666"/>
                </a:solidFill>
                <a:latin typeface="+mn-lt"/>
                <a:ea typeface="+mn-ea"/>
                <a:cs typeface="Arial" panose="020B0604020202020204" pitchFamily="34" charset="0"/>
              </a:defRPr>
            </a:lvl3pPr>
            <a:lvl4pPr marL="1433513" indent="-360363" algn="l" defTabSz="228554" rtl="0" eaLnBrk="1" latinLnBrk="0" hangingPunct="1">
              <a:spcBef>
                <a:spcPts val="1600"/>
              </a:spcBef>
              <a:buFont typeface="Arial" panose="020B0604020202020204" pitchFamily="34" charset="0"/>
              <a:buChar char="•"/>
              <a:defRPr sz="1600" kern="1200">
                <a:solidFill>
                  <a:srgbClr val="666666"/>
                </a:solidFill>
                <a:latin typeface="+mn-lt"/>
                <a:ea typeface="+mn-ea"/>
                <a:cs typeface="Arial" panose="020B0604020202020204" pitchFamily="34" charset="0"/>
              </a:defRPr>
            </a:lvl4pPr>
            <a:lvl5pPr marL="2241550" indent="-312738" algn="l" defTabSz="228554" rtl="0" eaLnBrk="1" latinLnBrk="0" hangingPunct="1">
              <a:spcBef>
                <a:spcPts val="1600"/>
              </a:spcBef>
              <a:buFont typeface="Arial" panose="020B0604020202020204" pitchFamily="34" charset="0"/>
              <a:buChar char="•"/>
              <a:defRPr sz="1600" kern="1200">
                <a:solidFill>
                  <a:srgbClr val="666666"/>
                </a:solidFill>
                <a:latin typeface="+mn-lt"/>
                <a:ea typeface="+mn-ea"/>
                <a:cs typeface="Arial" panose="020B0604020202020204" pitchFamily="34" charset="0"/>
              </a:defRPr>
            </a:lvl5pPr>
            <a:lvl6pPr marL="1257049" indent="-114277" algn="l" defTabSz="228554" rtl="0" eaLnBrk="1" latinLnBrk="0" hangingPunct="1">
              <a:spcBef>
                <a:spcPct val="20000"/>
              </a:spcBef>
              <a:buFont typeface="Arial"/>
              <a:buChar char="•"/>
              <a:defRPr sz="1000" kern="1200">
                <a:solidFill>
                  <a:schemeClr val="tx1"/>
                </a:solidFill>
                <a:latin typeface="+mn-lt"/>
                <a:ea typeface="+mn-ea"/>
                <a:cs typeface="+mn-cs"/>
              </a:defRPr>
            </a:lvl6pPr>
            <a:lvl7pPr marL="1485603" indent="-114277" algn="l" defTabSz="228554" rtl="0" eaLnBrk="1" latinLnBrk="0" hangingPunct="1">
              <a:spcBef>
                <a:spcPct val="20000"/>
              </a:spcBef>
              <a:buFont typeface="Arial"/>
              <a:buChar char="•"/>
              <a:defRPr sz="1000" kern="1200">
                <a:solidFill>
                  <a:schemeClr val="tx1"/>
                </a:solidFill>
                <a:latin typeface="+mn-lt"/>
                <a:ea typeface="+mn-ea"/>
                <a:cs typeface="+mn-cs"/>
              </a:defRPr>
            </a:lvl7pPr>
            <a:lvl8pPr marL="1714157" indent="-114277" algn="l" defTabSz="228554" rtl="0" eaLnBrk="1" latinLnBrk="0" hangingPunct="1">
              <a:spcBef>
                <a:spcPct val="20000"/>
              </a:spcBef>
              <a:buFont typeface="Arial"/>
              <a:buChar char="•"/>
              <a:defRPr sz="1000" kern="1200">
                <a:solidFill>
                  <a:schemeClr val="tx1"/>
                </a:solidFill>
                <a:latin typeface="+mn-lt"/>
                <a:ea typeface="+mn-ea"/>
                <a:cs typeface="+mn-cs"/>
              </a:defRPr>
            </a:lvl8pPr>
            <a:lvl9pPr marL="1942711" indent="-114277" algn="l" defTabSz="228554" rtl="0" eaLnBrk="1" latinLnBrk="0" hangingPunct="1">
              <a:spcBef>
                <a:spcPct val="20000"/>
              </a:spcBef>
              <a:buFont typeface="Arial"/>
              <a:buChar char="•"/>
              <a:defRPr sz="1000" kern="1200">
                <a:solidFill>
                  <a:schemeClr val="tx1"/>
                </a:solidFill>
                <a:latin typeface="+mn-lt"/>
                <a:ea typeface="+mn-ea"/>
                <a:cs typeface="+mn-cs"/>
              </a:defRPr>
            </a:lvl9pPr>
          </a:lstStyle>
          <a:p>
            <a:pPr>
              <a:spcBef>
                <a:spcPts val="1200"/>
              </a:spcBef>
            </a:pPr>
            <a:r>
              <a:rPr lang="de-DE">
                <a:solidFill>
                  <a:schemeClr val="bg1"/>
                </a:solidFill>
              </a:rPr>
              <a:t>Einfach, sicher und korrekt abrechnen</a:t>
            </a:r>
          </a:p>
          <a:p>
            <a:pPr marL="285750" indent="-285750">
              <a:spcBef>
                <a:spcPts val="1200"/>
              </a:spcBef>
              <a:buFont typeface="Arial" panose="020B0604020202020204" pitchFamily="34" charset="0"/>
              <a:buChar char="•"/>
            </a:pPr>
            <a:r>
              <a:rPr lang="de-DE" sz="1600">
                <a:solidFill>
                  <a:schemeClr val="bg1">
                    <a:lumMod val="65000"/>
                  </a:schemeClr>
                </a:solidFill>
                <a:sym typeface="Wingdings" panose="05000000000000000000" pitchFamily="2" charset="2"/>
              </a:rPr>
              <a:t>Einhaltung aller gesetzlichen Vorschriften und eigener Richtlinien zur Abrechnung von Löhnen, Gehältern, Auslagen und Reisekosten </a:t>
            </a:r>
          </a:p>
          <a:p>
            <a:pPr marL="285750" indent="-285750">
              <a:spcBef>
                <a:spcPts val="1200"/>
              </a:spcBef>
              <a:buFont typeface="Arial" panose="020B0604020202020204" pitchFamily="34" charset="0"/>
              <a:buChar char="•"/>
            </a:pPr>
            <a:r>
              <a:rPr lang="de-DE" sz="1600">
                <a:solidFill>
                  <a:schemeClr val="bg1">
                    <a:lumMod val="65000"/>
                  </a:schemeClr>
                </a:solidFill>
              </a:rPr>
              <a:t>Unterstützung durch zahlreiche Plausibilitätsprüfungen, Assistenten, Services und hohen Automatisierungsgrad</a:t>
            </a:r>
          </a:p>
          <a:p>
            <a:pPr marL="285750" indent="-285750">
              <a:spcBef>
                <a:spcPts val="1200"/>
              </a:spcBef>
              <a:buFont typeface="Arial" panose="020B0604020202020204" pitchFamily="34" charset="0"/>
              <a:buChar char="•"/>
            </a:pPr>
            <a:r>
              <a:rPr lang="de-DE" sz="1600">
                <a:solidFill>
                  <a:schemeClr val="bg1">
                    <a:lumMod val="65000"/>
                  </a:schemeClr>
                </a:solidFill>
              </a:rPr>
              <a:t>Unterstützung durch Hosting, Abrechnungsdienstleistungen und Notfallservices</a:t>
            </a:r>
            <a:endParaRPr lang="de-DE">
              <a:solidFill>
                <a:schemeClr val="bg1"/>
              </a:solidFill>
            </a:endParaRPr>
          </a:p>
          <a:p>
            <a:pPr marL="285750" indent="-285750">
              <a:spcBef>
                <a:spcPts val="1200"/>
              </a:spcBef>
              <a:buFont typeface="Arial" panose="020B0604020202020204" pitchFamily="34" charset="0"/>
              <a:buChar char="•"/>
            </a:pPr>
            <a:r>
              <a:rPr lang="de-DE" sz="1600">
                <a:solidFill>
                  <a:schemeClr val="bg1">
                    <a:lumMod val="65000"/>
                  </a:schemeClr>
                </a:solidFill>
              </a:rPr>
              <a:t>Digitaler, standortunabhängiger Zugriff auf die Personaldokumente für berechtigte Mitarbeiter</a:t>
            </a:r>
          </a:p>
          <a:p>
            <a:pPr>
              <a:spcBef>
                <a:spcPts val="1200"/>
              </a:spcBef>
            </a:pPr>
            <a:r>
              <a:rPr lang="de-DE">
                <a:solidFill>
                  <a:schemeClr val="bg1"/>
                </a:solidFill>
              </a:rPr>
              <a:t>Kontrolle über aktuelle und zukünftige Personalkosten</a:t>
            </a:r>
          </a:p>
          <a:p>
            <a:pPr marL="285750" indent="-285750">
              <a:spcBef>
                <a:spcPts val="1200"/>
              </a:spcBef>
              <a:buFont typeface="Arial" panose="020B0604020202020204" pitchFamily="34" charset="0"/>
              <a:buChar char="•"/>
            </a:pPr>
            <a:r>
              <a:rPr lang="de-DE" sz="1600">
                <a:solidFill>
                  <a:schemeClr val="bg1">
                    <a:lumMod val="65000"/>
                  </a:schemeClr>
                </a:solidFill>
                <a:sym typeface="Wingdings" panose="05000000000000000000" pitchFamily="2" charset="2"/>
              </a:rPr>
              <a:t>Analyse aussagekräftiger Reports als Grundlage fundierter Aussagen und Entscheidungen</a:t>
            </a:r>
          </a:p>
          <a:p>
            <a:pPr marL="285750" indent="-285750">
              <a:spcBef>
                <a:spcPts val="1200"/>
              </a:spcBef>
              <a:buFont typeface="Arial" panose="020B0604020202020204" pitchFamily="34" charset="0"/>
              <a:buChar char="•"/>
            </a:pPr>
            <a:r>
              <a:rPr lang="de-DE" sz="1600">
                <a:solidFill>
                  <a:schemeClr val="bg1">
                    <a:lumMod val="65000"/>
                  </a:schemeClr>
                </a:solidFill>
                <a:sym typeface="Wingdings" panose="05000000000000000000" pitchFamily="2" charset="2"/>
              </a:rPr>
              <a:t>Sichere Budgetierung durch transparente Personalkostenplanung und –</a:t>
            </a:r>
            <a:r>
              <a:rPr lang="de-DE" sz="1600" err="1">
                <a:solidFill>
                  <a:schemeClr val="bg1">
                    <a:lumMod val="65000"/>
                  </a:schemeClr>
                </a:solidFill>
                <a:sym typeface="Wingdings" panose="05000000000000000000" pitchFamily="2" charset="2"/>
              </a:rPr>
              <a:t>steuerung</a:t>
            </a:r>
            <a:endParaRPr lang="de-DE" sz="1600">
              <a:solidFill>
                <a:schemeClr val="bg1">
                  <a:lumMod val="65000"/>
                </a:schemeClr>
              </a:solidFill>
              <a:sym typeface="Wingdings" panose="05000000000000000000" pitchFamily="2" charset="2"/>
            </a:endParaRPr>
          </a:p>
        </p:txBody>
      </p:sp>
      <p:sp>
        <p:nvSpPr>
          <p:cNvPr id="8" name="Rechteck 7">
            <a:hlinkClick r:id="rId5" action="ppaction://hlinksldjump"/>
            <a:extLst>
              <a:ext uri="{FF2B5EF4-FFF2-40B4-BE49-F238E27FC236}">
                <a16:creationId xmlns:a16="http://schemas.microsoft.com/office/drawing/2014/main" id="{7B3406AF-6A40-480C-AE25-EDD6C942D7EC}"/>
              </a:ext>
            </a:extLst>
          </p:cNvPr>
          <p:cNvSpPr/>
          <p:nvPr/>
        </p:nvSpPr>
        <p:spPr>
          <a:xfrm>
            <a:off x="10486238" y="332769"/>
            <a:ext cx="1492402" cy="5961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spTree>
    <p:extLst>
      <p:ext uri="{BB962C8B-B14F-4D97-AF65-F5344CB8AC3E}">
        <p14:creationId xmlns:p14="http://schemas.microsoft.com/office/powerpoint/2010/main" val="1944636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E6285309-B5F3-4B7A-936C-CC00B4D295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531" b="9368"/>
          <a:stretch/>
        </p:blipFill>
        <p:spPr>
          <a:xfrm>
            <a:off x="661477" y="1016001"/>
            <a:ext cx="11177804" cy="5842001"/>
          </a:xfrm>
          <a:prstGeom prst="rect">
            <a:avLst/>
          </a:prstGeom>
        </p:spPr>
      </p:pic>
      <mc:AlternateContent xmlns:mc="http://schemas.openxmlformats.org/markup-compatibility/2006">
        <mc:Choice xmlns:psuz="http://schemas.microsoft.com/office/powerpoint/2016/summaryzoom" Requires="psuz">
          <p:graphicFrame>
            <p:nvGraphicFramePr>
              <p:cNvPr id="22" name="Zusammenfassungszoom 21">
                <a:extLst>
                  <a:ext uri="{FF2B5EF4-FFF2-40B4-BE49-F238E27FC236}">
                    <a16:creationId xmlns:a16="http://schemas.microsoft.com/office/drawing/2014/main" id="{B7C0030C-E2E7-4433-9DD8-882F89A89B1E}"/>
                  </a:ext>
                </a:extLst>
              </p:cNvPr>
              <p:cNvGraphicFramePr>
                <a:graphicFrameLocks noChangeAspect="1"/>
              </p:cNvGraphicFramePr>
              <p:nvPr/>
            </p:nvGraphicFramePr>
            <p:xfrm>
              <a:off x="1953114" y="1584960"/>
              <a:ext cx="8533124" cy="4690110"/>
            </p:xfrm>
            <a:graphic>
              <a:graphicData uri="http://schemas.microsoft.com/office/powerpoint/2016/summaryzoom">
                <psuz:summaryZm>
                  <psuz:summaryZmObj sectionId="{45652011-BA35-4CA6-A280-34027403B784}" offsetFactorY="-33868">
                    <psuz:zmPr id="{34707AD0-8F21-4D0A-9882-F62C9FEFF51F}" transitionDur="1000">
                      <p166:blipFill xmlns:p166="http://schemas.microsoft.com/office/powerpoint/2016/6/main">
                        <a:blip r:embed="rId4"/>
                        <a:stretch>
                          <a:fillRect/>
                        </a:stretch>
                      </p166:blipFill>
                      <p166:spPr xmlns:p166="http://schemas.microsoft.com/office/powerpoint/2016/6/main">
                        <a:xfrm>
                          <a:off x="318659" y="287333"/>
                          <a:ext cx="1919953" cy="1079973"/>
                        </a:xfrm>
                        <a:prstGeom prst="rect">
                          <a:avLst/>
                        </a:prstGeom>
                        <a:ln w="3175">
                          <a:solidFill>
                            <a:prstClr val="ltGray"/>
                          </a:solidFill>
                        </a:ln>
                      </p166:spPr>
                    </psuz:zmPr>
                  </psuz:summaryZmObj>
                  <psuz:summaryZmObj sectionId="{B7FDD8C8-167E-457B-A387-CA84B600DCF2}" offsetFactorY="-33868">
                    <psuz:zmPr id="{FD191847-1017-4ABE-BD7F-FACB90EAB099}" transitionDur="1000">
                      <p166:blipFill xmlns:p166="http://schemas.microsoft.com/office/powerpoint/2016/6/main">
                        <a:blip r:embed="rId5"/>
                        <a:stretch>
                          <a:fillRect/>
                        </a:stretch>
                      </p166:blipFill>
                      <p166:spPr xmlns:p166="http://schemas.microsoft.com/office/powerpoint/2016/6/main">
                        <a:xfrm>
                          <a:off x="2310610" y="287333"/>
                          <a:ext cx="1919953" cy="1079973"/>
                        </a:xfrm>
                        <a:prstGeom prst="rect">
                          <a:avLst/>
                        </a:prstGeom>
                        <a:ln w="3175">
                          <a:solidFill>
                            <a:prstClr val="ltGray"/>
                          </a:solidFill>
                        </a:ln>
                      </p166:spPr>
                    </psuz:zmPr>
                  </psuz:summaryZmObj>
                  <psuz:summaryZmObj sectionId="{DE9D3D68-7334-4089-A1C0-54FB32ABC7A9}" offsetFactorY="-33868">
                    <psuz:zmPr id="{6B33006D-E980-42CE-802F-BBD72B0F6A0D}" transitionDur="1000">
                      <p166:blipFill xmlns:p166="http://schemas.microsoft.com/office/powerpoint/2016/6/main">
                        <a:blip r:embed="rId6"/>
                        <a:stretch>
                          <a:fillRect/>
                        </a:stretch>
                      </p166:blipFill>
                      <p166:spPr xmlns:p166="http://schemas.microsoft.com/office/powerpoint/2016/6/main">
                        <a:xfrm>
                          <a:off x="4302561" y="287333"/>
                          <a:ext cx="1919953" cy="1079973"/>
                        </a:xfrm>
                        <a:prstGeom prst="rect">
                          <a:avLst/>
                        </a:prstGeom>
                        <a:ln w="3175">
                          <a:solidFill>
                            <a:prstClr val="ltGray"/>
                          </a:solidFill>
                        </a:ln>
                      </p166:spPr>
                    </psuz:zmPr>
                  </psuz:summaryZmObj>
                  <psuz:summaryZmObj sectionId="{C45A0C35-0CEF-4A51-A15C-AAB233771F75}" offsetFactorY="-33868">
                    <psuz:zmPr id="{FBCC8BFA-E7A0-46B1-A859-DE85C28BAE70}" transitionDur="1000">
                      <p166:blipFill xmlns:p166="http://schemas.microsoft.com/office/powerpoint/2016/6/main">
                        <a:blip r:embed="rId7"/>
                        <a:stretch>
                          <a:fillRect/>
                        </a:stretch>
                      </p166:blipFill>
                      <p166:spPr xmlns:p166="http://schemas.microsoft.com/office/powerpoint/2016/6/main">
                        <a:xfrm>
                          <a:off x="6294512" y="287333"/>
                          <a:ext cx="1919953" cy="1079973"/>
                        </a:xfrm>
                        <a:prstGeom prst="rect">
                          <a:avLst/>
                        </a:prstGeom>
                        <a:ln w="3175">
                          <a:solidFill>
                            <a:prstClr val="ltGray"/>
                          </a:solidFill>
                        </a:ln>
                      </p166:spPr>
                    </psuz:zmPr>
                  </psuz:summaryZmObj>
                  <psuz:summaryZmObj sectionId="{11087123-7971-4070-8F66-CE7A63C83069}" offsetFactorY="6350">
                    <psuz:zmPr id="{CE89294A-58BC-455F-8351-47D6A876A451}" transitionDur="1000">
                      <p166:blipFill xmlns:p166="http://schemas.microsoft.com/office/powerpoint/2016/6/main">
                        <a:blip r:embed="rId8"/>
                        <a:stretch>
                          <a:fillRect/>
                        </a:stretch>
                      </p166:blipFill>
                      <p166:spPr xmlns:p166="http://schemas.microsoft.com/office/powerpoint/2016/6/main">
                        <a:xfrm>
                          <a:off x="318659" y="1873647"/>
                          <a:ext cx="1919953" cy="1079973"/>
                        </a:xfrm>
                        <a:prstGeom prst="rect">
                          <a:avLst/>
                        </a:prstGeom>
                        <a:ln w="3175">
                          <a:solidFill>
                            <a:prstClr val="ltGray"/>
                          </a:solidFill>
                        </a:ln>
                      </p166:spPr>
                    </psuz:zmPr>
                  </psuz:summaryZmObj>
                  <psuz:summaryZmObj sectionId="{EE675E98-3B6E-4B42-8631-62E330BF88CD}" offsetFactorY="6350">
                    <psuz:zmPr id="{88299BD6-8C77-4A5C-A8C8-C0C3ABAD58B7}" transitionDur="1000">
                      <p166:blipFill xmlns:p166="http://schemas.microsoft.com/office/powerpoint/2016/6/main">
                        <a:blip r:embed="rId9"/>
                        <a:stretch>
                          <a:fillRect/>
                        </a:stretch>
                      </p166:blipFill>
                      <p166:spPr xmlns:p166="http://schemas.microsoft.com/office/powerpoint/2016/6/main">
                        <a:xfrm>
                          <a:off x="2310610" y="1873647"/>
                          <a:ext cx="1919953" cy="1079973"/>
                        </a:xfrm>
                        <a:prstGeom prst="rect">
                          <a:avLst/>
                        </a:prstGeom>
                        <a:ln w="3175">
                          <a:solidFill>
                            <a:prstClr val="ltGray"/>
                          </a:solidFill>
                        </a:ln>
                      </p166:spPr>
                    </psuz:zmPr>
                  </psuz:summaryZmObj>
                  <psuz:summaryZmObj sectionId="{DB6299AF-D612-40B3-A23F-67DAD5C1554A}" offsetFactorY="6350">
                    <psuz:zmPr id="{EC577D89-79AD-420D-B6BC-5B4E2AEEE7E7}" transitionDur="1000">
                      <p166:blipFill xmlns:p166="http://schemas.microsoft.com/office/powerpoint/2016/6/main">
                        <a:blip r:embed="rId10"/>
                        <a:stretch>
                          <a:fillRect/>
                        </a:stretch>
                      </p166:blipFill>
                      <p166:spPr xmlns:p166="http://schemas.microsoft.com/office/powerpoint/2016/6/main">
                        <a:xfrm>
                          <a:off x="4302561" y="1873647"/>
                          <a:ext cx="1919953" cy="1079973"/>
                        </a:xfrm>
                        <a:prstGeom prst="rect">
                          <a:avLst/>
                        </a:prstGeom>
                        <a:ln w="3175">
                          <a:solidFill>
                            <a:prstClr val="ltGray"/>
                          </a:solidFill>
                        </a:ln>
                      </p166:spPr>
                    </psuz:zmPr>
                  </psuz:summaryZmObj>
                  <psuz:summaryZmObj sectionId="{92A96C5C-8D07-4ADB-A705-F7972D24404B}" offsetFactorY="6350">
                    <psuz:zmPr id="{80C9A95B-E1EB-4449-91E5-0F3C429CC516}" transitionDur="1000">
                      <p166:blipFill xmlns:p166="http://schemas.microsoft.com/office/powerpoint/2016/6/main">
                        <a:blip r:embed="rId11"/>
                        <a:stretch>
                          <a:fillRect/>
                        </a:stretch>
                      </p166:blipFill>
                      <p166:spPr xmlns:p166="http://schemas.microsoft.com/office/powerpoint/2016/6/main">
                        <a:xfrm>
                          <a:off x="6294512" y="1873647"/>
                          <a:ext cx="1919953" cy="1079973"/>
                        </a:xfrm>
                        <a:prstGeom prst="rect">
                          <a:avLst/>
                        </a:prstGeom>
                        <a:ln w="3175">
                          <a:solidFill>
                            <a:prstClr val="ltGray"/>
                          </a:solidFill>
                        </a:ln>
                      </p166:spPr>
                    </psuz:zmPr>
                  </psuz:summaryZmObj>
                  <psuz:summaryZmObj sectionId="{976BD003-34BA-4FB6-B814-FC98C34A589C}" offsetFactorY="46494">
                    <psuz:zmPr id="{B8C3BC68-59B4-4442-880F-65BF8FC15F6B}" transitionDur="1000">
                      <p166:blipFill xmlns:p166="http://schemas.microsoft.com/office/powerpoint/2016/6/main">
                        <a:blip r:embed="rId12"/>
                        <a:stretch>
                          <a:fillRect/>
                        </a:stretch>
                      </p166:blipFill>
                      <p166:spPr xmlns:p166="http://schemas.microsoft.com/office/powerpoint/2016/6/main">
                        <a:xfrm>
                          <a:off x="318659" y="3459163"/>
                          <a:ext cx="1919953" cy="1079973"/>
                        </a:xfrm>
                        <a:prstGeom prst="rect">
                          <a:avLst/>
                        </a:prstGeom>
                        <a:ln w="3175">
                          <a:solidFill>
                            <a:prstClr val="ltGray"/>
                          </a:solidFill>
                        </a:ln>
                      </p166:spPr>
                    </psuz:zmPr>
                  </psuz:summaryZmObj>
                  <psuz:summaryZmObj sectionId="{4DFBDF6C-A7A5-4FA8-8707-EA5369EB817E}" offsetFactorY="46494">
                    <psuz:zmPr id="{C43826A8-8579-4649-8D14-E23A8AB363DA}" transitionDur="1000">
                      <p166:blipFill xmlns:p166="http://schemas.microsoft.com/office/powerpoint/2016/6/main">
                        <a:blip r:embed="rId13"/>
                        <a:stretch>
                          <a:fillRect/>
                        </a:stretch>
                      </p166:blipFill>
                      <p166:spPr xmlns:p166="http://schemas.microsoft.com/office/powerpoint/2016/6/main">
                        <a:xfrm>
                          <a:off x="2310610" y="3459163"/>
                          <a:ext cx="1919953" cy="1079973"/>
                        </a:xfrm>
                        <a:prstGeom prst="rect">
                          <a:avLst/>
                        </a:prstGeom>
                        <a:ln w="3175">
                          <a:solidFill>
                            <a:prstClr val="ltGray"/>
                          </a:solidFill>
                        </a:ln>
                      </p166:spPr>
                    </psuz:zmPr>
                  </psuz:summaryZmObj>
                  <psuz:summaryZmObj sectionId="{FC4A9F35-4DBF-45E6-BC6B-ECD51458E695}" offsetFactorY="46494">
                    <psuz:zmPr id="{D3552700-BCC6-49A4-87AD-7F9F0C5B4526}" transitionDur="1000">
                      <p166:blipFill xmlns:p166="http://schemas.microsoft.com/office/powerpoint/2016/6/main">
                        <a:blip r:embed="rId14"/>
                        <a:stretch>
                          <a:fillRect/>
                        </a:stretch>
                      </p166:blipFill>
                      <p166:spPr xmlns:p166="http://schemas.microsoft.com/office/powerpoint/2016/6/main">
                        <a:xfrm>
                          <a:off x="4302561" y="3459163"/>
                          <a:ext cx="1919953" cy="1079973"/>
                        </a:xfrm>
                        <a:prstGeom prst="rect">
                          <a:avLst/>
                        </a:prstGeom>
                        <a:ln w="3175">
                          <a:solidFill>
                            <a:prstClr val="ltGray"/>
                          </a:solidFill>
                        </a:ln>
                      </p166:spPr>
                    </psuz:zmPr>
                  </psuz:summaryZmObj>
                  <psuz:summaryZmObj sectionId="{961C8AFB-45BE-42EF-B820-22D3B64B4CAE}" offsetFactorY="46494">
                    <psuz:zmPr id="{BEDE5DBA-B709-4EE3-907A-C837785D9ECF}" transitionDur="1000">
                      <p166:blipFill xmlns:p166="http://schemas.microsoft.com/office/powerpoint/2016/6/main">
                        <a:blip r:embed="rId15"/>
                        <a:stretch>
                          <a:fillRect/>
                        </a:stretch>
                      </p166:blipFill>
                      <p166:spPr xmlns:p166="http://schemas.microsoft.com/office/powerpoint/2016/6/main">
                        <a:xfrm>
                          <a:off x="6294512" y="3459163"/>
                          <a:ext cx="1919953" cy="1079973"/>
                        </a:xfrm>
                        <a:prstGeom prst="rect">
                          <a:avLst/>
                        </a:prstGeom>
                        <a:ln w="3175">
                          <a:solidFill>
                            <a:prstClr val="ltGray"/>
                          </a:solidFill>
                        </a:ln>
                      </p166:spPr>
                    </psuz:zmPr>
                  </psuz:summaryZmObj>
                  <psuz:gridLayout/>
                </psuz:summaryZm>
              </a:graphicData>
            </a:graphic>
          </p:graphicFrame>
        </mc:Choice>
        <mc:Fallback>
          <p:grpSp>
            <p:nvGrpSpPr>
              <p:cNvPr id="22" name="Zusammenfassungszoom 21">
                <a:extLst>
                  <a:ext uri="{FF2B5EF4-FFF2-40B4-BE49-F238E27FC236}">
                    <a16:creationId xmlns:a16="http://schemas.microsoft.com/office/drawing/2014/main" id="{B7C0030C-E2E7-4433-9DD8-882F89A89B1E}"/>
                  </a:ext>
                </a:extLst>
              </p:cNvPr>
              <p:cNvGrpSpPr>
                <a:grpSpLocks noGrp="1" noUngrp="1" noRot="1" noChangeAspect="1" noMove="1" noResize="1"/>
              </p:cNvGrpSpPr>
              <p:nvPr/>
            </p:nvGrpSpPr>
            <p:grpSpPr>
              <a:xfrm>
                <a:off x="1953114" y="1584960"/>
                <a:ext cx="8533124" cy="4690110"/>
                <a:chOff x="1953114" y="1584960"/>
                <a:chExt cx="8533124" cy="4690110"/>
              </a:xfrm>
            </p:grpSpPr>
            <p:pic>
              <p:nvPicPr>
                <p:cNvPr id="2" name="Grafik 2">
                  <a:hlinkClick r:id="rId16"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2271773" y="1872293"/>
                  <a:ext cx="1919953" cy="1079973"/>
                </a:xfrm>
                <a:prstGeom prst="rect">
                  <a:avLst/>
                </a:prstGeom>
                <a:ln w="3175">
                  <a:solidFill>
                    <a:prstClr val="ltGray"/>
                  </a:solidFill>
                </a:ln>
              </p:spPr>
            </p:pic>
            <p:pic>
              <p:nvPicPr>
                <p:cNvPr id="3" name="Grafik 3">
                  <a:hlinkClick r:id="rId17"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4263724" y="1872293"/>
                  <a:ext cx="1919953" cy="1079973"/>
                </a:xfrm>
                <a:prstGeom prst="rect">
                  <a:avLst/>
                </a:prstGeom>
                <a:ln w="3175">
                  <a:solidFill>
                    <a:prstClr val="ltGray"/>
                  </a:solidFill>
                </a:ln>
              </p:spPr>
            </p:pic>
            <p:pic>
              <p:nvPicPr>
                <p:cNvPr id="4" name="Grafik 4">
                  <a:hlinkClick r:id="rId18"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6255675" y="1872293"/>
                  <a:ext cx="1919953" cy="1079973"/>
                </a:xfrm>
                <a:prstGeom prst="rect">
                  <a:avLst/>
                </a:prstGeom>
                <a:ln w="3175">
                  <a:solidFill>
                    <a:prstClr val="ltGray"/>
                  </a:solidFill>
                </a:ln>
              </p:spPr>
            </p:pic>
            <p:pic>
              <p:nvPicPr>
                <p:cNvPr id="5" name="Grafik 5">
                  <a:hlinkClick r:id="rId19"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8247626" y="1872293"/>
                  <a:ext cx="1919953" cy="1079973"/>
                </a:xfrm>
                <a:prstGeom prst="rect">
                  <a:avLst/>
                </a:prstGeom>
                <a:ln w="3175">
                  <a:solidFill>
                    <a:prstClr val="ltGray"/>
                  </a:solidFill>
                </a:ln>
              </p:spPr>
            </p:pic>
            <p:pic>
              <p:nvPicPr>
                <p:cNvPr id="6" name="Grafik 6">
                  <a:hlinkClick r:id="rId20" action="ppaction://hlinksldjump"/>
                </p:cNvPr>
                <p:cNvPicPr>
                  <a:picLocks noSelect="1" noRot="1" noChangeAspect="1" noMove="1" noResize="1" noEditPoints="1" noAdjustHandles="1" noChangeArrowheads="1" noChangeShapeType="1"/>
                </p:cNvPicPr>
                <p:nvPr/>
              </p:nvPicPr>
              <p:blipFill>
                <a:blip r:embed="rId8"/>
                <a:stretch>
                  <a:fillRect/>
                </a:stretch>
              </p:blipFill>
              <p:spPr>
                <a:xfrm>
                  <a:off x="2271773" y="3458607"/>
                  <a:ext cx="1919953" cy="1079973"/>
                </a:xfrm>
                <a:prstGeom prst="rect">
                  <a:avLst/>
                </a:prstGeom>
                <a:ln w="3175">
                  <a:solidFill>
                    <a:prstClr val="ltGray"/>
                  </a:solidFill>
                </a:ln>
              </p:spPr>
            </p:pic>
            <p:pic>
              <p:nvPicPr>
                <p:cNvPr id="8" name="Grafik 8">
                  <a:hlinkClick r:id="rId21" action="ppaction://hlinksldjump"/>
                </p:cNvPr>
                <p:cNvPicPr>
                  <a:picLocks noSelect="1" noRot="1" noChangeAspect="1" noMove="1" noResize="1" noEditPoints="1" noAdjustHandles="1" noChangeArrowheads="1" noChangeShapeType="1"/>
                </p:cNvPicPr>
                <p:nvPr/>
              </p:nvPicPr>
              <p:blipFill>
                <a:blip r:embed="rId9"/>
                <a:stretch>
                  <a:fillRect/>
                </a:stretch>
              </p:blipFill>
              <p:spPr>
                <a:xfrm>
                  <a:off x="4263724" y="3458607"/>
                  <a:ext cx="1919953" cy="1079973"/>
                </a:xfrm>
                <a:prstGeom prst="rect">
                  <a:avLst/>
                </a:prstGeom>
                <a:ln w="3175">
                  <a:solidFill>
                    <a:prstClr val="ltGray"/>
                  </a:solidFill>
                </a:ln>
              </p:spPr>
            </p:pic>
            <p:pic>
              <p:nvPicPr>
                <p:cNvPr id="23" name="Grafik 23">
                  <a:hlinkClick r:id="rId22" action="ppaction://hlinksldjump"/>
                </p:cNvPr>
                <p:cNvPicPr>
                  <a:picLocks noSelect="1" noRot="1" noChangeAspect="1" noMove="1" noResize="1" noEditPoints="1" noAdjustHandles="1" noChangeArrowheads="1" noChangeShapeType="1"/>
                </p:cNvPicPr>
                <p:nvPr/>
              </p:nvPicPr>
              <p:blipFill>
                <a:blip r:embed="rId10"/>
                <a:stretch>
                  <a:fillRect/>
                </a:stretch>
              </p:blipFill>
              <p:spPr>
                <a:xfrm>
                  <a:off x="6255675" y="3458607"/>
                  <a:ext cx="1919953" cy="1079973"/>
                </a:xfrm>
                <a:prstGeom prst="rect">
                  <a:avLst/>
                </a:prstGeom>
                <a:ln w="3175">
                  <a:solidFill>
                    <a:prstClr val="ltGray"/>
                  </a:solidFill>
                </a:ln>
              </p:spPr>
            </p:pic>
            <p:pic>
              <p:nvPicPr>
                <p:cNvPr id="25" name="Grafik 25">
                  <a:hlinkClick r:id="rId23" action="ppaction://hlinksldjump"/>
                </p:cNvPr>
                <p:cNvPicPr>
                  <a:picLocks noSelect="1" noRot="1" noChangeAspect="1" noMove="1" noResize="1" noEditPoints="1" noAdjustHandles="1" noChangeArrowheads="1" noChangeShapeType="1"/>
                </p:cNvPicPr>
                <p:nvPr/>
              </p:nvPicPr>
              <p:blipFill>
                <a:blip r:embed="rId11"/>
                <a:stretch>
                  <a:fillRect/>
                </a:stretch>
              </p:blipFill>
              <p:spPr>
                <a:xfrm>
                  <a:off x="8247626" y="3458607"/>
                  <a:ext cx="1919953" cy="1079973"/>
                </a:xfrm>
                <a:prstGeom prst="rect">
                  <a:avLst/>
                </a:prstGeom>
                <a:ln w="3175">
                  <a:solidFill>
                    <a:prstClr val="ltGray"/>
                  </a:solidFill>
                </a:ln>
              </p:spPr>
            </p:pic>
            <p:pic>
              <p:nvPicPr>
                <p:cNvPr id="26" name="Grafik 26">
                  <a:hlinkClick r:id="rId24" action="ppaction://hlinksldjump"/>
                </p:cNvPr>
                <p:cNvPicPr>
                  <a:picLocks noSelect="1" noRot="1" noChangeAspect="1" noMove="1" noResize="1" noEditPoints="1" noAdjustHandles="1" noChangeArrowheads="1" noChangeShapeType="1"/>
                </p:cNvPicPr>
                <p:nvPr/>
              </p:nvPicPr>
              <p:blipFill>
                <a:blip r:embed="rId12"/>
                <a:stretch>
                  <a:fillRect/>
                </a:stretch>
              </p:blipFill>
              <p:spPr>
                <a:xfrm>
                  <a:off x="2271773" y="5044123"/>
                  <a:ext cx="1919953" cy="1079973"/>
                </a:xfrm>
                <a:prstGeom prst="rect">
                  <a:avLst/>
                </a:prstGeom>
                <a:ln w="3175">
                  <a:solidFill>
                    <a:prstClr val="ltGray"/>
                  </a:solidFill>
                </a:ln>
              </p:spPr>
            </p:pic>
            <p:pic>
              <p:nvPicPr>
                <p:cNvPr id="27" name="Grafik 27">
                  <a:hlinkClick r:id="rId25" action="ppaction://hlinksldjump"/>
                </p:cNvPr>
                <p:cNvPicPr>
                  <a:picLocks noSelect="1" noRot="1" noChangeAspect="1" noMove="1" noResize="1" noEditPoints="1" noAdjustHandles="1" noChangeArrowheads="1" noChangeShapeType="1"/>
                </p:cNvPicPr>
                <p:nvPr/>
              </p:nvPicPr>
              <p:blipFill>
                <a:blip r:embed="rId13"/>
                <a:stretch>
                  <a:fillRect/>
                </a:stretch>
              </p:blipFill>
              <p:spPr>
                <a:xfrm>
                  <a:off x="4263724" y="5044123"/>
                  <a:ext cx="1919953" cy="1079973"/>
                </a:xfrm>
                <a:prstGeom prst="rect">
                  <a:avLst/>
                </a:prstGeom>
                <a:ln w="3175">
                  <a:solidFill>
                    <a:prstClr val="ltGray"/>
                  </a:solidFill>
                </a:ln>
              </p:spPr>
            </p:pic>
            <p:pic>
              <p:nvPicPr>
                <p:cNvPr id="28" name="Grafik 28">
                  <a:hlinkClick r:id="rId26" action="ppaction://hlinksldjump"/>
                </p:cNvPr>
                <p:cNvPicPr>
                  <a:picLocks noSelect="1" noRot="1" noChangeAspect="1" noMove="1" noResize="1" noEditPoints="1" noAdjustHandles="1" noChangeArrowheads="1" noChangeShapeType="1"/>
                </p:cNvPicPr>
                <p:nvPr/>
              </p:nvPicPr>
              <p:blipFill>
                <a:blip r:embed="rId14"/>
                <a:stretch>
                  <a:fillRect/>
                </a:stretch>
              </p:blipFill>
              <p:spPr>
                <a:xfrm>
                  <a:off x="6255675" y="5044123"/>
                  <a:ext cx="1919953" cy="1079973"/>
                </a:xfrm>
                <a:prstGeom prst="rect">
                  <a:avLst/>
                </a:prstGeom>
                <a:ln w="3175">
                  <a:solidFill>
                    <a:prstClr val="ltGray"/>
                  </a:solidFill>
                </a:ln>
              </p:spPr>
            </p:pic>
            <p:pic>
              <p:nvPicPr>
                <p:cNvPr id="29" name="Grafik 29">
                  <a:hlinkClick r:id="rId27" action="ppaction://hlinksldjump"/>
                </p:cNvPr>
                <p:cNvPicPr>
                  <a:picLocks noSelect="1" noRot="1" noChangeAspect="1" noMove="1" noResize="1" noEditPoints="1" noAdjustHandles="1" noChangeArrowheads="1" noChangeShapeType="1"/>
                </p:cNvPicPr>
                <p:nvPr/>
              </p:nvPicPr>
              <p:blipFill>
                <a:blip r:embed="rId15"/>
                <a:stretch>
                  <a:fillRect/>
                </a:stretch>
              </p:blipFill>
              <p:spPr>
                <a:xfrm>
                  <a:off x="8247626" y="5044123"/>
                  <a:ext cx="1919953" cy="1079973"/>
                </a:xfrm>
                <a:prstGeom prst="rect">
                  <a:avLst/>
                </a:prstGeom>
                <a:ln w="3175">
                  <a:solidFill>
                    <a:prstClr val="ltGray"/>
                  </a:solidFill>
                </a:ln>
              </p:spPr>
            </p:pic>
          </p:grpSp>
        </mc:Fallback>
      </mc:AlternateContent>
      <p:sp>
        <p:nvSpPr>
          <p:cNvPr id="9" name="Textfeld 8">
            <a:extLst>
              <a:ext uri="{FF2B5EF4-FFF2-40B4-BE49-F238E27FC236}">
                <a16:creationId xmlns:a16="http://schemas.microsoft.com/office/drawing/2014/main" id="{F38CE80E-1396-4B12-B8AC-17AC0DE0B26D}"/>
              </a:ext>
            </a:extLst>
          </p:cNvPr>
          <p:cNvSpPr txBox="1"/>
          <p:nvPr/>
        </p:nvSpPr>
        <p:spPr>
          <a:xfrm>
            <a:off x="2271713" y="4536280"/>
            <a:ext cx="1913731" cy="504825"/>
          </a:xfrm>
          <a:prstGeom prst="rect">
            <a:avLst/>
          </a:prstGeom>
          <a:noFill/>
        </p:spPr>
        <p:txBody>
          <a:bodyPr wrap="square" rtlCol="0" anchor="b">
            <a:noAutofit/>
          </a:bodyPr>
          <a:lstStyle>
            <a:defPPr marL="0" marR="0" indent="0" algn="l" defTabSz="45710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1600" i="0">
                <a:solidFill>
                  <a:schemeClr val="tx2"/>
                </a:solidFill>
              </a:defRPr>
            </a:lvl1pPr>
          </a:lstStyle>
          <a:p>
            <a:pPr algn="ctr"/>
            <a:r>
              <a:rPr lang="de-DE" sz="1200" b="1">
                <a:solidFill>
                  <a:srgbClr val="003349"/>
                </a:solidFill>
              </a:rPr>
              <a:t>Wissenswertes</a:t>
            </a:r>
            <a:endParaRPr lang="de-DE" sz="1200" b="1" strike="sngStrike">
              <a:solidFill>
                <a:srgbClr val="003349"/>
              </a:solidFill>
            </a:endParaRPr>
          </a:p>
        </p:txBody>
      </p:sp>
      <p:sp>
        <p:nvSpPr>
          <p:cNvPr id="10" name="Textfeld 9">
            <a:extLst>
              <a:ext uri="{FF2B5EF4-FFF2-40B4-BE49-F238E27FC236}">
                <a16:creationId xmlns:a16="http://schemas.microsoft.com/office/drawing/2014/main" id="{1E241015-4CB1-470B-A57F-DA6D8DF97086}"/>
              </a:ext>
            </a:extLst>
          </p:cNvPr>
          <p:cNvSpPr txBox="1"/>
          <p:nvPr/>
        </p:nvSpPr>
        <p:spPr>
          <a:xfrm>
            <a:off x="4270374" y="4536280"/>
            <a:ext cx="1913731" cy="504825"/>
          </a:xfrm>
          <a:prstGeom prst="rect">
            <a:avLst/>
          </a:prstGeom>
          <a:noFill/>
        </p:spPr>
        <p:txBody>
          <a:bodyPr wrap="square" rtlCol="0" anchor="b">
            <a:noAutofit/>
          </a:bodyPr>
          <a:lstStyle>
            <a:defPPr marL="0" marR="0" indent="0" algn="l" defTabSz="45710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1600" i="0">
                <a:solidFill>
                  <a:schemeClr val="tx2"/>
                </a:solidFill>
              </a:defRPr>
            </a:lvl1pPr>
          </a:lstStyle>
          <a:p>
            <a:pPr algn="ctr"/>
            <a:r>
              <a:rPr lang="de-DE" sz="1200" b="1">
                <a:solidFill>
                  <a:srgbClr val="003349"/>
                </a:solidFill>
              </a:rPr>
              <a:t>Nächste Schritte</a:t>
            </a:r>
            <a:endParaRPr lang="de-DE" sz="1200" b="1" strike="sngStrike">
              <a:solidFill>
                <a:srgbClr val="003349"/>
              </a:solidFill>
            </a:endParaRPr>
          </a:p>
        </p:txBody>
      </p:sp>
      <p:sp>
        <p:nvSpPr>
          <p:cNvPr id="11" name="Textfeld 10">
            <a:extLst>
              <a:ext uri="{FF2B5EF4-FFF2-40B4-BE49-F238E27FC236}">
                <a16:creationId xmlns:a16="http://schemas.microsoft.com/office/drawing/2014/main" id="{1A064EE9-BF2A-4B67-AC54-6A2181766E0B}"/>
              </a:ext>
            </a:extLst>
          </p:cNvPr>
          <p:cNvSpPr txBox="1"/>
          <p:nvPr/>
        </p:nvSpPr>
        <p:spPr>
          <a:xfrm>
            <a:off x="6250781" y="4536280"/>
            <a:ext cx="1924049" cy="504825"/>
          </a:xfrm>
          <a:prstGeom prst="rect">
            <a:avLst/>
          </a:prstGeom>
          <a:noFill/>
        </p:spPr>
        <p:txBody>
          <a:bodyPr wrap="square" rtlCol="0" anchor="b">
            <a:noAutofit/>
          </a:bodyPr>
          <a:lstStyle>
            <a:defPPr marL="0" marR="0" indent="0" algn="l" defTabSz="45710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1600" i="0">
                <a:solidFill>
                  <a:schemeClr val="tx2"/>
                </a:solidFill>
              </a:defRPr>
            </a:lvl1pPr>
          </a:lstStyle>
          <a:p>
            <a:pPr algn="ctr"/>
            <a:r>
              <a:rPr lang="de-DE" sz="1200" b="1">
                <a:solidFill>
                  <a:srgbClr val="003349"/>
                </a:solidFill>
              </a:rPr>
              <a:t>Projektverlauf</a:t>
            </a:r>
          </a:p>
        </p:txBody>
      </p:sp>
      <p:sp>
        <p:nvSpPr>
          <p:cNvPr id="12" name="Textfeld 11">
            <a:extLst>
              <a:ext uri="{FF2B5EF4-FFF2-40B4-BE49-F238E27FC236}">
                <a16:creationId xmlns:a16="http://schemas.microsoft.com/office/drawing/2014/main" id="{A71F24A0-4D64-4BF2-B549-71F69574D56D}"/>
              </a:ext>
            </a:extLst>
          </p:cNvPr>
          <p:cNvSpPr txBox="1"/>
          <p:nvPr/>
        </p:nvSpPr>
        <p:spPr>
          <a:xfrm>
            <a:off x="8242300" y="4536281"/>
            <a:ext cx="1921670" cy="504825"/>
          </a:xfrm>
          <a:prstGeom prst="rect">
            <a:avLst/>
          </a:prstGeom>
          <a:noFill/>
        </p:spPr>
        <p:txBody>
          <a:bodyPr wrap="square" rtlCol="0" anchor="b">
            <a:noAutofit/>
          </a:bodyPr>
          <a:lstStyle>
            <a:defPPr marL="0" marR="0" indent="0" algn="l" defTabSz="45710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1600" i="0">
                <a:solidFill>
                  <a:schemeClr val="tx2"/>
                </a:solidFill>
              </a:defRPr>
            </a:lvl1pPr>
          </a:lstStyle>
          <a:p>
            <a:pPr algn="ctr"/>
            <a:r>
              <a:rPr lang="de-DE" sz="1200" b="1">
                <a:solidFill>
                  <a:srgbClr val="003349"/>
                </a:solidFill>
              </a:rPr>
              <a:t>Referenzen</a:t>
            </a:r>
            <a:endParaRPr lang="de-DE" sz="1200" b="1" strike="sngStrike">
              <a:solidFill>
                <a:srgbClr val="003349"/>
              </a:solidFill>
            </a:endParaRPr>
          </a:p>
        </p:txBody>
      </p:sp>
      <p:sp>
        <p:nvSpPr>
          <p:cNvPr id="13" name="Textfeld 12">
            <a:extLst>
              <a:ext uri="{FF2B5EF4-FFF2-40B4-BE49-F238E27FC236}">
                <a16:creationId xmlns:a16="http://schemas.microsoft.com/office/drawing/2014/main" id="{3561754D-36B0-4056-AB24-92384436F110}"/>
              </a:ext>
            </a:extLst>
          </p:cNvPr>
          <p:cNvSpPr txBox="1"/>
          <p:nvPr/>
        </p:nvSpPr>
        <p:spPr>
          <a:xfrm>
            <a:off x="8246268" y="2952749"/>
            <a:ext cx="1921670" cy="504825"/>
          </a:xfrm>
          <a:prstGeom prst="rect">
            <a:avLst/>
          </a:prstGeom>
          <a:noFill/>
        </p:spPr>
        <p:txBody>
          <a:bodyPr wrap="square" rtlCol="0" anchor="b">
            <a:noAutofit/>
          </a:bodyPr>
          <a:lstStyle>
            <a:defPPr marL="0" marR="0" indent="0" algn="l" defTabSz="45710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1600" i="0">
                <a:solidFill>
                  <a:schemeClr val="tx2"/>
                </a:solidFill>
              </a:defRPr>
            </a:lvl1pPr>
          </a:lstStyle>
          <a:p>
            <a:pPr algn="ctr"/>
            <a:r>
              <a:rPr lang="de-DE" sz="1200" b="1">
                <a:solidFill>
                  <a:srgbClr val="003349"/>
                </a:solidFill>
              </a:rPr>
              <a:t>Personalabrechnung</a:t>
            </a:r>
          </a:p>
        </p:txBody>
      </p:sp>
      <p:sp>
        <p:nvSpPr>
          <p:cNvPr id="14" name="Textfeld 13">
            <a:extLst>
              <a:ext uri="{FF2B5EF4-FFF2-40B4-BE49-F238E27FC236}">
                <a16:creationId xmlns:a16="http://schemas.microsoft.com/office/drawing/2014/main" id="{F9688ACB-9A1A-4C01-90F3-8C1E2E936E17}"/>
              </a:ext>
            </a:extLst>
          </p:cNvPr>
          <p:cNvSpPr txBox="1"/>
          <p:nvPr/>
        </p:nvSpPr>
        <p:spPr>
          <a:xfrm>
            <a:off x="6256663" y="2952749"/>
            <a:ext cx="1908829" cy="504825"/>
          </a:xfrm>
          <a:prstGeom prst="rect">
            <a:avLst/>
          </a:prstGeom>
          <a:noFill/>
        </p:spPr>
        <p:txBody>
          <a:bodyPr wrap="square" rtlCol="0" anchor="b">
            <a:noAutofit/>
          </a:bodyPr>
          <a:lstStyle>
            <a:defPPr marL="0" marR="0" indent="0" algn="l" defTabSz="45710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1600" i="0">
                <a:solidFill>
                  <a:schemeClr val="tx2"/>
                </a:solidFill>
              </a:defRPr>
            </a:lvl1pPr>
          </a:lstStyle>
          <a:p>
            <a:pPr algn="ctr"/>
            <a:r>
              <a:rPr lang="de-DE" sz="1200" b="1">
                <a:solidFill>
                  <a:srgbClr val="003349"/>
                </a:solidFill>
              </a:rPr>
              <a:t>Zeitmanagement</a:t>
            </a:r>
          </a:p>
        </p:txBody>
      </p:sp>
      <p:sp>
        <p:nvSpPr>
          <p:cNvPr id="15" name="Textfeld 14">
            <a:extLst>
              <a:ext uri="{FF2B5EF4-FFF2-40B4-BE49-F238E27FC236}">
                <a16:creationId xmlns:a16="http://schemas.microsoft.com/office/drawing/2014/main" id="{C43BBEF6-1E78-407B-8E63-29321DA32F50}"/>
              </a:ext>
            </a:extLst>
          </p:cNvPr>
          <p:cNvSpPr txBox="1"/>
          <p:nvPr/>
        </p:nvSpPr>
        <p:spPr>
          <a:xfrm>
            <a:off x="4267199" y="2952749"/>
            <a:ext cx="1916907" cy="504825"/>
          </a:xfrm>
          <a:prstGeom prst="rect">
            <a:avLst/>
          </a:prstGeom>
          <a:noFill/>
        </p:spPr>
        <p:txBody>
          <a:bodyPr wrap="square" rtlCol="0" anchor="b">
            <a:noAutofit/>
          </a:bodyPr>
          <a:lstStyle>
            <a:defPPr marL="0" marR="0" indent="0" algn="l" defTabSz="45710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1600" i="0">
                <a:solidFill>
                  <a:schemeClr val="tx2"/>
                </a:solidFill>
              </a:defRPr>
            </a:lvl1pPr>
          </a:lstStyle>
          <a:p>
            <a:pPr algn="ctr"/>
            <a:r>
              <a:rPr lang="de-DE" sz="1200" b="1">
                <a:solidFill>
                  <a:srgbClr val="003349"/>
                </a:solidFill>
              </a:rPr>
              <a:t>Personalmanagement</a:t>
            </a:r>
          </a:p>
        </p:txBody>
      </p:sp>
      <p:sp>
        <p:nvSpPr>
          <p:cNvPr id="16" name="Textfeld 15">
            <a:extLst>
              <a:ext uri="{FF2B5EF4-FFF2-40B4-BE49-F238E27FC236}">
                <a16:creationId xmlns:a16="http://schemas.microsoft.com/office/drawing/2014/main" id="{909943FC-5B46-449F-9499-789DB83904AC}"/>
              </a:ext>
            </a:extLst>
          </p:cNvPr>
          <p:cNvSpPr txBox="1"/>
          <p:nvPr/>
        </p:nvSpPr>
        <p:spPr>
          <a:xfrm>
            <a:off x="2276475" y="2952749"/>
            <a:ext cx="1908969" cy="504825"/>
          </a:xfrm>
          <a:prstGeom prst="rect">
            <a:avLst/>
          </a:prstGeom>
          <a:noFill/>
        </p:spPr>
        <p:txBody>
          <a:bodyPr wrap="square" rtlCol="0" anchor="b">
            <a:noAutofit/>
          </a:bodyPr>
          <a:lstStyle>
            <a:defPPr marL="0" marR="0" indent="0" algn="l" defTabSz="45710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1600" i="0">
                <a:solidFill>
                  <a:schemeClr val="tx2"/>
                </a:solidFill>
              </a:defRPr>
            </a:lvl1pPr>
          </a:lstStyle>
          <a:p>
            <a:pPr algn="ctr"/>
            <a:r>
              <a:rPr lang="de-DE" sz="1200" b="1">
                <a:solidFill>
                  <a:srgbClr val="003349"/>
                </a:solidFill>
              </a:rPr>
              <a:t>Bewerbermanagement</a:t>
            </a:r>
          </a:p>
        </p:txBody>
      </p:sp>
      <p:sp>
        <p:nvSpPr>
          <p:cNvPr id="17" name="Textfeld 16">
            <a:extLst>
              <a:ext uri="{FF2B5EF4-FFF2-40B4-BE49-F238E27FC236}">
                <a16:creationId xmlns:a16="http://schemas.microsoft.com/office/drawing/2014/main" id="{AA521C02-7DAB-45CA-9451-F6C6A142982F}"/>
              </a:ext>
            </a:extLst>
          </p:cNvPr>
          <p:cNvSpPr txBox="1"/>
          <p:nvPr/>
        </p:nvSpPr>
        <p:spPr>
          <a:xfrm>
            <a:off x="2276475" y="1419860"/>
            <a:ext cx="1908969" cy="453903"/>
          </a:xfrm>
          <a:prstGeom prst="rect">
            <a:avLst/>
          </a:prstGeom>
          <a:noFill/>
        </p:spPr>
        <p:txBody>
          <a:bodyPr wrap="square" rtlCol="0" anchor="b">
            <a:noAutofit/>
          </a:bodyPr>
          <a:lstStyle>
            <a:defPPr marL="0" marR="0" indent="0" algn="l" defTabSz="45710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1600" i="0">
                <a:solidFill>
                  <a:schemeClr val="tx2"/>
                </a:solidFill>
              </a:defRPr>
            </a:lvl1pPr>
          </a:lstStyle>
          <a:p>
            <a:pPr algn="ctr"/>
            <a:r>
              <a:rPr lang="de-DE" sz="1200" b="1">
                <a:solidFill>
                  <a:srgbClr val="003349"/>
                </a:solidFill>
              </a:rPr>
              <a:t>Sage</a:t>
            </a:r>
            <a:endParaRPr lang="de-DE" sz="1200" b="1" strike="sngStrike">
              <a:solidFill>
                <a:srgbClr val="003349"/>
              </a:solidFill>
            </a:endParaRPr>
          </a:p>
        </p:txBody>
      </p:sp>
      <p:sp>
        <p:nvSpPr>
          <p:cNvPr id="18" name="Textfeld 17">
            <a:extLst>
              <a:ext uri="{FF2B5EF4-FFF2-40B4-BE49-F238E27FC236}">
                <a16:creationId xmlns:a16="http://schemas.microsoft.com/office/drawing/2014/main" id="{969FB388-599C-4097-96E9-D5F1BEBA225D}"/>
              </a:ext>
            </a:extLst>
          </p:cNvPr>
          <p:cNvSpPr txBox="1"/>
          <p:nvPr/>
        </p:nvSpPr>
        <p:spPr>
          <a:xfrm>
            <a:off x="4254267" y="1419860"/>
            <a:ext cx="1925590" cy="453903"/>
          </a:xfrm>
          <a:prstGeom prst="rect">
            <a:avLst/>
          </a:prstGeom>
          <a:noFill/>
        </p:spPr>
        <p:txBody>
          <a:bodyPr wrap="square" rtlCol="0" anchor="b">
            <a:noAutofit/>
          </a:bodyPr>
          <a:lstStyle>
            <a:defPPr marL="0" marR="0" indent="0" algn="l" defTabSz="45710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1600" i="0">
                <a:solidFill>
                  <a:schemeClr val="tx2"/>
                </a:solidFill>
              </a:defRPr>
            </a:lvl1pPr>
          </a:lstStyle>
          <a:p>
            <a:pPr algn="ctr"/>
            <a:r>
              <a:rPr lang="de-DE" sz="1200" b="1" dirty="0">
                <a:solidFill>
                  <a:srgbClr val="003349"/>
                </a:solidFill>
              </a:rPr>
              <a:t>Sage HR Suite</a:t>
            </a:r>
            <a:endParaRPr lang="de-DE" sz="1200" b="1" strike="sngStrike" dirty="0">
              <a:solidFill>
                <a:srgbClr val="003349"/>
              </a:solidFill>
            </a:endParaRPr>
          </a:p>
        </p:txBody>
      </p:sp>
      <p:sp>
        <p:nvSpPr>
          <p:cNvPr id="19" name="Textfeld 18">
            <a:extLst>
              <a:ext uri="{FF2B5EF4-FFF2-40B4-BE49-F238E27FC236}">
                <a16:creationId xmlns:a16="http://schemas.microsoft.com/office/drawing/2014/main" id="{F3F5B3F2-6B56-4703-B2FA-F0A5B5EB64E6}"/>
              </a:ext>
            </a:extLst>
          </p:cNvPr>
          <p:cNvSpPr txBox="1"/>
          <p:nvPr/>
        </p:nvSpPr>
        <p:spPr>
          <a:xfrm>
            <a:off x="6256664" y="1419860"/>
            <a:ext cx="1908829" cy="453903"/>
          </a:xfrm>
          <a:prstGeom prst="rect">
            <a:avLst/>
          </a:prstGeom>
          <a:noFill/>
        </p:spPr>
        <p:txBody>
          <a:bodyPr wrap="square" rtlCol="0" anchor="b">
            <a:noAutofit/>
          </a:bodyPr>
          <a:lstStyle>
            <a:defPPr marL="0" marR="0" indent="0" algn="l" defTabSz="45710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1600" i="0">
                <a:solidFill>
                  <a:schemeClr val="tx2"/>
                </a:solidFill>
              </a:defRPr>
            </a:lvl1pPr>
          </a:lstStyle>
          <a:p>
            <a:pPr algn="ctr"/>
            <a:r>
              <a:rPr lang="de-DE" sz="1200" b="1">
                <a:solidFill>
                  <a:srgbClr val="003349"/>
                </a:solidFill>
              </a:rPr>
              <a:t>Mitarbeiter-Lebenszyklus</a:t>
            </a:r>
            <a:endParaRPr lang="de-DE" sz="1200" b="1" strike="sngStrike">
              <a:solidFill>
                <a:srgbClr val="003349"/>
              </a:solidFill>
            </a:endParaRPr>
          </a:p>
        </p:txBody>
      </p:sp>
      <p:sp>
        <p:nvSpPr>
          <p:cNvPr id="20" name="Textfeld 19">
            <a:extLst>
              <a:ext uri="{FF2B5EF4-FFF2-40B4-BE49-F238E27FC236}">
                <a16:creationId xmlns:a16="http://schemas.microsoft.com/office/drawing/2014/main" id="{68A05112-2F20-43B5-9F5C-FF1F038DF632}"/>
              </a:ext>
            </a:extLst>
          </p:cNvPr>
          <p:cNvSpPr txBox="1"/>
          <p:nvPr/>
        </p:nvSpPr>
        <p:spPr>
          <a:xfrm>
            <a:off x="8242300" y="1419860"/>
            <a:ext cx="1908828" cy="453903"/>
          </a:xfrm>
          <a:prstGeom prst="rect">
            <a:avLst/>
          </a:prstGeom>
          <a:noFill/>
        </p:spPr>
        <p:txBody>
          <a:bodyPr wrap="square" rtlCol="0" anchor="b">
            <a:noAutofit/>
          </a:bodyPr>
          <a:lstStyle>
            <a:defPPr marL="0" marR="0" indent="0" algn="l" defTabSz="45710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1600" i="0">
                <a:solidFill>
                  <a:schemeClr val="tx2"/>
                </a:solidFill>
              </a:defRPr>
            </a:lvl1pPr>
          </a:lstStyle>
          <a:p>
            <a:pPr algn="ctr"/>
            <a:r>
              <a:rPr lang="de-DE" sz="1200" b="1" dirty="0">
                <a:solidFill>
                  <a:srgbClr val="003349"/>
                </a:solidFill>
              </a:rPr>
              <a:t>Modulare HR-Lösung</a:t>
            </a:r>
          </a:p>
        </p:txBody>
      </p:sp>
      <p:sp>
        <p:nvSpPr>
          <p:cNvPr id="21" name="Titel 20">
            <a:extLst>
              <a:ext uri="{FF2B5EF4-FFF2-40B4-BE49-F238E27FC236}">
                <a16:creationId xmlns:a16="http://schemas.microsoft.com/office/drawing/2014/main" id="{942299F6-AB55-4CAF-8605-C61A877698DE}"/>
              </a:ext>
            </a:extLst>
          </p:cNvPr>
          <p:cNvSpPr>
            <a:spLocks noGrp="1"/>
          </p:cNvSpPr>
          <p:nvPr>
            <p:ph type="title"/>
          </p:nvPr>
        </p:nvSpPr>
        <p:spPr/>
        <p:txBody>
          <a:bodyPr/>
          <a:lstStyle/>
          <a:p>
            <a:r>
              <a:rPr lang="en-US" dirty="0"/>
              <a:t>Sage HR Suite</a:t>
            </a:r>
            <a:endParaRPr lang="de-DE" dirty="0"/>
          </a:p>
        </p:txBody>
      </p:sp>
      <p:sp>
        <p:nvSpPr>
          <p:cNvPr id="24" name="Rechteck 23">
            <a:hlinkClick r:id="rId28" action="ppaction://hlinksldjump"/>
            <a:extLst>
              <a:ext uri="{FF2B5EF4-FFF2-40B4-BE49-F238E27FC236}">
                <a16:creationId xmlns:a16="http://schemas.microsoft.com/office/drawing/2014/main" id="{34F3F8FB-B8F9-459F-A45F-E978A62DC50C}"/>
              </a:ext>
            </a:extLst>
          </p:cNvPr>
          <p:cNvSpPr/>
          <p:nvPr/>
        </p:nvSpPr>
        <p:spPr>
          <a:xfrm>
            <a:off x="10486238" y="332769"/>
            <a:ext cx="1492402" cy="5961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spTree>
    <p:extLst>
      <p:ext uri="{BB962C8B-B14F-4D97-AF65-F5344CB8AC3E}">
        <p14:creationId xmlns:p14="http://schemas.microsoft.com/office/powerpoint/2010/main" val="3460487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sitzend, lila, blau, Tisch enthält.&#10;&#10;Automatisch generierte Beschreibung">
            <a:extLst>
              <a:ext uri="{FF2B5EF4-FFF2-40B4-BE49-F238E27FC236}">
                <a16:creationId xmlns:a16="http://schemas.microsoft.com/office/drawing/2014/main" id="{B27D6FB4-6856-4C17-8870-53D71DACF0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2683" y="1049337"/>
            <a:ext cx="5407068" cy="5407068"/>
          </a:xfrm>
          <a:prstGeom prst="rect">
            <a:avLst/>
          </a:prstGeom>
        </p:spPr>
      </p:pic>
      <p:sp>
        <p:nvSpPr>
          <p:cNvPr id="2" name="Inhaltsplatzhalter 1">
            <a:extLst>
              <a:ext uri="{FF2B5EF4-FFF2-40B4-BE49-F238E27FC236}">
                <a16:creationId xmlns:a16="http://schemas.microsoft.com/office/drawing/2014/main" id="{82ED508D-62BC-4A86-9F32-8A2DAB37881E}"/>
              </a:ext>
            </a:extLst>
          </p:cNvPr>
          <p:cNvSpPr>
            <a:spLocks noGrp="1"/>
          </p:cNvSpPr>
          <p:nvPr>
            <p:ph type="body" sz="quarter" idx="13"/>
          </p:nvPr>
        </p:nvSpPr>
        <p:spPr>
          <a:xfrm>
            <a:off x="526841" y="2209800"/>
            <a:ext cx="5708860" cy="4013198"/>
          </a:xfrm>
        </p:spPr>
        <p:txBody>
          <a:bodyPr vert="horz" lIns="0" tIns="45720" rIns="0" bIns="0" rtlCol="0">
            <a:noAutofit/>
          </a:bodyPr>
          <a:lstStyle/>
          <a:p>
            <a:pPr marL="342900" indent="-342900">
              <a:buFont typeface="Arial" panose="020B0604020202020204" pitchFamily="34" charset="0"/>
              <a:buChar char="•"/>
            </a:pPr>
            <a:r>
              <a:rPr lang="de-DE" dirty="0"/>
              <a:t>Zukunftssicher, modern und einfach bedienbar</a:t>
            </a:r>
          </a:p>
          <a:p>
            <a:pPr marL="342900" indent="-342900">
              <a:buFont typeface="Arial" panose="020B0604020202020204" pitchFamily="34" charset="0"/>
              <a:buChar char="•"/>
            </a:pPr>
            <a:r>
              <a:rPr lang="de-DE" dirty="0"/>
              <a:t>Vollständig integriert &amp; modular aufgebaut</a:t>
            </a:r>
          </a:p>
          <a:p>
            <a:pPr marL="342900" indent="-342900">
              <a:buFont typeface="Arial" panose="020B0604020202020204" pitchFamily="34" charset="0"/>
              <a:buChar char="•"/>
            </a:pPr>
            <a:r>
              <a:rPr lang="de-DE" dirty="0"/>
              <a:t>Mitarbeiter-Lebenszyklus wird komplett unterstützt</a:t>
            </a:r>
          </a:p>
          <a:p>
            <a:endParaRPr lang="de-DE" dirty="0"/>
          </a:p>
          <a:p>
            <a:r>
              <a:rPr lang="de-DE" b="1" dirty="0"/>
              <a:t>Dimensionen der Lizenzierung</a:t>
            </a:r>
          </a:p>
          <a:p>
            <a:pPr marL="342900" indent="-342900">
              <a:buFont typeface="Arial" panose="020B0604020202020204" pitchFamily="34" charset="0"/>
              <a:buChar char="•"/>
            </a:pPr>
            <a:r>
              <a:rPr lang="de-DE" dirty="0"/>
              <a:t>Funktionsumfang (Modul &amp; Ausprägung)</a:t>
            </a:r>
          </a:p>
          <a:p>
            <a:pPr marL="342900" indent="-342900">
              <a:buFont typeface="Arial" panose="020B0604020202020204" pitchFamily="34" charset="0"/>
              <a:buChar char="•"/>
            </a:pPr>
            <a:r>
              <a:rPr lang="de-DE" dirty="0"/>
              <a:t>Anzahl aktive Mitarbeiter</a:t>
            </a:r>
          </a:p>
          <a:p>
            <a:pPr marL="342900" indent="-342900">
              <a:buFont typeface="Arial" panose="020B0604020202020204" pitchFamily="34" charset="0"/>
              <a:buChar char="•"/>
            </a:pPr>
            <a:r>
              <a:rPr lang="de-DE" dirty="0"/>
              <a:t>Anzahl Anwender</a:t>
            </a:r>
          </a:p>
          <a:p>
            <a:pPr marL="342900" indent="-342900">
              <a:buFont typeface="Arial" panose="020B0604020202020204" pitchFamily="34" charset="0"/>
              <a:buChar char="•"/>
            </a:pPr>
            <a:endParaRPr lang="de-DE" dirty="0"/>
          </a:p>
          <a:p>
            <a:pPr marL="342900" indent="-342900">
              <a:buFont typeface="Arial" panose="020B0604020202020204" pitchFamily="34" charset="0"/>
              <a:buChar char="•"/>
            </a:pPr>
            <a:endParaRPr lang="de-DE" dirty="0"/>
          </a:p>
        </p:txBody>
      </p:sp>
      <p:sp>
        <p:nvSpPr>
          <p:cNvPr id="5" name="Titel 4"/>
          <p:cNvSpPr>
            <a:spLocks noGrp="1"/>
          </p:cNvSpPr>
          <p:nvPr>
            <p:ph type="title"/>
          </p:nvPr>
        </p:nvSpPr>
        <p:spPr/>
        <p:txBody>
          <a:bodyPr/>
          <a:lstStyle/>
          <a:p>
            <a:r>
              <a:rPr lang="fr-FR" dirty="0"/>
              <a:t>Sage HR Suite</a:t>
            </a:r>
            <a:endParaRPr lang="de-DE" b="0" dirty="0"/>
          </a:p>
        </p:txBody>
      </p:sp>
      <p:sp>
        <p:nvSpPr>
          <p:cNvPr id="22" name="Rechteck 21">
            <a:hlinkClick r:id="rId4" action="ppaction://hlinksldjump"/>
            <a:extLst>
              <a:ext uri="{FF2B5EF4-FFF2-40B4-BE49-F238E27FC236}">
                <a16:creationId xmlns:a16="http://schemas.microsoft.com/office/drawing/2014/main" id="{53FB452B-72AB-4D6E-ADF3-3B1EAA6214DF}"/>
              </a:ext>
            </a:extLst>
          </p:cNvPr>
          <p:cNvSpPr/>
          <p:nvPr/>
        </p:nvSpPr>
        <p:spPr>
          <a:xfrm>
            <a:off x="10486238" y="332769"/>
            <a:ext cx="1492402" cy="5961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spTree>
    <p:extLst>
      <p:ext uri="{BB962C8B-B14F-4D97-AF65-F5344CB8AC3E}">
        <p14:creationId xmlns:p14="http://schemas.microsoft.com/office/powerpoint/2010/main" val="5972137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F9DB607D-395E-4264-987A-384024E4CC23}"/>
              </a:ext>
            </a:extLst>
          </p:cNvPr>
          <p:cNvSpPr>
            <a:spLocks noGrp="1"/>
          </p:cNvSpPr>
          <p:nvPr>
            <p:ph type="dt" sz="half" idx="2"/>
          </p:nvPr>
        </p:nvSpPr>
        <p:spPr/>
        <p:txBody>
          <a:bodyPr/>
          <a:lstStyle/>
          <a:p>
            <a:pPr algn="ctr"/>
            <a:fld id="{488521C7-666C-42EF-8269-660D4B6AD381}" type="datetime1">
              <a:rPr lang="en-US" smtClean="0"/>
              <a:pPr algn="ctr"/>
              <a:t>8/9/2021</a:t>
            </a:fld>
            <a:endParaRPr lang="en-GB"/>
          </a:p>
        </p:txBody>
      </p:sp>
      <p:sp>
        <p:nvSpPr>
          <p:cNvPr id="6" name="Foliennummernplatzhalter 5">
            <a:extLst>
              <a:ext uri="{FF2B5EF4-FFF2-40B4-BE49-F238E27FC236}">
                <a16:creationId xmlns:a16="http://schemas.microsoft.com/office/drawing/2014/main" id="{FAB88BE9-242D-476B-A012-3897301BD6AE}"/>
              </a:ext>
            </a:extLst>
          </p:cNvPr>
          <p:cNvSpPr>
            <a:spLocks noGrp="1"/>
          </p:cNvSpPr>
          <p:nvPr>
            <p:ph type="sldNum" sz="quarter" idx="4"/>
          </p:nvPr>
        </p:nvSpPr>
        <p:spPr/>
        <p:txBody>
          <a:bodyPr/>
          <a:lstStyle/>
          <a:p>
            <a:pPr algn="ctr"/>
            <a:fld id="{C801F209-6BE7-4AF7-9211-E3F7558EC97C}" type="slidenum">
              <a:rPr lang="en-GB" smtClean="0"/>
              <a:pPr algn="ctr"/>
              <a:t>80</a:t>
            </a:fld>
            <a:endParaRPr lang="en-GB"/>
          </a:p>
        </p:txBody>
      </p:sp>
      <p:pic>
        <p:nvPicPr>
          <p:cNvPr id="1030" name="Picture 6" descr="A pair of glasses on top of a laptop with a phone on one side and a mouse on the other">
            <a:extLst>
              <a:ext uri="{FF2B5EF4-FFF2-40B4-BE49-F238E27FC236}">
                <a16:creationId xmlns:a16="http://schemas.microsoft.com/office/drawing/2014/main" id="{F866A43F-3778-49AE-AD11-87466925D1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605"/>
          <a:stretch/>
        </p:blipFill>
        <p:spPr bwMode="auto">
          <a:xfrm>
            <a:off x="1588" y="0"/>
            <a:ext cx="12188825" cy="685099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uppieren 13">
            <a:extLst>
              <a:ext uri="{FF2B5EF4-FFF2-40B4-BE49-F238E27FC236}">
                <a16:creationId xmlns:a16="http://schemas.microsoft.com/office/drawing/2014/main" id="{49938C9B-3C5B-4FFF-8C60-247A358D3DBD}"/>
              </a:ext>
            </a:extLst>
          </p:cNvPr>
          <p:cNvGrpSpPr/>
          <p:nvPr/>
        </p:nvGrpSpPr>
        <p:grpSpPr>
          <a:xfrm>
            <a:off x="-793539" y="264586"/>
            <a:ext cx="6092825" cy="2880000"/>
            <a:chOff x="-744327" y="264586"/>
            <a:chExt cx="6092825" cy="2880000"/>
          </a:xfrm>
        </p:grpSpPr>
        <p:sp>
          <p:nvSpPr>
            <p:cNvPr id="16" name="Oval 3">
              <a:extLst>
                <a:ext uri="{FF2B5EF4-FFF2-40B4-BE49-F238E27FC236}">
                  <a16:creationId xmlns:a16="http://schemas.microsoft.com/office/drawing/2014/main" id="{1A34A494-6090-4534-BD67-D1C271F81471}"/>
                </a:ext>
              </a:extLst>
            </p:cNvPr>
            <p:cNvSpPr/>
            <p:nvPr/>
          </p:nvSpPr>
          <p:spPr>
            <a:xfrm>
              <a:off x="863738" y="264586"/>
              <a:ext cx="2880000" cy="2880000"/>
            </a:xfrm>
            <a:prstGeom prst="donut">
              <a:avLst>
                <a:gd name="adj" fmla="val 9622"/>
              </a:avLst>
            </a:prstGeom>
            <a:solidFill>
              <a:srgbClr val="376A94"/>
            </a:solidFill>
            <a:ln>
              <a:noFill/>
            </a:ln>
          </p:spPr>
          <p:txBody>
            <a:bodyPr wrap="square" lIns="0" tIns="0" rIns="0" bIns="0" anchor="ctr" anchorCtr="0">
              <a:noAutofit/>
            </a:bodyPr>
            <a:lstStyle/>
            <a:p>
              <a:pPr algn="ctr" fontAlgn="base">
                <a:spcBef>
                  <a:spcPct val="0"/>
                </a:spcBef>
                <a:spcAft>
                  <a:spcPct val="0"/>
                </a:spcAft>
              </a:pPr>
              <a:endParaRPr lang="en-US" sz="2800" b="1" dirty="0">
                <a:solidFill>
                  <a:srgbClr val="FFFFFF"/>
                </a:solidFill>
                <a:latin typeface="+mj-lt"/>
              </a:endParaRPr>
            </a:p>
          </p:txBody>
        </p:sp>
        <p:sp>
          <p:nvSpPr>
            <p:cNvPr id="18" name="Oval 2">
              <a:extLst>
                <a:ext uri="{FF2B5EF4-FFF2-40B4-BE49-F238E27FC236}">
                  <a16:creationId xmlns:a16="http://schemas.microsoft.com/office/drawing/2014/main" id="{07D3B144-E275-4DDD-AE5F-E6F0117540ED}"/>
                </a:ext>
              </a:extLst>
            </p:cNvPr>
            <p:cNvSpPr/>
            <p:nvPr/>
          </p:nvSpPr>
          <p:spPr>
            <a:xfrm>
              <a:off x="953738" y="354586"/>
              <a:ext cx="2700000" cy="2700000"/>
            </a:xfrm>
            <a:prstGeom prst="ellipse">
              <a:avLst/>
            </a:prstGeom>
            <a:solidFill>
              <a:srgbClr val="003349"/>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80000"/>
                </a:lnSpc>
                <a:spcAft>
                  <a:spcPts val="600"/>
                </a:spcAft>
              </a:pPr>
              <a:endParaRPr lang="en-US" sz="900">
                <a:latin typeface="Arial"/>
                <a:cs typeface="Arial"/>
              </a:endParaRPr>
            </a:p>
          </p:txBody>
        </p:sp>
        <p:sp>
          <p:nvSpPr>
            <p:cNvPr id="13" name="Rechteck 12">
              <a:hlinkClick r:id="rId4"/>
              <a:extLst>
                <a:ext uri="{FF2B5EF4-FFF2-40B4-BE49-F238E27FC236}">
                  <a16:creationId xmlns:a16="http://schemas.microsoft.com/office/drawing/2014/main" id="{688AA824-4CA4-4FAF-AD18-0844988349AF}"/>
                </a:ext>
              </a:extLst>
            </p:cNvPr>
            <p:cNvSpPr/>
            <p:nvPr/>
          </p:nvSpPr>
          <p:spPr>
            <a:xfrm>
              <a:off x="-744327" y="1007280"/>
              <a:ext cx="6092825" cy="1445011"/>
            </a:xfrm>
            <a:prstGeom prst="rect">
              <a:avLst/>
            </a:prstGeom>
          </p:spPr>
          <p:txBody>
            <a:bodyPr>
              <a:spAutoFit/>
            </a:bodyPr>
            <a:lstStyle/>
            <a:p>
              <a:pPr algn="ctr">
                <a:lnSpc>
                  <a:spcPct val="80000"/>
                </a:lnSpc>
                <a:spcAft>
                  <a:spcPts val="600"/>
                </a:spcAft>
              </a:pPr>
              <a:r>
                <a:rPr lang="en-US" sz="3200" b="1" dirty="0" err="1">
                  <a:solidFill>
                    <a:schemeClr val="bg1"/>
                  </a:solidFill>
                  <a:latin typeface="Arial" panose="020B0604020202020204" pitchFamily="34" charset="0"/>
                  <a:cs typeface="Arial" panose="020B0604020202020204" pitchFamily="34" charset="0"/>
                </a:rPr>
                <a:t>Mehr</a:t>
              </a:r>
              <a:r>
                <a:rPr lang="en-US" sz="3200" b="1" dirty="0">
                  <a:solidFill>
                    <a:schemeClr val="bg1"/>
                  </a:solidFill>
                  <a:latin typeface="Arial" panose="020B0604020202020204" pitchFamily="34" charset="0"/>
                  <a:cs typeface="Arial" panose="020B0604020202020204" pitchFamily="34" charset="0"/>
                </a:rPr>
                <a:t> </a:t>
              </a:r>
            </a:p>
            <a:p>
              <a:pPr algn="ctr">
                <a:lnSpc>
                  <a:spcPct val="80000"/>
                </a:lnSpc>
                <a:spcAft>
                  <a:spcPts val="600"/>
                </a:spcAft>
              </a:pPr>
              <a:r>
                <a:rPr lang="en-US" sz="3200" b="1" u="sng" dirty="0" err="1">
                  <a:solidFill>
                    <a:srgbClr val="00DC00"/>
                  </a:solidFill>
                  <a:latin typeface="Arial" panose="020B0604020202020204" pitchFamily="34" charset="0"/>
                  <a:cs typeface="Arial" panose="020B0604020202020204" pitchFamily="34" charset="0"/>
                </a:rPr>
                <a:t>Ausblick</a:t>
              </a:r>
              <a:endParaRPr lang="en-US" sz="3200" b="1" u="sng" dirty="0">
                <a:solidFill>
                  <a:srgbClr val="00DC00"/>
                </a:solidFill>
                <a:latin typeface="Arial" panose="020B0604020202020204" pitchFamily="34" charset="0"/>
                <a:cs typeface="Arial" panose="020B0604020202020204" pitchFamily="34" charset="0"/>
              </a:endParaRPr>
            </a:p>
            <a:p>
              <a:pPr algn="ctr">
                <a:lnSpc>
                  <a:spcPct val="80000"/>
                </a:lnSpc>
                <a:spcAft>
                  <a:spcPts val="600"/>
                </a:spcAft>
              </a:pPr>
              <a:r>
                <a:rPr lang="en-US" sz="1400" b="1" dirty="0">
                  <a:solidFill>
                    <a:schemeClr val="bg1"/>
                  </a:solidFill>
                </a:rPr>
                <a:t>Roadmap Portal</a:t>
              </a:r>
            </a:p>
            <a:p>
              <a:pPr algn="ctr"/>
              <a:endParaRPr lang="en-US" sz="1050" dirty="0"/>
            </a:p>
          </p:txBody>
        </p:sp>
      </p:grpSp>
      <p:grpSp>
        <p:nvGrpSpPr>
          <p:cNvPr id="19" name="Gruppieren 18">
            <a:extLst>
              <a:ext uri="{FF2B5EF4-FFF2-40B4-BE49-F238E27FC236}">
                <a16:creationId xmlns:a16="http://schemas.microsoft.com/office/drawing/2014/main" id="{C1DC9A4F-AD65-44B0-B3FB-4C315E9972C0}"/>
              </a:ext>
            </a:extLst>
          </p:cNvPr>
          <p:cNvGrpSpPr/>
          <p:nvPr/>
        </p:nvGrpSpPr>
        <p:grpSpPr>
          <a:xfrm>
            <a:off x="3105881" y="842504"/>
            <a:ext cx="6092825" cy="2880000"/>
            <a:chOff x="3091481" y="842504"/>
            <a:chExt cx="6092825" cy="2880000"/>
          </a:xfrm>
        </p:grpSpPr>
        <p:sp>
          <p:nvSpPr>
            <p:cNvPr id="22" name="Oval 3">
              <a:extLst>
                <a:ext uri="{FF2B5EF4-FFF2-40B4-BE49-F238E27FC236}">
                  <a16:creationId xmlns:a16="http://schemas.microsoft.com/office/drawing/2014/main" id="{E1F51935-37C3-454D-9B10-42ADD6EB409E}"/>
                </a:ext>
              </a:extLst>
            </p:cNvPr>
            <p:cNvSpPr/>
            <p:nvPr/>
          </p:nvSpPr>
          <p:spPr>
            <a:xfrm>
              <a:off x="4699546" y="842504"/>
              <a:ext cx="2880000" cy="2880000"/>
            </a:xfrm>
            <a:prstGeom prst="donut">
              <a:avLst>
                <a:gd name="adj" fmla="val 9622"/>
              </a:avLst>
            </a:prstGeom>
            <a:solidFill>
              <a:srgbClr val="376A94"/>
            </a:solidFill>
            <a:ln>
              <a:noFill/>
            </a:ln>
          </p:spPr>
          <p:txBody>
            <a:bodyPr wrap="square" lIns="0" tIns="0" rIns="0" bIns="0" anchor="ctr" anchorCtr="0">
              <a:noAutofit/>
            </a:bodyPr>
            <a:lstStyle/>
            <a:p>
              <a:pPr algn="ctr" fontAlgn="base">
                <a:spcBef>
                  <a:spcPct val="0"/>
                </a:spcBef>
                <a:spcAft>
                  <a:spcPct val="0"/>
                </a:spcAft>
              </a:pPr>
              <a:endParaRPr lang="en-US" sz="2800" b="1" dirty="0">
                <a:solidFill>
                  <a:srgbClr val="FFFFFF"/>
                </a:solidFill>
                <a:latin typeface="+mj-lt"/>
              </a:endParaRPr>
            </a:p>
          </p:txBody>
        </p:sp>
        <p:sp>
          <p:nvSpPr>
            <p:cNvPr id="24" name="Oval 2">
              <a:extLst>
                <a:ext uri="{FF2B5EF4-FFF2-40B4-BE49-F238E27FC236}">
                  <a16:creationId xmlns:a16="http://schemas.microsoft.com/office/drawing/2014/main" id="{A6EF1363-8AA7-4389-B440-BE4AFE7ADD2B}"/>
                </a:ext>
              </a:extLst>
            </p:cNvPr>
            <p:cNvSpPr/>
            <p:nvPr/>
          </p:nvSpPr>
          <p:spPr>
            <a:xfrm>
              <a:off x="4789546" y="932504"/>
              <a:ext cx="2700000" cy="2700000"/>
            </a:xfrm>
            <a:prstGeom prst="ellipse">
              <a:avLst/>
            </a:prstGeom>
            <a:solidFill>
              <a:srgbClr val="003349"/>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80000"/>
                </a:lnSpc>
                <a:spcAft>
                  <a:spcPts val="600"/>
                </a:spcAft>
              </a:pPr>
              <a:endParaRPr lang="en-US" sz="900">
                <a:latin typeface="Arial"/>
                <a:cs typeface="Arial"/>
              </a:endParaRPr>
            </a:p>
          </p:txBody>
        </p:sp>
        <p:sp>
          <p:nvSpPr>
            <p:cNvPr id="25" name="Rechteck 24">
              <a:extLst>
                <a:ext uri="{FF2B5EF4-FFF2-40B4-BE49-F238E27FC236}">
                  <a16:creationId xmlns:a16="http://schemas.microsoft.com/office/drawing/2014/main" id="{CCB92BB9-955C-469A-A389-A70D2AC5C229}"/>
                </a:ext>
              </a:extLst>
            </p:cNvPr>
            <p:cNvSpPr/>
            <p:nvPr/>
          </p:nvSpPr>
          <p:spPr>
            <a:xfrm>
              <a:off x="3091481" y="1585198"/>
              <a:ext cx="6092825" cy="1445011"/>
            </a:xfrm>
            <a:prstGeom prst="rect">
              <a:avLst/>
            </a:prstGeom>
          </p:spPr>
          <p:txBody>
            <a:bodyPr>
              <a:spAutoFit/>
            </a:bodyPr>
            <a:lstStyle/>
            <a:p>
              <a:pPr algn="ctr">
                <a:lnSpc>
                  <a:spcPct val="80000"/>
                </a:lnSpc>
                <a:spcAft>
                  <a:spcPts val="600"/>
                </a:spcAft>
              </a:pPr>
              <a:r>
                <a:rPr lang="en-US" sz="3200" b="1" dirty="0" err="1">
                  <a:solidFill>
                    <a:schemeClr val="bg1"/>
                  </a:solidFill>
                  <a:latin typeface="Arial" panose="020B0604020202020204" pitchFamily="34" charset="0"/>
                  <a:cs typeface="Arial" panose="020B0604020202020204" pitchFamily="34" charset="0"/>
                </a:rPr>
                <a:t>Mehr</a:t>
              </a:r>
              <a:r>
                <a:rPr lang="en-US" sz="3200" b="1" dirty="0">
                  <a:solidFill>
                    <a:schemeClr val="bg1"/>
                  </a:solidFill>
                  <a:latin typeface="Arial" panose="020B0604020202020204" pitchFamily="34" charset="0"/>
                  <a:cs typeface="Arial" panose="020B0604020202020204" pitchFamily="34" charset="0"/>
                </a:rPr>
                <a:t> </a:t>
              </a:r>
            </a:p>
            <a:p>
              <a:pPr algn="ctr">
                <a:lnSpc>
                  <a:spcPct val="80000"/>
                </a:lnSpc>
                <a:spcAft>
                  <a:spcPts val="600"/>
                </a:spcAft>
              </a:pPr>
              <a:r>
                <a:rPr lang="en-US" sz="3200" b="1" dirty="0">
                  <a:solidFill>
                    <a:srgbClr val="00DC0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Feedback</a:t>
              </a:r>
              <a:endParaRPr lang="en-US" sz="3200" b="1" dirty="0">
                <a:solidFill>
                  <a:srgbClr val="00DC00"/>
                </a:solidFill>
                <a:latin typeface="Arial" panose="020B0604020202020204" pitchFamily="34" charset="0"/>
                <a:cs typeface="Arial" panose="020B0604020202020204" pitchFamily="34" charset="0"/>
              </a:endParaRPr>
            </a:p>
            <a:p>
              <a:pPr algn="ctr">
                <a:lnSpc>
                  <a:spcPct val="80000"/>
                </a:lnSpc>
                <a:spcAft>
                  <a:spcPts val="600"/>
                </a:spcAft>
              </a:pPr>
              <a:r>
                <a:rPr lang="en-US" sz="1400" b="1" dirty="0">
                  <a:solidFill>
                    <a:schemeClr val="bg1"/>
                  </a:solidFill>
                </a:rPr>
                <a:t>Customer Voice</a:t>
              </a:r>
            </a:p>
            <a:p>
              <a:pPr algn="ctr"/>
              <a:endParaRPr lang="en-US" sz="1050" dirty="0"/>
            </a:p>
          </p:txBody>
        </p:sp>
      </p:grpSp>
      <p:grpSp>
        <p:nvGrpSpPr>
          <p:cNvPr id="36" name="Gruppieren 35">
            <a:extLst>
              <a:ext uri="{FF2B5EF4-FFF2-40B4-BE49-F238E27FC236}">
                <a16:creationId xmlns:a16="http://schemas.microsoft.com/office/drawing/2014/main" id="{93734682-93BE-4B95-906E-FDFEEFADE9F1}"/>
              </a:ext>
            </a:extLst>
          </p:cNvPr>
          <p:cNvGrpSpPr/>
          <p:nvPr/>
        </p:nvGrpSpPr>
        <p:grpSpPr>
          <a:xfrm>
            <a:off x="7005300" y="1482248"/>
            <a:ext cx="6092825" cy="2880000"/>
            <a:chOff x="7054511" y="1482248"/>
            <a:chExt cx="6092825" cy="2880000"/>
          </a:xfrm>
        </p:grpSpPr>
        <p:sp>
          <p:nvSpPr>
            <p:cNvPr id="27" name="Oval 3">
              <a:extLst>
                <a:ext uri="{FF2B5EF4-FFF2-40B4-BE49-F238E27FC236}">
                  <a16:creationId xmlns:a16="http://schemas.microsoft.com/office/drawing/2014/main" id="{88FE0CB7-A381-42F4-80A0-0F664F319542}"/>
                </a:ext>
              </a:extLst>
            </p:cNvPr>
            <p:cNvSpPr/>
            <p:nvPr/>
          </p:nvSpPr>
          <p:spPr>
            <a:xfrm>
              <a:off x="8662576" y="1482248"/>
              <a:ext cx="2880000" cy="2880000"/>
            </a:xfrm>
            <a:prstGeom prst="donut">
              <a:avLst>
                <a:gd name="adj" fmla="val 9622"/>
              </a:avLst>
            </a:prstGeom>
            <a:solidFill>
              <a:srgbClr val="376A94"/>
            </a:solidFill>
            <a:ln>
              <a:noFill/>
            </a:ln>
          </p:spPr>
          <p:txBody>
            <a:bodyPr wrap="square" lIns="0" tIns="0" rIns="0" bIns="0" anchor="ctr" anchorCtr="0">
              <a:noAutofit/>
            </a:bodyPr>
            <a:lstStyle/>
            <a:p>
              <a:pPr algn="ctr" fontAlgn="base">
                <a:spcBef>
                  <a:spcPct val="0"/>
                </a:spcBef>
                <a:spcAft>
                  <a:spcPct val="0"/>
                </a:spcAft>
              </a:pPr>
              <a:endParaRPr lang="en-US" sz="2800" b="1" dirty="0">
                <a:solidFill>
                  <a:srgbClr val="FFFFFF"/>
                </a:solidFill>
                <a:latin typeface="+mj-lt"/>
              </a:endParaRPr>
            </a:p>
          </p:txBody>
        </p:sp>
        <p:sp>
          <p:nvSpPr>
            <p:cNvPr id="29" name="Oval 2">
              <a:extLst>
                <a:ext uri="{FF2B5EF4-FFF2-40B4-BE49-F238E27FC236}">
                  <a16:creationId xmlns:a16="http://schemas.microsoft.com/office/drawing/2014/main" id="{CF87CD18-9F42-41C9-AC48-B02781A426B1}"/>
                </a:ext>
              </a:extLst>
            </p:cNvPr>
            <p:cNvSpPr/>
            <p:nvPr/>
          </p:nvSpPr>
          <p:spPr>
            <a:xfrm>
              <a:off x="8752576" y="1572248"/>
              <a:ext cx="2700000" cy="2700000"/>
            </a:xfrm>
            <a:prstGeom prst="ellipse">
              <a:avLst/>
            </a:prstGeom>
            <a:solidFill>
              <a:srgbClr val="003349"/>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80000"/>
                </a:lnSpc>
                <a:spcAft>
                  <a:spcPts val="600"/>
                </a:spcAft>
              </a:pPr>
              <a:endParaRPr lang="en-US" sz="900">
                <a:latin typeface="Arial"/>
                <a:cs typeface="Arial"/>
              </a:endParaRPr>
            </a:p>
          </p:txBody>
        </p:sp>
        <p:sp>
          <p:nvSpPr>
            <p:cNvPr id="30" name="Rechteck 29">
              <a:extLst>
                <a:ext uri="{FF2B5EF4-FFF2-40B4-BE49-F238E27FC236}">
                  <a16:creationId xmlns:a16="http://schemas.microsoft.com/office/drawing/2014/main" id="{B76EA8A3-5C59-4823-BA54-44DA084CCDB1}"/>
                </a:ext>
              </a:extLst>
            </p:cNvPr>
            <p:cNvSpPr/>
            <p:nvPr/>
          </p:nvSpPr>
          <p:spPr>
            <a:xfrm>
              <a:off x="7054511" y="2224942"/>
              <a:ext cx="6092825" cy="1445011"/>
            </a:xfrm>
            <a:prstGeom prst="rect">
              <a:avLst/>
            </a:prstGeom>
          </p:spPr>
          <p:txBody>
            <a:bodyPr>
              <a:spAutoFit/>
            </a:bodyPr>
            <a:lstStyle/>
            <a:p>
              <a:pPr algn="ctr">
                <a:lnSpc>
                  <a:spcPct val="80000"/>
                </a:lnSpc>
                <a:spcAft>
                  <a:spcPts val="600"/>
                </a:spcAft>
              </a:pPr>
              <a:r>
                <a:rPr lang="en-US" sz="3200" b="1" dirty="0" err="1">
                  <a:solidFill>
                    <a:schemeClr val="bg1"/>
                  </a:solidFill>
                  <a:latin typeface="Arial" panose="020B0604020202020204" pitchFamily="34" charset="0"/>
                  <a:cs typeface="Arial" panose="020B0604020202020204" pitchFamily="34" charset="0"/>
                </a:rPr>
                <a:t>Mehr</a:t>
              </a:r>
              <a:r>
                <a:rPr lang="en-US" sz="3200" b="1" dirty="0">
                  <a:solidFill>
                    <a:schemeClr val="bg1"/>
                  </a:solidFill>
                  <a:latin typeface="Arial" panose="020B0604020202020204" pitchFamily="34" charset="0"/>
                  <a:cs typeface="Arial" panose="020B0604020202020204" pitchFamily="34" charset="0"/>
                </a:rPr>
                <a:t> </a:t>
              </a:r>
            </a:p>
            <a:p>
              <a:pPr algn="ctr">
                <a:lnSpc>
                  <a:spcPct val="80000"/>
                </a:lnSpc>
                <a:spcAft>
                  <a:spcPts val="600"/>
                </a:spcAft>
              </a:pPr>
              <a:r>
                <a:rPr lang="en-US" sz="3200" b="1" dirty="0">
                  <a:solidFill>
                    <a:srgbClr val="00DC0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Information</a:t>
              </a:r>
              <a:endParaRPr lang="en-US" sz="3200" b="1" dirty="0">
                <a:solidFill>
                  <a:srgbClr val="00DC00"/>
                </a:solidFill>
                <a:latin typeface="Arial" panose="020B0604020202020204" pitchFamily="34" charset="0"/>
                <a:cs typeface="Arial" panose="020B0604020202020204" pitchFamily="34" charset="0"/>
              </a:endParaRPr>
            </a:p>
            <a:p>
              <a:pPr algn="ctr">
                <a:lnSpc>
                  <a:spcPct val="80000"/>
                </a:lnSpc>
                <a:spcAft>
                  <a:spcPts val="600"/>
                </a:spcAft>
              </a:pPr>
              <a:r>
                <a:rPr lang="en-US" sz="1400" b="1" dirty="0">
                  <a:solidFill>
                    <a:schemeClr val="bg1"/>
                  </a:solidFill>
                </a:rPr>
                <a:t>Sage.de – Support &amp; Service</a:t>
              </a:r>
            </a:p>
            <a:p>
              <a:pPr algn="ctr"/>
              <a:endParaRPr lang="en-US" sz="1050" dirty="0"/>
            </a:p>
          </p:txBody>
        </p:sp>
      </p:grpSp>
      <p:pic>
        <p:nvPicPr>
          <p:cNvPr id="31" name="Picture 10">
            <a:hlinkClick r:id="rId7" action="ppaction://hlinksldjump"/>
            <a:extLst>
              <a:ext uri="{FF2B5EF4-FFF2-40B4-BE49-F238E27FC236}">
                <a16:creationId xmlns:a16="http://schemas.microsoft.com/office/drawing/2014/main" id="{1E8EDC3E-D1D2-4633-A7D6-A9FEDA0B9D8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gray">
          <a:xfrm>
            <a:off x="10818813" y="492119"/>
            <a:ext cx="865187" cy="331095"/>
          </a:xfrm>
          <a:prstGeom prst="rect">
            <a:avLst/>
          </a:prstGeom>
          <a:noFill/>
          <a:ln>
            <a:noFill/>
          </a:ln>
        </p:spPr>
      </p:pic>
      <p:sp>
        <p:nvSpPr>
          <p:cNvPr id="33" name="Rechteck 32">
            <a:hlinkClick r:id="rId7" action="ppaction://hlinksldjump"/>
            <a:extLst>
              <a:ext uri="{FF2B5EF4-FFF2-40B4-BE49-F238E27FC236}">
                <a16:creationId xmlns:a16="http://schemas.microsoft.com/office/drawing/2014/main" id="{ADDA106B-B372-407A-9309-8D71F99FDCBD}"/>
              </a:ext>
            </a:extLst>
          </p:cNvPr>
          <p:cNvSpPr/>
          <p:nvPr/>
        </p:nvSpPr>
        <p:spPr>
          <a:xfrm>
            <a:off x="10486238" y="332769"/>
            <a:ext cx="1492402" cy="5961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spTree>
    <p:extLst>
      <p:ext uri="{BB962C8B-B14F-4D97-AF65-F5344CB8AC3E}">
        <p14:creationId xmlns:p14="http://schemas.microsoft.com/office/powerpoint/2010/main" val="9598271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Grafik 9" descr="Ein Bild, das Wasser, groß, Boot, Skifahren enthält.&#10;&#10;Automatisch generierte Beschreibung">
            <a:extLst>
              <a:ext uri="{FF2B5EF4-FFF2-40B4-BE49-F238E27FC236}">
                <a16:creationId xmlns:a16="http://schemas.microsoft.com/office/drawing/2014/main" id="{B3A1C4C5-7255-4920-9AB8-DE0039E475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1" cy="7615086"/>
          </a:xfrm>
          <a:prstGeom prst="rect">
            <a:avLst/>
          </a:prstGeom>
          <a:solidFill>
            <a:schemeClr val="bg1"/>
          </a:solidFill>
          <a:ln>
            <a:solidFill>
              <a:srgbClr val="003247"/>
            </a:solidFill>
          </a:ln>
        </p:spPr>
      </p:pic>
      <p:sp>
        <p:nvSpPr>
          <p:cNvPr id="11" name="Titel 4">
            <a:extLst>
              <a:ext uri="{FF2B5EF4-FFF2-40B4-BE49-F238E27FC236}">
                <a16:creationId xmlns:a16="http://schemas.microsoft.com/office/drawing/2014/main" id="{5A3FEE58-A4B9-403D-B36C-6C7F1CA91431}"/>
              </a:ext>
            </a:extLst>
          </p:cNvPr>
          <p:cNvSpPr>
            <a:spLocks noGrp="1"/>
          </p:cNvSpPr>
          <p:nvPr>
            <p:ph type="title"/>
          </p:nvPr>
        </p:nvSpPr>
        <p:spPr/>
        <p:txBody>
          <a:bodyPr>
            <a:normAutofit/>
          </a:bodyPr>
          <a:lstStyle/>
          <a:p>
            <a:r>
              <a:rPr lang="de-DE" dirty="0">
                <a:solidFill>
                  <a:srgbClr val="003247"/>
                </a:solidFill>
              </a:rPr>
              <a:t>Gemeinsame nächste Schritte</a:t>
            </a:r>
          </a:p>
        </p:txBody>
      </p:sp>
      <p:sp>
        <p:nvSpPr>
          <p:cNvPr id="3" name="Datumsplatzhalter 2">
            <a:extLst>
              <a:ext uri="{FF2B5EF4-FFF2-40B4-BE49-F238E27FC236}">
                <a16:creationId xmlns:a16="http://schemas.microsoft.com/office/drawing/2014/main" id="{22B4A61D-1578-4F38-84D5-8B34D350E05C}"/>
              </a:ext>
            </a:extLst>
          </p:cNvPr>
          <p:cNvSpPr>
            <a:spLocks noGrp="1"/>
          </p:cNvSpPr>
          <p:nvPr>
            <p:ph type="dt" sz="half" idx="2"/>
          </p:nvPr>
        </p:nvSpPr>
        <p:spPr/>
        <p:txBody>
          <a:bodyPr/>
          <a:lstStyle/>
          <a:p>
            <a:fld id="{C701CF59-84B9-3147-BC5B-56960E3E1F7A}" type="datetime1">
              <a:rPr lang="en-US" smtClean="0"/>
              <a:t>8/9/2021</a:t>
            </a:fld>
            <a:endParaRPr lang="en-GB"/>
          </a:p>
        </p:txBody>
      </p:sp>
      <p:sp>
        <p:nvSpPr>
          <p:cNvPr id="4" name="Foliennummernplatzhalter 3">
            <a:extLst>
              <a:ext uri="{FF2B5EF4-FFF2-40B4-BE49-F238E27FC236}">
                <a16:creationId xmlns:a16="http://schemas.microsoft.com/office/drawing/2014/main" id="{8DF2C963-39E5-4739-ADF7-F7E3E7F584D8}"/>
              </a:ext>
            </a:extLst>
          </p:cNvPr>
          <p:cNvSpPr>
            <a:spLocks noGrp="1"/>
          </p:cNvSpPr>
          <p:nvPr>
            <p:ph type="sldNum" sz="quarter" idx="4"/>
          </p:nvPr>
        </p:nvSpPr>
        <p:spPr/>
        <p:txBody>
          <a:bodyPr/>
          <a:lstStyle/>
          <a:p>
            <a:fld id="{C801F209-6BE7-4AF7-9211-E3F7558EC97C}" type="slidenum">
              <a:rPr lang="en-GB" smtClean="0"/>
              <a:pPr/>
              <a:t>81</a:t>
            </a:fld>
            <a:endParaRPr lang="en-GB"/>
          </a:p>
        </p:txBody>
      </p:sp>
      <p:sp>
        <p:nvSpPr>
          <p:cNvPr id="12" name="Eingebuchteter Richtungspfeil 25">
            <a:extLst>
              <a:ext uri="{FF2B5EF4-FFF2-40B4-BE49-F238E27FC236}">
                <a16:creationId xmlns:a16="http://schemas.microsoft.com/office/drawing/2014/main" id="{C9725799-A2AB-460B-9658-BB727DAE0C88}"/>
              </a:ext>
            </a:extLst>
          </p:cNvPr>
          <p:cNvSpPr/>
          <p:nvPr/>
        </p:nvSpPr>
        <p:spPr>
          <a:xfrm>
            <a:off x="4779417" y="4359731"/>
            <a:ext cx="2338255" cy="827784"/>
          </a:xfrm>
          <a:prstGeom prst="chevron">
            <a:avLst/>
          </a:prstGeom>
          <a:solidFill>
            <a:srgbClr val="003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b="1" dirty="0">
              <a:solidFill>
                <a:schemeClr val="bg1"/>
              </a:solidFill>
              <a:effectLst>
                <a:outerShdw dist="12700" dir="5400000">
                  <a:schemeClr val="bg1">
                    <a:alpha val="40000"/>
                  </a:schemeClr>
                </a:outerShdw>
              </a:effectLst>
            </a:endParaRPr>
          </a:p>
          <a:p>
            <a:pPr algn="ctr"/>
            <a:endParaRPr lang="de-DE" sz="1100" b="1" dirty="0">
              <a:solidFill>
                <a:schemeClr val="bg1"/>
              </a:solidFill>
              <a:effectLst>
                <a:outerShdw dist="12700" dir="5400000">
                  <a:schemeClr val="bg1">
                    <a:alpha val="40000"/>
                  </a:schemeClr>
                </a:outerShdw>
              </a:effectLst>
            </a:endParaRPr>
          </a:p>
          <a:p>
            <a:pPr algn="ctr"/>
            <a:br>
              <a:rPr lang="de-DE" sz="1100" b="1" dirty="0">
                <a:solidFill>
                  <a:schemeClr val="bg1"/>
                </a:solidFill>
                <a:effectLst>
                  <a:outerShdw dist="12700" dir="5400000" algn="tl" rotWithShape="0">
                    <a:schemeClr val="bg1">
                      <a:alpha val="40000"/>
                    </a:schemeClr>
                  </a:outerShdw>
                </a:effectLst>
              </a:rPr>
            </a:br>
            <a:r>
              <a:rPr lang="de-DE" sz="1100" b="1" dirty="0">
                <a:solidFill>
                  <a:schemeClr val="bg1"/>
                </a:solidFill>
                <a:effectLst>
                  <a:outerShdw dist="12700" dir="5400000" algn="tl" rotWithShape="0">
                    <a:schemeClr val="bg1">
                      <a:alpha val="40000"/>
                    </a:schemeClr>
                  </a:outerShdw>
                </a:effectLst>
              </a:rPr>
              <a:t>Ersttermin</a:t>
            </a:r>
            <a:endParaRPr lang="de-DE" sz="1100" dirty="0">
              <a:solidFill>
                <a:schemeClr val="bg1"/>
              </a:solidFill>
            </a:endParaRPr>
          </a:p>
        </p:txBody>
      </p:sp>
      <p:sp>
        <p:nvSpPr>
          <p:cNvPr id="13" name="Richtungspfeil 5">
            <a:extLst>
              <a:ext uri="{FF2B5EF4-FFF2-40B4-BE49-F238E27FC236}">
                <a16:creationId xmlns:a16="http://schemas.microsoft.com/office/drawing/2014/main" id="{CE459BCC-A570-45D0-AA0E-2C4370EA51E8}"/>
              </a:ext>
            </a:extLst>
          </p:cNvPr>
          <p:cNvSpPr/>
          <p:nvPr/>
        </p:nvSpPr>
        <p:spPr>
          <a:xfrm>
            <a:off x="2595715" y="4375924"/>
            <a:ext cx="2338255" cy="827784"/>
          </a:xfrm>
          <a:prstGeom prst="homePlate">
            <a:avLst/>
          </a:prstGeom>
          <a:solidFill>
            <a:srgbClr val="003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de-DE" sz="1100" b="1" dirty="0">
                <a:solidFill>
                  <a:schemeClr val="tx2"/>
                </a:solidFill>
                <a:effectLst>
                  <a:outerShdw dist="12700" dir="5400000">
                    <a:schemeClr val="bg1">
                      <a:alpha val="40000"/>
                    </a:schemeClr>
                  </a:outerShdw>
                </a:effectLst>
              </a:rPr>
            </a:br>
            <a:br>
              <a:rPr lang="de-DE" sz="1100" b="1" dirty="0">
                <a:solidFill>
                  <a:schemeClr val="tx2"/>
                </a:solidFill>
                <a:effectLst>
                  <a:outerShdw dist="12700" dir="5400000">
                    <a:schemeClr val="bg1">
                      <a:alpha val="40000"/>
                    </a:schemeClr>
                  </a:outerShdw>
                </a:effectLst>
              </a:rPr>
            </a:br>
            <a:br>
              <a:rPr lang="de-DE" sz="1100" b="1" dirty="0">
                <a:solidFill>
                  <a:schemeClr val="tx2"/>
                </a:solidFill>
                <a:effectLst>
                  <a:outerShdw dist="12700" dir="5400000">
                    <a:schemeClr val="bg1">
                      <a:alpha val="40000"/>
                    </a:schemeClr>
                  </a:outerShdw>
                </a:effectLst>
              </a:rPr>
            </a:br>
            <a:r>
              <a:rPr lang="de-DE" sz="1100" b="1" dirty="0">
                <a:solidFill>
                  <a:schemeClr val="bg1"/>
                </a:solidFill>
                <a:effectLst>
                  <a:outerShdw dist="12700" dir="5400000">
                    <a:schemeClr val="bg1">
                      <a:alpha val="40000"/>
                    </a:schemeClr>
                  </a:outerShdw>
                </a:effectLst>
              </a:rPr>
              <a:t>Erstkontakt</a:t>
            </a:r>
          </a:p>
        </p:txBody>
      </p:sp>
      <p:sp>
        <p:nvSpPr>
          <p:cNvPr id="14" name="Eingebuchteter Richtungspfeil 18">
            <a:extLst>
              <a:ext uri="{FF2B5EF4-FFF2-40B4-BE49-F238E27FC236}">
                <a16:creationId xmlns:a16="http://schemas.microsoft.com/office/drawing/2014/main" id="{2301DF9A-B0AE-44FF-A4B8-32321A4007BA}"/>
              </a:ext>
            </a:extLst>
          </p:cNvPr>
          <p:cNvSpPr/>
          <p:nvPr/>
        </p:nvSpPr>
        <p:spPr>
          <a:xfrm>
            <a:off x="6967165" y="4365220"/>
            <a:ext cx="2338255" cy="827784"/>
          </a:xfrm>
          <a:prstGeom prst="chevron">
            <a:avLst/>
          </a:prstGeom>
          <a:solidFill>
            <a:srgbClr val="003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b="1" dirty="0">
              <a:solidFill>
                <a:schemeClr val="tx2"/>
              </a:solidFill>
              <a:effectLst>
                <a:outerShdw dist="12700" dir="5400000">
                  <a:schemeClr val="bg1">
                    <a:alpha val="40000"/>
                  </a:schemeClr>
                </a:outerShdw>
              </a:effectLst>
            </a:endParaRPr>
          </a:p>
          <a:p>
            <a:pPr algn="ctr"/>
            <a:endParaRPr lang="de-DE" sz="1100" b="1" dirty="0">
              <a:solidFill>
                <a:schemeClr val="tx2"/>
              </a:solidFill>
              <a:effectLst>
                <a:outerShdw dist="12700" dir="5400000">
                  <a:schemeClr val="bg1">
                    <a:alpha val="40000"/>
                  </a:schemeClr>
                </a:outerShdw>
              </a:effectLst>
            </a:endParaRPr>
          </a:p>
          <a:p>
            <a:pPr algn="ctr"/>
            <a:r>
              <a:rPr lang="de-DE" sz="1100" b="1" dirty="0">
                <a:solidFill>
                  <a:schemeClr val="tx2"/>
                </a:solidFill>
                <a:effectLst>
                  <a:outerShdw dist="12700" dir="5400000">
                    <a:schemeClr val="bg1">
                      <a:alpha val="40000"/>
                    </a:schemeClr>
                  </a:outerShdw>
                </a:effectLst>
              </a:rPr>
              <a:t>   </a:t>
            </a:r>
            <a:br>
              <a:rPr lang="de-DE" sz="1100" b="1" dirty="0">
                <a:solidFill>
                  <a:schemeClr val="tx2"/>
                </a:solidFill>
                <a:effectLst>
                  <a:outerShdw dist="12700" dir="5400000">
                    <a:schemeClr val="bg1">
                      <a:alpha val="40000"/>
                    </a:schemeClr>
                  </a:outerShdw>
                </a:effectLst>
              </a:rPr>
            </a:br>
            <a:r>
              <a:rPr lang="de-DE" sz="1100" b="1" dirty="0">
                <a:solidFill>
                  <a:schemeClr val="bg1"/>
                </a:solidFill>
                <a:effectLst>
                  <a:outerShdw dist="12700" dir="5400000" algn="tl" rotWithShape="0">
                    <a:schemeClr val="bg1">
                      <a:alpha val="40000"/>
                    </a:schemeClr>
                  </a:outerShdw>
                </a:effectLst>
              </a:rPr>
              <a:t>Lösungsfindung</a:t>
            </a:r>
            <a:endParaRPr lang="de-DE" sz="1100" dirty="0">
              <a:solidFill>
                <a:schemeClr val="bg1"/>
              </a:solidFill>
            </a:endParaRPr>
          </a:p>
        </p:txBody>
      </p:sp>
      <p:pic>
        <p:nvPicPr>
          <p:cNvPr id="15" name="Grafik 14">
            <a:extLst>
              <a:ext uri="{FF2B5EF4-FFF2-40B4-BE49-F238E27FC236}">
                <a16:creationId xmlns:a16="http://schemas.microsoft.com/office/drawing/2014/main" id="{8BC5A160-ED75-4EF4-A898-A62804F480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5619" y="4502904"/>
            <a:ext cx="296437" cy="296437"/>
          </a:xfrm>
          <a:prstGeom prst="rect">
            <a:avLst/>
          </a:prstGeom>
        </p:spPr>
      </p:pic>
      <p:pic>
        <p:nvPicPr>
          <p:cNvPr id="16" name="Grafik 15">
            <a:extLst>
              <a:ext uri="{FF2B5EF4-FFF2-40B4-BE49-F238E27FC236}">
                <a16:creationId xmlns:a16="http://schemas.microsoft.com/office/drawing/2014/main" id="{61F14CA4-FD02-4619-8E97-1434F1D8AD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1695" y="4508500"/>
            <a:ext cx="296438" cy="296438"/>
          </a:xfrm>
          <a:prstGeom prst="rect">
            <a:avLst/>
          </a:prstGeom>
        </p:spPr>
      </p:pic>
      <p:pic>
        <p:nvPicPr>
          <p:cNvPr id="17" name="Grafik 16">
            <a:extLst>
              <a:ext uri="{FF2B5EF4-FFF2-40B4-BE49-F238E27FC236}">
                <a16:creationId xmlns:a16="http://schemas.microsoft.com/office/drawing/2014/main" id="{3672AAEF-6F24-4242-927C-3F6DE7D8E9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9013" y="4485189"/>
            <a:ext cx="304627" cy="304627"/>
          </a:xfrm>
          <a:prstGeom prst="rect">
            <a:avLst/>
          </a:prstGeom>
        </p:spPr>
      </p:pic>
      <p:sp>
        <p:nvSpPr>
          <p:cNvPr id="18" name="Eingebuchteter Richtungspfeil 32">
            <a:extLst>
              <a:ext uri="{FF2B5EF4-FFF2-40B4-BE49-F238E27FC236}">
                <a16:creationId xmlns:a16="http://schemas.microsoft.com/office/drawing/2014/main" id="{04C946E7-A3CE-4BC8-9868-4AC641858A85}"/>
              </a:ext>
            </a:extLst>
          </p:cNvPr>
          <p:cNvSpPr/>
          <p:nvPr/>
        </p:nvSpPr>
        <p:spPr>
          <a:xfrm>
            <a:off x="9150867" y="4365220"/>
            <a:ext cx="2338255" cy="827784"/>
          </a:xfrm>
          <a:prstGeom prst="chevron">
            <a:avLst/>
          </a:prstGeom>
          <a:solidFill>
            <a:srgbClr val="003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b="1" dirty="0">
              <a:solidFill>
                <a:schemeClr val="tx2"/>
              </a:solidFill>
              <a:effectLst>
                <a:outerShdw dist="12700" dir="5400000">
                  <a:schemeClr val="bg1">
                    <a:alpha val="40000"/>
                  </a:schemeClr>
                </a:outerShdw>
              </a:effectLst>
            </a:endParaRPr>
          </a:p>
          <a:p>
            <a:pPr algn="ctr"/>
            <a:endParaRPr lang="de-DE" sz="1100" b="1" dirty="0">
              <a:solidFill>
                <a:schemeClr val="tx2"/>
              </a:solidFill>
              <a:effectLst>
                <a:outerShdw dist="12700" dir="5400000">
                  <a:schemeClr val="bg1">
                    <a:alpha val="40000"/>
                  </a:schemeClr>
                </a:outerShdw>
              </a:effectLst>
            </a:endParaRPr>
          </a:p>
          <a:p>
            <a:pPr algn="ctr"/>
            <a:r>
              <a:rPr lang="de-DE" sz="1100" b="1" dirty="0">
                <a:solidFill>
                  <a:schemeClr val="tx2"/>
                </a:solidFill>
                <a:effectLst>
                  <a:outerShdw dist="12700" dir="5400000">
                    <a:schemeClr val="bg1">
                      <a:alpha val="40000"/>
                    </a:schemeClr>
                  </a:outerShdw>
                </a:effectLst>
              </a:rPr>
              <a:t>   </a:t>
            </a:r>
            <a:br>
              <a:rPr lang="de-DE" sz="1100" b="1" dirty="0">
                <a:solidFill>
                  <a:schemeClr val="tx2"/>
                </a:solidFill>
                <a:effectLst>
                  <a:outerShdw dist="12700" dir="5400000">
                    <a:schemeClr val="bg1">
                      <a:alpha val="40000"/>
                    </a:schemeClr>
                  </a:outerShdw>
                </a:effectLst>
              </a:rPr>
            </a:br>
            <a:r>
              <a:rPr lang="de-DE" sz="1100" b="1" dirty="0">
                <a:solidFill>
                  <a:schemeClr val="bg1"/>
                </a:solidFill>
                <a:effectLst>
                  <a:outerShdw dist="12700" dir="5400000">
                    <a:schemeClr val="bg1">
                      <a:alpha val="40000"/>
                    </a:schemeClr>
                  </a:outerShdw>
                </a:effectLst>
              </a:rPr>
              <a:t>Präsentation</a:t>
            </a:r>
            <a:endParaRPr lang="de-DE" sz="1100" dirty="0">
              <a:solidFill>
                <a:schemeClr val="bg1"/>
              </a:solidFill>
            </a:endParaRPr>
          </a:p>
        </p:txBody>
      </p:sp>
      <p:pic>
        <p:nvPicPr>
          <p:cNvPr id="19" name="Grafik 18">
            <a:extLst>
              <a:ext uri="{FF2B5EF4-FFF2-40B4-BE49-F238E27FC236}">
                <a16:creationId xmlns:a16="http://schemas.microsoft.com/office/drawing/2014/main" id="{ABC4F33F-521A-40E1-9E4A-B24E4D798A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08435" y="4499209"/>
            <a:ext cx="293326" cy="293326"/>
          </a:xfrm>
          <a:prstGeom prst="rect">
            <a:avLst/>
          </a:prstGeom>
        </p:spPr>
      </p:pic>
      <p:sp>
        <p:nvSpPr>
          <p:cNvPr id="20" name="Abgerundete rechteckige Legende 18">
            <a:extLst>
              <a:ext uri="{FF2B5EF4-FFF2-40B4-BE49-F238E27FC236}">
                <a16:creationId xmlns:a16="http://schemas.microsoft.com/office/drawing/2014/main" id="{EC868D93-383F-489E-952F-2458CEE96E43}"/>
              </a:ext>
            </a:extLst>
          </p:cNvPr>
          <p:cNvSpPr/>
          <p:nvPr/>
        </p:nvSpPr>
        <p:spPr>
          <a:xfrm>
            <a:off x="2595715" y="2429515"/>
            <a:ext cx="4140183" cy="1092475"/>
          </a:xfrm>
          <a:prstGeom prst="wedgeRoundRectCallout">
            <a:avLst>
              <a:gd name="adj1" fmla="val -39494"/>
              <a:gd name="adj2" fmla="val 116075"/>
              <a:gd name="adj3" fmla="val 16667"/>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2"/>
                </a:solidFill>
                <a:latin typeface="Arial" panose="020B0604020202020204" pitchFamily="34" charset="0"/>
                <a:cs typeface="Arial" panose="020B0604020202020204" pitchFamily="34" charset="0"/>
              </a:rPr>
              <a:t>Aufnahme des IST-Zustands</a:t>
            </a:r>
            <a:br>
              <a:rPr lang="de-DE" sz="1600" dirty="0">
                <a:solidFill>
                  <a:schemeClr val="tx2"/>
                </a:solidFill>
                <a:latin typeface="Arial" panose="020B0604020202020204" pitchFamily="34" charset="0"/>
                <a:cs typeface="Arial" panose="020B0604020202020204" pitchFamily="34" charset="0"/>
              </a:rPr>
            </a:br>
            <a:r>
              <a:rPr lang="de-DE" sz="1600" dirty="0">
                <a:solidFill>
                  <a:schemeClr val="tx2"/>
                </a:solidFill>
                <a:latin typeface="Arial" panose="020B0604020202020204" pitchFamily="34" charset="0"/>
                <a:cs typeface="Arial" panose="020B0604020202020204" pitchFamily="34" charset="0"/>
              </a:rPr>
              <a:t>Identifikation der Potentiale</a:t>
            </a:r>
            <a:br>
              <a:rPr lang="de-DE" sz="1600" dirty="0">
                <a:solidFill>
                  <a:schemeClr val="tx2"/>
                </a:solidFill>
                <a:latin typeface="Arial" panose="020B0604020202020204" pitchFamily="34" charset="0"/>
                <a:cs typeface="Arial" panose="020B0604020202020204" pitchFamily="34" charset="0"/>
              </a:rPr>
            </a:br>
            <a:r>
              <a:rPr lang="de-DE" sz="1600" dirty="0">
                <a:solidFill>
                  <a:schemeClr val="tx2"/>
                </a:solidFill>
                <a:latin typeface="Arial" panose="020B0604020202020204" pitchFamily="34" charset="0"/>
                <a:cs typeface="Arial" panose="020B0604020202020204" pitchFamily="34" charset="0"/>
              </a:rPr>
              <a:t>Definition des SOLL-Zustands</a:t>
            </a:r>
          </a:p>
        </p:txBody>
      </p:sp>
      <p:sp>
        <p:nvSpPr>
          <p:cNvPr id="21" name="Abgerundete rechteckige Legende 19">
            <a:extLst>
              <a:ext uri="{FF2B5EF4-FFF2-40B4-BE49-F238E27FC236}">
                <a16:creationId xmlns:a16="http://schemas.microsoft.com/office/drawing/2014/main" id="{50700D1F-C2EC-47EE-B8FA-24D27AA0DDC5}"/>
              </a:ext>
            </a:extLst>
          </p:cNvPr>
          <p:cNvSpPr/>
          <p:nvPr/>
        </p:nvSpPr>
        <p:spPr>
          <a:xfrm>
            <a:off x="6967165" y="2429514"/>
            <a:ext cx="4140183" cy="1103507"/>
          </a:xfrm>
          <a:prstGeom prst="wedgeRoundRectCallout">
            <a:avLst>
              <a:gd name="adj1" fmla="val -37937"/>
              <a:gd name="adj2" fmla="val 118616"/>
              <a:gd name="adj3" fmla="val 16667"/>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2"/>
                </a:solidFill>
                <a:latin typeface="Arial" panose="020B0604020202020204" pitchFamily="34" charset="0"/>
                <a:cs typeface="Arial" panose="020B0604020202020204" pitchFamily="34" charset="0"/>
              </a:rPr>
              <a:t>Abbildung der detaillierten Potentiale</a:t>
            </a:r>
          </a:p>
        </p:txBody>
      </p:sp>
      <p:pic>
        <p:nvPicPr>
          <p:cNvPr id="22" name="Picture 13">
            <a:extLst>
              <a:ext uri="{FF2B5EF4-FFF2-40B4-BE49-F238E27FC236}">
                <a16:creationId xmlns:a16="http://schemas.microsoft.com/office/drawing/2014/main" id="{2BCCAE2B-55A3-4140-9B8F-2DA3491B490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gray">
          <a:xfrm>
            <a:off x="10821632" y="492120"/>
            <a:ext cx="865412" cy="331095"/>
          </a:xfrm>
          <a:prstGeom prst="rect">
            <a:avLst/>
          </a:prstGeom>
          <a:noFill/>
          <a:ln>
            <a:noFill/>
          </a:ln>
        </p:spPr>
      </p:pic>
      <p:sp>
        <p:nvSpPr>
          <p:cNvPr id="23" name="Rechteck 22">
            <a:hlinkClick r:id="rId9" action="ppaction://hlinksldjump"/>
            <a:extLst>
              <a:ext uri="{FF2B5EF4-FFF2-40B4-BE49-F238E27FC236}">
                <a16:creationId xmlns:a16="http://schemas.microsoft.com/office/drawing/2014/main" id="{E528F699-970B-4D94-B65E-231B2ABD97D7}"/>
              </a:ext>
            </a:extLst>
          </p:cNvPr>
          <p:cNvSpPr/>
          <p:nvPr/>
        </p:nvSpPr>
        <p:spPr>
          <a:xfrm>
            <a:off x="10486238" y="332769"/>
            <a:ext cx="1492402" cy="5961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spTree>
    <p:extLst>
      <p:ext uri="{BB962C8B-B14F-4D97-AF65-F5344CB8AC3E}">
        <p14:creationId xmlns:p14="http://schemas.microsoft.com/office/powerpoint/2010/main" val="15743435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Grafik 9" descr="Ein Bild, das Wasser, groß, Boot, Skifahren enthält.&#10;&#10;Automatisch generierte Beschreibung">
            <a:extLst>
              <a:ext uri="{FF2B5EF4-FFF2-40B4-BE49-F238E27FC236}">
                <a16:creationId xmlns:a16="http://schemas.microsoft.com/office/drawing/2014/main" id="{B3A1C4C5-7255-4920-9AB8-DE0039E475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1" cy="7615086"/>
          </a:xfrm>
          <a:prstGeom prst="rect">
            <a:avLst/>
          </a:prstGeom>
          <a:solidFill>
            <a:srgbClr val="003247"/>
          </a:solidFill>
          <a:ln>
            <a:noFill/>
          </a:ln>
        </p:spPr>
      </p:pic>
      <p:sp>
        <p:nvSpPr>
          <p:cNvPr id="11" name="Titel 4">
            <a:extLst>
              <a:ext uri="{FF2B5EF4-FFF2-40B4-BE49-F238E27FC236}">
                <a16:creationId xmlns:a16="http://schemas.microsoft.com/office/drawing/2014/main" id="{5A3FEE58-A4B9-403D-B36C-6C7F1CA91431}"/>
              </a:ext>
            </a:extLst>
          </p:cNvPr>
          <p:cNvSpPr>
            <a:spLocks noGrp="1"/>
          </p:cNvSpPr>
          <p:nvPr>
            <p:ph type="title"/>
          </p:nvPr>
        </p:nvSpPr>
        <p:spPr/>
        <p:txBody>
          <a:bodyPr>
            <a:normAutofit/>
          </a:bodyPr>
          <a:lstStyle/>
          <a:p>
            <a:r>
              <a:rPr lang="de-DE" dirty="0">
                <a:solidFill>
                  <a:srgbClr val="003247"/>
                </a:solidFill>
              </a:rPr>
              <a:t>Gemeinsame nächste Schritte</a:t>
            </a:r>
          </a:p>
        </p:txBody>
      </p:sp>
      <p:sp>
        <p:nvSpPr>
          <p:cNvPr id="3" name="Datumsplatzhalter 2">
            <a:extLst>
              <a:ext uri="{FF2B5EF4-FFF2-40B4-BE49-F238E27FC236}">
                <a16:creationId xmlns:a16="http://schemas.microsoft.com/office/drawing/2014/main" id="{22B4A61D-1578-4F38-84D5-8B34D350E05C}"/>
              </a:ext>
            </a:extLst>
          </p:cNvPr>
          <p:cNvSpPr>
            <a:spLocks noGrp="1"/>
          </p:cNvSpPr>
          <p:nvPr>
            <p:ph type="dt" sz="half" idx="2"/>
          </p:nvPr>
        </p:nvSpPr>
        <p:spPr/>
        <p:txBody>
          <a:bodyPr/>
          <a:lstStyle/>
          <a:p>
            <a:fld id="{C701CF59-84B9-3147-BC5B-56960E3E1F7A}" type="datetime1">
              <a:rPr lang="en-US" smtClean="0"/>
              <a:t>8/9/2021</a:t>
            </a:fld>
            <a:endParaRPr lang="en-GB"/>
          </a:p>
        </p:txBody>
      </p:sp>
      <p:sp>
        <p:nvSpPr>
          <p:cNvPr id="4" name="Foliennummernplatzhalter 3">
            <a:extLst>
              <a:ext uri="{FF2B5EF4-FFF2-40B4-BE49-F238E27FC236}">
                <a16:creationId xmlns:a16="http://schemas.microsoft.com/office/drawing/2014/main" id="{8DF2C963-39E5-4739-ADF7-F7E3E7F584D8}"/>
              </a:ext>
            </a:extLst>
          </p:cNvPr>
          <p:cNvSpPr>
            <a:spLocks noGrp="1"/>
          </p:cNvSpPr>
          <p:nvPr>
            <p:ph type="sldNum" sz="quarter" idx="4"/>
          </p:nvPr>
        </p:nvSpPr>
        <p:spPr/>
        <p:txBody>
          <a:bodyPr/>
          <a:lstStyle/>
          <a:p>
            <a:fld id="{C801F209-6BE7-4AF7-9211-E3F7558EC97C}" type="slidenum">
              <a:rPr lang="en-GB" smtClean="0"/>
              <a:pPr/>
              <a:t>82</a:t>
            </a:fld>
            <a:endParaRPr lang="en-GB"/>
          </a:p>
        </p:txBody>
      </p:sp>
      <p:sp>
        <p:nvSpPr>
          <p:cNvPr id="21" name="Abgerundete rechteckige Legende 19">
            <a:extLst>
              <a:ext uri="{FF2B5EF4-FFF2-40B4-BE49-F238E27FC236}">
                <a16:creationId xmlns:a16="http://schemas.microsoft.com/office/drawing/2014/main" id="{50700D1F-C2EC-47EE-B8FA-24D27AA0DDC5}"/>
              </a:ext>
            </a:extLst>
          </p:cNvPr>
          <p:cNvSpPr/>
          <p:nvPr/>
        </p:nvSpPr>
        <p:spPr>
          <a:xfrm>
            <a:off x="9150867" y="2429548"/>
            <a:ext cx="1957977" cy="1103507"/>
          </a:xfrm>
          <a:prstGeom prst="wedgeRoundRectCallout">
            <a:avLst>
              <a:gd name="adj1" fmla="val -33709"/>
              <a:gd name="adj2" fmla="val 116027"/>
              <a:gd name="adj3" fmla="val 16667"/>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2"/>
                </a:solidFill>
                <a:latin typeface="Arial" panose="020B0604020202020204" pitchFamily="34" charset="0"/>
                <a:cs typeface="Arial" panose="020B0604020202020204" pitchFamily="34" charset="0"/>
              </a:rPr>
              <a:t>Kick-Off Workshop</a:t>
            </a:r>
          </a:p>
        </p:txBody>
      </p:sp>
      <p:sp>
        <p:nvSpPr>
          <p:cNvPr id="22" name="Eingebuchteter Richtungspfeil 1">
            <a:extLst>
              <a:ext uri="{FF2B5EF4-FFF2-40B4-BE49-F238E27FC236}">
                <a16:creationId xmlns:a16="http://schemas.microsoft.com/office/drawing/2014/main" id="{EAA66BD0-CC75-4950-A55E-48191F783C9C}"/>
              </a:ext>
            </a:extLst>
          </p:cNvPr>
          <p:cNvSpPr/>
          <p:nvPr/>
        </p:nvSpPr>
        <p:spPr>
          <a:xfrm>
            <a:off x="2584818" y="4386221"/>
            <a:ext cx="2340000" cy="827784"/>
          </a:xfrm>
          <a:prstGeom prst="chevron">
            <a:avLst/>
          </a:prstGeom>
          <a:solidFill>
            <a:srgbClr val="003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b="1" dirty="0">
              <a:solidFill>
                <a:schemeClr val="tx2"/>
              </a:solidFill>
              <a:effectLst>
                <a:outerShdw dist="12700" dir="5400000">
                  <a:schemeClr val="bg1">
                    <a:alpha val="40000"/>
                  </a:schemeClr>
                </a:outerShdw>
              </a:effectLst>
            </a:endParaRPr>
          </a:p>
          <a:p>
            <a:pPr algn="ctr"/>
            <a:endParaRPr lang="de-DE" sz="1100" b="1" dirty="0">
              <a:solidFill>
                <a:schemeClr val="tx2"/>
              </a:solidFill>
              <a:effectLst>
                <a:outerShdw dist="12700" dir="5400000">
                  <a:schemeClr val="bg1">
                    <a:alpha val="40000"/>
                  </a:schemeClr>
                </a:outerShdw>
              </a:effectLst>
            </a:endParaRPr>
          </a:p>
          <a:p>
            <a:pPr algn="ctr"/>
            <a:endParaRPr lang="de-DE" sz="1100" b="1" dirty="0">
              <a:solidFill>
                <a:schemeClr val="tx2"/>
              </a:solidFill>
              <a:effectLst>
                <a:outerShdw dist="12700" dir="5400000">
                  <a:schemeClr val="bg1">
                    <a:alpha val="40000"/>
                  </a:schemeClr>
                </a:outerShdw>
              </a:effectLst>
            </a:endParaRPr>
          </a:p>
          <a:p>
            <a:pPr algn="ctr"/>
            <a:r>
              <a:rPr lang="de-DE" sz="1100" b="1" dirty="0">
                <a:solidFill>
                  <a:schemeClr val="bg1"/>
                </a:solidFill>
                <a:effectLst>
                  <a:outerShdw dist="12700" dir="5400000">
                    <a:schemeClr val="bg1">
                      <a:alpha val="40000"/>
                    </a:schemeClr>
                  </a:outerShdw>
                </a:effectLst>
              </a:rPr>
              <a:t>Workshop</a:t>
            </a:r>
          </a:p>
        </p:txBody>
      </p:sp>
      <p:sp>
        <p:nvSpPr>
          <p:cNvPr id="23" name="Eingebuchteter Richtungspfeil 19">
            <a:extLst>
              <a:ext uri="{FF2B5EF4-FFF2-40B4-BE49-F238E27FC236}">
                <a16:creationId xmlns:a16="http://schemas.microsoft.com/office/drawing/2014/main" id="{F58E8E46-D257-4242-9ADD-A06CB57B0D42}"/>
              </a:ext>
            </a:extLst>
          </p:cNvPr>
          <p:cNvSpPr/>
          <p:nvPr/>
        </p:nvSpPr>
        <p:spPr>
          <a:xfrm>
            <a:off x="4772025" y="4376696"/>
            <a:ext cx="2340000" cy="827784"/>
          </a:xfrm>
          <a:prstGeom prst="chevron">
            <a:avLst/>
          </a:prstGeom>
          <a:solidFill>
            <a:srgbClr val="003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b="1" dirty="0">
              <a:solidFill>
                <a:schemeClr val="tx2"/>
              </a:solidFill>
              <a:effectLst>
                <a:outerShdw dist="12700" dir="5400000">
                  <a:schemeClr val="bg1">
                    <a:alpha val="40000"/>
                  </a:schemeClr>
                </a:outerShdw>
              </a:effectLst>
            </a:endParaRPr>
          </a:p>
          <a:p>
            <a:pPr algn="ctr"/>
            <a:endParaRPr lang="de-DE" sz="1100" b="1" dirty="0">
              <a:solidFill>
                <a:schemeClr val="tx2"/>
              </a:solidFill>
              <a:effectLst>
                <a:outerShdw dist="12700" dir="5400000">
                  <a:schemeClr val="bg1">
                    <a:alpha val="40000"/>
                  </a:schemeClr>
                </a:outerShdw>
              </a:effectLst>
            </a:endParaRPr>
          </a:p>
          <a:p>
            <a:pPr algn="ctr"/>
            <a:br>
              <a:rPr lang="de-DE" sz="1100" b="1" dirty="0">
                <a:solidFill>
                  <a:schemeClr val="tx2"/>
                </a:solidFill>
                <a:effectLst>
                  <a:outerShdw dist="12700" dir="5400000">
                    <a:schemeClr val="bg1">
                      <a:alpha val="40000"/>
                    </a:schemeClr>
                  </a:outerShdw>
                </a:effectLst>
              </a:rPr>
            </a:br>
            <a:r>
              <a:rPr lang="de-DE" sz="1100" b="1" dirty="0">
                <a:solidFill>
                  <a:schemeClr val="bg1"/>
                </a:solidFill>
                <a:effectLst>
                  <a:outerShdw dist="12700" dir="5400000">
                    <a:schemeClr val="bg1">
                      <a:alpha val="40000"/>
                    </a:schemeClr>
                  </a:outerShdw>
                </a:effectLst>
              </a:rPr>
              <a:t>Angebot</a:t>
            </a:r>
          </a:p>
        </p:txBody>
      </p:sp>
      <p:sp>
        <p:nvSpPr>
          <p:cNvPr id="24" name="Eingebuchteter Richtungspfeil 25">
            <a:extLst>
              <a:ext uri="{FF2B5EF4-FFF2-40B4-BE49-F238E27FC236}">
                <a16:creationId xmlns:a16="http://schemas.microsoft.com/office/drawing/2014/main" id="{A1D7CFD0-8CD0-4E38-BAA6-312C35655F3E}"/>
              </a:ext>
            </a:extLst>
          </p:cNvPr>
          <p:cNvSpPr/>
          <p:nvPr/>
        </p:nvSpPr>
        <p:spPr>
          <a:xfrm>
            <a:off x="6973673" y="4369155"/>
            <a:ext cx="2340000" cy="827784"/>
          </a:xfrm>
          <a:prstGeom prst="chevron">
            <a:avLst/>
          </a:prstGeom>
          <a:solidFill>
            <a:srgbClr val="003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b="1" dirty="0">
              <a:solidFill>
                <a:schemeClr val="tx2"/>
              </a:solidFill>
              <a:effectLst>
                <a:outerShdw dist="12700" dir="5400000">
                  <a:schemeClr val="bg1">
                    <a:alpha val="40000"/>
                  </a:schemeClr>
                </a:outerShdw>
              </a:effectLst>
            </a:endParaRPr>
          </a:p>
          <a:p>
            <a:pPr algn="ctr"/>
            <a:endParaRPr lang="de-DE" sz="1100" b="1" dirty="0">
              <a:solidFill>
                <a:schemeClr val="tx2"/>
              </a:solidFill>
              <a:effectLst>
                <a:outerShdw dist="12700" dir="5400000">
                  <a:schemeClr val="bg1">
                    <a:alpha val="40000"/>
                  </a:schemeClr>
                </a:outerShdw>
              </a:effectLst>
            </a:endParaRPr>
          </a:p>
          <a:p>
            <a:pPr algn="ctr"/>
            <a:br>
              <a:rPr lang="de-DE" sz="1100" b="1" dirty="0">
                <a:solidFill>
                  <a:schemeClr val="tx2"/>
                </a:solidFill>
                <a:effectLst>
                  <a:outerShdw dist="12700" dir="5400000">
                    <a:schemeClr val="bg1">
                      <a:alpha val="40000"/>
                    </a:schemeClr>
                  </a:outerShdw>
                </a:effectLst>
              </a:rPr>
            </a:br>
            <a:r>
              <a:rPr lang="de-DE" sz="1100" b="1" dirty="0">
                <a:solidFill>
                  <a:schemeClr val="bg1"/>
                </a:solidFill>
                <a:effectLst>
                  <a:outerShdw dist="12700" dir="5400000">
                    <a:schemeClr val="bg1">
                      <a:alpha val="40000"/>
                    </a:schemeClr>
                  </a:outerShdw>
                </a:effectLst>
              </a:rPr>
              <a:t>Auftragsvergabe</a:t>
            </a:r>
          </a:p>
        </p:txBody>
      </p:sp>
      <p:sp>
        <p:nvSpPr>
          <p:cNvPr id="25" name="Eingebuchteter Richtungspfeil 18">
            <a:extLst>
              <a:ext uri="{FF2B5EF4-FFF2-40B4-BE49-F238E27FC236}">
                <a16:creationId xmlns:a16="http://schemas.microsoft.com/office/drawing/2014/main" id="{EC0C09BB-EAD8-4F9D-B033-04E37862D519}"/>
              </a:ext>
            </a:extLst>
          </p:cNvPr>
          <p:cNvSpPr/>
          <p:nvPr/>
        </p:nvSpPr>
        <p:spPr>
          <a:xfrm>
            <a:off x="9176748" y="4369155"/>
            <a:ext cx="2340000" cy="827784"/>
          </a:xfrm>
          <a:prstGeom prst="chevron">
            <a:avLst/>
          </a:prstGeom>
          <a:solidFill>
            <a:srgbClr val="003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b="1" dirty="0">
              <a:solidFill>
                <a:schemeClr val="tx2"/>
              </a:solidFill>
              <a:effectLst>
                <a:outerShdw dist="12700" dir="5400000">
                  <a:schemeClr val="bg1">
                    <a:alpha val="40000"/>
                  </a:schemeClr>
                </a:outerShdw>
              </a:effectLst>
            </a:endParaRPr>
          </a:p>
          <a:p>
            <a:pPr algn="ctr"/>
            <a:endParaRPr lang="de-DE" sz="1100" b="1" dirty="0">
              <a:solidFill>
                <a:schemeClr val="tx2"/>
              </a:solidFill>
              <a:effectLst>
                <a:outerShdw dist="12700" dir="5400000">
                  <a:schemeClr val="bg1">
                    <a:alpha val="40000"/>
                  </a:schemeClr>
                </a:outerShdw>
              </a:effectLst>
            </a:endParaRPr>
          </a:p>
          <a:p>
            <a:pPr algn="ctr"/>
            <a:r>
              <a:rPr lang="de-DE" sz="1100" b="1" dirty="0">
                <a:solidFill>
                  <a:schemeClr val="tx2"/>
                </a:solidFill>
                <a:effectLst>
                  <a:outerShdw dist="12700" dir="5400000">
                    <a:schemeClr val="bg1">
                      <a:alpha val="40000"/>
                    </a:schemeClr>
                  </a:outerShdw>
                </a:effectLst>
              </a:rPr>
              <a:t>   </a:t>
            </a:r>
            <a:br>
              <a:rPr lang="de-DE" sz="1100" b="1" dirty="0">
                <a:solidFill>
                  <a:schemeClr val="tx2"/>
                </a:solidFill>
                <a:effectLst>
                  <a:outerShdw dist="12700" dir="5400000">
                    <a:schemeClr val="bg1">
                      <a:alpha val="40000"/>
                    </a:schemeClr>
                  </a:outerShdw>
                </a:effectLst>
              </a:rPr>
            </a:br>
            <a:r>
              <a:rPr lang="de-DE" sz="1100" b="1" dirty="0">
                <a:solidFill>
                  <a:schemeClr val="bg1"/>
                </a:solidFill>
                <a:effectLst>
                  <a:outerShdw dist="12700" dir="5400000">
                    <a:schemeClr val="bg1">
                      <a:alpha val="40000"/>
                    </a:schemeClr>
                  </a:outerShdw>
                </a:effectLst>
              </a:rPr>
              <a:t>Start</a:t>
            </a:r>
          </a:p>
        </p:txBody>
      </p:sp>
      <p:pic>
        <p:nvPicPr>
          <p:cNvPr id="26" name="Grafik 25">
            <a:extLst>
              <a:ext uri="{FF2B5EF4-FFF2-40B4-BE49-F238E27FC236}">
                <a16:creationId xmlns:a16="http://schemas.microsoft.com/office/drawing/2014/main" id="{7319A73B-0A2F-4489-AB8C-18EBAA7AC0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4907" y="4522889"/>
            <a:ext cx="321120" cy="321120"/>
          </a:xfrm>
          <a:prstGeom prst="rect">
            <a:avLst/>
          </a:prstGeom>
        </p:spPr>
      </p:pic>
      <p:pic>
        <p:nvPicPr>
          <p:cNvPr id="27" name="Grafik 7">
            <a:extLst>
              <a:ext uri="{FF2B5EF4-FFF2-40B4-BE49-F238E27FC236}">
                <a16:creationId xmlns:a16="http://schemas.microsoft.com/office/drawing/2014/main" id="{A536E16A-DB97-481B-8A5A-66585B0EE4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6844" y="4518025"/>
            <a:ext cx="340511" cy="340511"/>
          </a:xfrm>
          <a:prstGeom prst="rect">
            <a:avLst/>
          </a:prstGeom>
        </p:spPr>
      </p:pic>
      <p:pic>
        <p:nvPicPr>
          <p:cNvPr id="28" name="Grafik 27">
            <a:extLst>
              <a:ext uri="{FF2B5EF4-FFF2-40B4-BE49-F238E27FC236}">
                <a16:creationId xmlns:a16="http://schemas.microsoft.com/office/drawing/2014/main" id="{D0EC0C84-B460-418C-8EBC-7E7FC35511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5051" y="4523119"/>
            <a:ext cx="306804" cy="306804"/>
          </a:xfrm>
          <a:prstGeom prst="rect">
            <a:avLst/>
          </a:prstGeom>
        </p:spPr>
      </p:pic>
      <p:pic>
        <p:nvPicPr>
          <p:cNvPr id="29" name="Grafik 28">
            <a:extLst>
              <a:ext uri="{FF2B5EF4-FFF2-40B4-BE49-F238E27FC236}">
                <a16:creationId xmlns:a16="http://schemas.microsoft.com/office/drawing/2014/main" id="{16EB948B-972D-4634-9963-6BFB452EFB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36650" y="4522889"/>
            <a:ext cx="307034" cy="307034"/>
          </a:xfrm>
          <a:prstGeom prst="rect">
            <a:avLst/>
          </a:prstGeom>
        </p:spPr>
      </p:pic>
      <p:sp>
        <p:nvSpPr>
          <p:cNvPr id="16" name="Abgerundete rechteckige Legende 19">
            <a:extLst>
              <a:ext uri="{FF2B5EF4-FFF2-40B4-BE49-F238E27FC236}">
                <a16:creationId xmlns:a16="http://schemas.microsoft.com/office/drawing/2014/main" id="{3B72D27C-BC8A-42EE-B4D8-D92C32317EAE}"/>
              </a:ext>
            </a:extLst>
          </p:cNvPr>
          <p:cNvSpPr/>
          <p:nvPr/>
        </p:nvSpPr>
        <p:spPr>
          <a:xfrm>
            <a:off x="2575294" y="2424449"/>
            <a:ext cx="1957976" cy="1103507"/>
          </a:xfrm>
          <a:prstGeom prst="wedgeRoundRectCallout">
            <a:avLst>
              <a:gd name="adj1" fmla="val -33709"/>
              <a:gd name="adj2" fmla="val 116027"/>
              <a:gd name="adj3" fmla="val 16667"/>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2"/>
                </a:solidFill>
                <a:latin typeface="Arial" panose="020B0604020202020204" pitchFamily="34" charset="0"/>
                <a:cs typeface="Arial" panose="020B0604020202020204" pitchFamily="34" charset="0"/>
              </a:rPr>
              <a:t>Definition der detaillierten Lösung</a:t>
            </a:r>
          </a:p>
        </p:txBody>
      </p:sp>
      <p:pic>
        <p:nvPicPr>
          <p:cNvPr id="17" name="Picture 13">
            <a:extLst>
              <a:ext uri="{FF2B5EF4-FFF2-40B4-BE49-F238E27FC236}">
                <a16:creationId xmlns:a16="http://schemas.microsoft.com/office/drawing/2014/main" id="{689D042F-3F0E-4478-A57D-787E5D23D6A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gray">
          <a:xfrm>
            <a:off x="10821632" y="492120"/>
            <a:ext cx="865412" cy="331095"/>
          </a:xfrm>
          <a:prstGeom prst="rect">
            <a:avLst/>
          </a:prstGeom>
          <a:noFill/>
          <a:ln>
            <a:noFill/>
          </a:ln>
        </p:spPr>
      </p:pic>
      <p:sp>
        <p:nvSpPr>
          <p:cNvPr id="18" name="Rechteck 17">
            <a:hlinkClick r:id="rId9" action="ppaction://hlinksldjump"/>
            <a:extLst>
              <a:ext uri="{FF2B5EF4-FFF2-40B4-BE49-F238E27FC236}">
                <a16:creationId xmlns:a16="http://schemas.microsoft.com/office/drawing/2014/main" id="{77C36FD7-AD2E-42D7-8484-295045E57A60}"/>
              </a:ext>
            </a:extLst>
          </p:cNvPr>
          <p:cNvSpPr/>
          <p:nvPr/>
        </p:nvSpPr>
        <p:spPr>
          <a:xfrm>
            <a:off x="10486238" y="332769"/>
            <a:ext cx="1492402" cy="5961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spTree>
    <p:extLst>
      <p:ext uri="{BB962C8B-B14F-4D97-AF65-F5344CB8AC3E}">
        <p14:creationId xmlns:p14="http://schemas.microsoft.com/office/powerpoint/2010/main" val="35499035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Grafik 13" descr="Ein Bild, das Mann enthält.&#10;&#10;Automatisch generierte Beschreibung">
            <a:extLst>
              <a:ext uri="{FF2B5EF4-FFF2-40B4-BE49-F238E27FC236}">
                <a16:creationId xmlns:a16="http://schemas.microsoft.com/office/drawing/2014/main" id="{A0481DB4-FDC2-45B7-8515-767D6A1DA2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Abgerundete rechteckige Legende 19">
            <a:extLst>
              <a:ext uri="{FF2B5EF4-FFF2-40B4-BE49-F238E27FC236}">
                <a16:creationId xmlns:a16="http://schemas.microsoft.com/office/drawing/2014/main" id="{EE18EA33-FBC1-47B2-A0B7-F13292EDBB68}"/>
              </a:ext>
            </a:extLst>
          </p:cNvPr>
          <p:cNvSpPr/>
          <p:nvPr/>
        </p:nvSpPr>
        <p:spPr>
          <a:xfrm>
            <a:off x="4412661" y="1705083"/>
            <a:ext cx="1957977" cy="1103507"/>
          </a:xfrm>
          <a:prstGeom prst="wedgeRoundRectCallout">
            <a:avLst>
              <a:gd name="adj1" fmla="val -33709"/>
              <a:gd name="adj2" fmla="val 116027"/>
              <a:gd name="adj3" fmla="val 16667"/>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2"/>
                </a:solidFill>
                <a:latin typeface="Arial" panose="020B0604020202020204" pitchFamily="34" charset="0"/>
                <a:cs typeface="Arial" panose="020B0604020202020204" pitchFamily="34" charset="0"/>
              </a:rPr>
              <a:t>Kick-Off Workshop</a:t>
            </a:r>
          </a:p>
        </p:txBody>
      </p:sp>
      <p:sp>
        <p:nvSpPr>
          <p:cNvPr id="2" name="Title 1"/>
          <p:cNvSpPr>
            <a:spLocks noGrp="1"/>
          </p:cNvSpPr>
          <p:nvPr>
            <p:ph type="title"/>
          </p:nvPr>
        </p:nvSpPr>
        <p:spPr/>
        <p:txBody>
          <a:bodyPr/>
          <a:lstStyle/>
          <a:p>
            <a:r>
              <a:rPr lang="en-US" dirty="0" err="1">
                <a:solidFill>
                  <a:schemeClr val="bg1"/>
                </a:solidFill>
              </a:rPr>
              <a:t>Möglicher</a:t>
            </a:r>
            <a:r>
              <a:rPr lang="en-US" dirty="0">
                <a:solidFill>
                  <a:schemeClr val="bg1"/>
                </a:solidFill>
              </a:rPr>
              <a:t> </a:t>
            </a:r>
            <a:r>
              <a:rPr lang="en-US" dirty="0" err="1">
                <a:solidFill>
                  <a:schemeClr val="bg1"/>
                </a:solidFill>
              </a:rPr>
              <a:t>Projektverlauf</a:t>
            </a:r>
            <a:endParaRPr lang="en-US" dirty="0">
              <a:solidFill>
                <a:schemeClr val="bg1"/>
              </a:solidFill>
            </a:endParaRPr>
          </a:p>
        </p:txBody>
      </p:sp>
      <p:grpSp>
        <p:nvGrpSpPr>
          <p:cNvPr id="3" name="Gruppieren 2">
            <a:extLst>
              <a:ext uri="{FF2B5EF4-FFF2-40B4-BE49-F238E27FC236}">
                <a16:creationId xmlns:a16="http://schemas.microsoft.com/office/drawing/2014/main" id="{A13D4FDC-23F0-4C06-A0A0-913C7C782156}"/>
              </a:ext>
            </a:extLst>
          </p:cNvPr>
          <p:cNvGrpSpPr/>
          <p:nvPr/>
        </p:nvGrpSpPr>
        <p:grpSpPr>
          <a:xfrm>
            <a:off x="4152900" y="-459772"/>
            <a:ext cx="7516145" cy="6587904"/>
            <a:chOff x="600282" y="-535972"/>
            <a:chExt cx="11068763" cy="6243023"/>
          </a:xfrm>
        </p:grpSpPr>
        <p:graphicFrame>
          <p:nvGraphicFramePr>
            <p:cNvPr id="4" name="Diagramm 3">
              <a:extLst>
                <a:ext uri="{FF2B5EF4-FFF2-40B4-BE49-F238E27FC236}">
                  <a16:creationId xmlns:a16="http://schemas.microsoft.com/office/drawing/2014/main" id="{21AC7658-4589-48AA-96EF-43CDB5F1D041}"/>
                </a:ext>
              </a:extLst>
            </p:cNvPr>
            <p:cNvGraphicFramePr/>
            <p:nvPr>
              <p:extLst>
                <p:ext uri="{D42A27DB-BD31-4B8C-83A1-F6EECF244321}">
                  <p14:modId xmlns:p14="http://schemas.microsoft.com/office/powerpoint/2010/main" val="2368268102"/>
                </p:ext>
              </p:extLst>
            </p:nvPr>
          </p:nvGraphicFramePr>
          <p:xfrm>
            <a:off x="600282" y="-535972"/>
            <a:ext cx="11068763" cy="58185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3" name="Diagramm 42"/>
            <p:cNvGraphicFramePr/>
            <p:nvPr>
              <p:extLst>
                <p:ext uri="{D42A27DB-BD31-4B8C-83A1-F6EECF244321}">
                  <p14:modId xmlns:p14="http://schemas.microsoft.com/office/powerpoint/2010/main" val="4268597077"/>
                </p:ext>
              </p:extLst>
            </p:nvPr>
          </p:nvGraphicFramePr>
          <p:xfrm>
            <a:off x="789644" y="3201793"/>
            <a:ext cx="10690034" cy="250525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4" name="Rechteck 23"/>
            <p:cNvSpPr/>
            <p:nvPr/>
          </p:nvSpPr>
          <p:spPr>
            <a:xfrm>
              <a:off x="789645" y="4939663"/>
              <a:ext cx="10274879" cy="493946"/>
            </a:xfrm>
            <a:prstGeom prst="rect">
              <a:avLst/>
            </a:prstGeom>
            <a:solidFill>
              <a:schemeClr val="bg1">
                <a:lumMod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03"/>
              <a:r>
                <a:rPr lang="de-DE" sz="1400" dirty="0">
                  <a:solidFill>
                    <a:schemeClr val="bg1"/>
                  </a:solidFill>
                </a:rPr>
                <a:t>Schulung und Projektmanagement</a:t>
              </a:r>
            </a:p>
          </p:txBody>
        </p:sp>
        <p:cxnSp>
          <p:nvCxnSpPr>
            <p:cNvPr id="45" name="Gerader Verbinder 44"/>
            <p:cNvCxnSpPr>
              <a:cxnSpLocks/>
            </p:cNvCxnSpPr>
            <p:nvPr/>
          </p:nvCxnSpPr>
          <p:spPr>
            <a:xfrm>
              <a:off x="7326293" y="2887456"/>
              <a:ext cx="3682122" cy="126369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Gerader Verbinder 43"/>
            <p:cNvCxnSpPr>
              <a:cxnSpLocks/>
            </p:cNvCxnSpPr>
            <p:nvPr/>
          </p:nvCxnSpPr>
          <p:spPr>
            <a:xfrm flipH="1">
              <a:off x="807183" y="2885199"/>
              <a:ext cx="3338459" cy="126143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feld 46"/>
            <p:cNvSpPr txBox="1"/>
            <p:nvPr/>
          </p:nvSpPr>
          <p:spPr>
            <a:xfrm>
              <a:off x="4208760" y="2939295"/>
              <a:ext cx="3436646" cy="262498"/>
            </a:xfrm>
            <a:prstGeom prst="rect">
              <a:avLst/>
            </a:prstGeom>
            <a:noFill/>
            <a:ln>
              <a:noFill/>
            </a:ln>
          </p:spPr>
          <p:txBody>
            <a:bodyPr wrap="square" rtlCol="0">
              <a:spAutoFit/>
            </a:bodyPr>
            <a:lstStyle/>
            <a:p>
              <a:pPr algn="ctr" defTabSz="914103"/>
              <a:r>
                <a:rPr lang="de-DE" sz="1200" dirty="0">
                  <a:solidFill>
                    <a:schemeClr val="bg1"/>
                  </a:solidFill>
                </a:rPr>
                <a:t>* 3-4 Monate vor Go Live</a:t>
              </a:r>
            </a:p>
          </p:txBody>
        </p:sp>
      </p:grpSp>
      <p:sp>
        <p:nvSpPr>
          <p:cNvPr id="11" name="Rechteck 10">
            <a:hlinkClick r:id="rId13" action="ppaction://hlinksldjump"/>
            <a:extLst>
              <a:ext uri="{FF2B5EF4-FFF2-40B4-BE49-F238E27FC236}">
                <a16:creationId xmlns:a16="http://schemas.microsoft.com/office/drawing/2014/main" id="{2165E707-20AA-4C42-B9A9-7A57F9A3D937}"/>
              </a:ext>
            </a:extLst>
          </p:cNvPr>
          <p:cNvSpPr/>
          <p:nvPr/>
        </p:nvSpPr>
        <p:spPr>
          <a:xfrm>
            <a:off x="10486238" y="332769"/>
            <a:ext cx="1492402" cy="5961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pic>
        <p:nvPicPr>
          <p:cNvPr id="12" name="Picture 13">
            <a:extLst>
              <a:ext uri="{FF2B5EF4-FFF2-40B4-BE49-F238E27FC236}">
                <a16:creationId xmlns:a16="http://schemas.microsoft.com/office/drawing/2014/main" id="{6172E6DB-72F0-4398-9319-AA63D3D5CCF6}"/>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bwMode="gray">
          <a:xfrm>
            <a:off x="10821632" y="492120"/>
            <a:ext cx="865412" cy="331095"/>
          </a:xfrm>
          <a:prstGeom prst="rect">
            <a:avLst/>
          </a:prstGeom>
          <a:noFill/>
          <a:ln>
            <a:noFill/>
          </a:ln>
        </p:spPr>
      </p:pic>
      <p:sp>
        <p:nvSpPr>
          <p:cNvPr id="13" name="Rechteck 12">
            <a:hlinkClick r:id="rId13" action="ppaction://hlinksldjump"/>
            <a:extLst>
              <a:ext uri="{FF2B5EF4-FFF2-40B4-BE49-F238E27FC236}">
                <a16:creationId xmlns:a16="http://schemas.microsoft.com/office/drawing/2014/main" id="{1F25175D-673F-4635-BC86-A3158753B44A}"/>
              </a:ext>
            </a:extLst>
          </p:cNvPr>
          <p:cNvSpPr/>
          <p:nvPr/>
        </p:nvSpPr>
        <p:spPr>
          <a:xfrm>
            <a:off x="10486238" y="332769"/>
            <a:ext cx="1492402" cy="5961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spTree>
    <p:extLst>
      <p:ext uri="{BB962C8B-B14F-4D97-AF65-F5344CB8AC3E}">
        <p14:creationId xmlns:p14="http://schemas.microsoft.com/office/powerpoint/2010/main" val="18090510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B176427B-7140-465D-BF98-6CD5E3961E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531" b="9368"/>
          <a:stretch/>
        </p:blipFill>
        <p:spPr>
          <a:xfrm>
            <a:off x="521505" y="1015999"/>
            <a:ext cx="11177804" cy="5842001"/>
          </a:xfrm>
          <a:prstGeom prst="rect">
            <a:avLst/>
          </a:prstGeom>
        </p:spPr>
      </p:pic>
      <p:grpSp>
        <p:nvGrpSpPr>
          <p:cNvPr id="7" name="Gruppieren 6">
            <a:extLst>
              <a:ext uri="{FF2B5EF4-FFF2-40B4-BE49-F238E27FC236}">
                <a16:creationId xmlns:a16="http://schemas.microsoft.com/office/drawing/2014/main" id="{2C77E861-04AA-4A89-BFDC-E43DAAD0EE5D}"/>
              </a:ext>
            </a:extLst>
          </p:cNvPr>
          <p:cNvGrpSpPr/>
          <p:nvPr/>
        </p:nvGrpSpPr>
        <p:grpSpPr>
          <a:xfrm>
            <a:off x="2404480" y="2557477"/>
            <a:ext cx="7328483" cy="3284524"/>
            <a:chOff x="2312139" y="2339034"/>
            <a:chExt cx="7783995" cy="3527216"/>
          </a:xfrm>
        </p:grpSpPr>
        <p:sp>
          <p:nvSpPr>
            <p:cNvPr id="5" name="Rechteck 4"/>
            <p:cNvSpPr/>
            <p:nvPr/>
          </p:nvSpPr>
          <p:spPr>
            <a:xfrm>
              <a:off x="2312139" y="5558473"/>
              <a:ext cx="7783995" cy="307777"/>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DE" sz="1400" b="0" i="0" u="sng" strike="noStrike" kern="1200" cap="none" spc="0" normalizeH="0" baseline="0" noProof="0">
                  <a:ln>
                    <a:noFill/>
                  </a:ln>
                  <a:solidFill>
                    <a:srgbClr val="0563C1"/>
                  </a:solidFill>
                  <a:effectLst/>
                  <a:uLnTx/>
                  <a:uFillTx/>
                  <a:latin typeface="Calibri" panose="020F0502020204030204" pitchFamily="34" charset="0"/>
                  <a:ea typeface="Calibri" panose="020F0502020204030204" pitchFamily="34" charset="0"/>
                  <a:cs typeface="+mn-cs"/>
                  <a:hlinkClick r:id="rId4"/>
                </a:rPr>
                <a:t>http://www.testbild.de/test/tests-zu-technik/trusted-solutions-2018-personalwesen-463913.html</a:t>
              </a:r>
              <a:endParaRPr kumimoji="0" lang="de-DE" sz="1400" b="0" i="0" u="none" strike="noStrike" kern="1200" cap="none" spc="0" normalizeH="0" baseline="0" noProof="0">
                <a:ln>
                  <a:noFill/>
                </a:ln>
                <a:solidFill>
                  <a:srgbClr val="75787B"/>
                </a:solidFill>
                <a:effectLst/>
                <a:uLnTx/>
                <a:uFillTx/>
                <a:latin typeface="Arial"/>
                <a:ea typeface="+mn-ea"/>
                <a:cs typeface="+mn-cs"/>
              </a:endParaRPr>
            </a:p>
          </p:txBody>
        </p:sp>
        <p:grpSp>
          <p:nvGrpSpPr>
            <p:cNvPr id="6" name="Gruppieren 5">
              <a:extLst>
                <a:ext uri="{FF2B5EF4-FFF2-40B4-BE49-F238E27FC236}">
                  <a16:creationId xmlns:a16="http://schemas.microsoft.com/office/drawing/2014/main" id="{0EDBCECB-FFD2-46D1-924A-7AF16C8E1714}"/>
                </a:ext>
              </a:extLst>
            </p:cNvPr>
            <p:cNvGrpSpPr/>
            <p:nvPr/>
          </p:nvGrpSpPr>
          <p:grpSpPr>
            <a:xfrm>
              <a:off x="2312139" y="2339034"/>
              <a:ext cx="7783995" cy="3132403"/>
              <a:chOff x="2312139" y="2339034"/>
              <a:chExt cx="7783995" cy="3132403"/>
            </a:xfrm>
          </p:grpSpPr>
          <p:pic>
            <p:nvPicPr>
              <p:cNvPr id="21" name="Grafik 20">
                <a:extLst>
                  <a:ext uri="{FF2B5EF4-FFF2-40B4-BE49-F238E27FC236}">
                    <a16:creationId xmlns:a16="http://schemas.microsoft.com/office/drawing/2014/main" id="{1DBE5EBC-6F2D-4E22-8896-08032ED26A85}"/>
                  </a:ext>
                </a:extLst>
              </p:cNvPr>
              <p:cNvPicPr>
                <a:picLocks noChangeAspect="1"/>
              </p:cNvPicPr>
              <p:nvPr/>
            </p:nvPicPr>
            <p:blipFill>
              <a:blip r:embed="rId5"/>
              <a:stretch>
                <a:fillRect/>
              </a:stretch>
            </p:blipFill>
            <p:spPr>
              <a:xfrm>
                <a:off x="2312139" y="2339034"/>
                <a:ext cx="7783995" cy="3132403"/>
              </a:xfrm>
              <a:prstGeom prst="rect">
                <a:avLst/>
              </a:prstGeom>
            </p:spPr>
          </p:pic>
          <p:sp>
            <p:nvSpPr>
              <p:cNvPr id="22" name="Rechteck 21">
                <a:extLst>
                  <a:ext uri="{FF2B5EF4-FFF2-40B4-BE49-F238E27FC236}">
                    <a16:creationId xmlns:a16="http://schemas.microsoft.com/office/drawing/2014/main" id="{1593C70E-DA30-4E1E-A28F-5BCC459B311D}"/>
                  </a:ext>
                </a:extLst>
              </p:cNvPr>
              <p:cNvSpPr/>
              <p:nvPr/>
            </p:nvSpPr>
            <p:spPr>
              <a:xfrm>
                <a:off x="2312139" y="2953790"/>
                <a:ext cx="7746295" cy="315622"/>
              </a:xfrm>
              <a:prstGeom prst="rect">
                <a:avLst/>
              </a:prstGeom>
              <a:noFill/>
              <a:ln w="47625">
                <a:solidFill>
                  <a:srgbClr val="00D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667" hangingPunct="0"/>
                <a:endParaRPr lang="de-DE" sz="3200" i="1" kern="0">
                  <a:solidFill>
                    <a:srgbClr val="FFFFFF"/>
                  </a:solidFill>
                  <a:latin typeface="Arial" panose="020B0604020202020204"/>
                  <a:sym typeface="Arial"/>
                </a:endParaRPr>
              </a:p>
            </p:txBody>
          </p:sp>
        </p:grpSp>
      </p:grpSp>
      <p:sp>
        <p:nvSpPr>
          <p:cNvPr id="3" name="Titel 2">
            <a:extLst>
              <a:ext uri="{FF2B5EF4-FFF2-40B4-BE49-F238E27FC236}">
                <a16:creationId xmlns:a16="http://schemas.microsoft.com/office/drawing/2014/main" id="{17405D37-A1CD-427C-9030-F06AF5EB760C}"/>
              </a:ext>
            </a:extLst>
          </p:cNvPr>
          <p:cNvSpPr>
            <a:spLocks noGrp="1"/>
          </p:cNvSpPr>
          <p:nvPr>
            <p:ph type="title"/>
          </p:nvPr>
        </p:nvSpPr>
        <p:spPr/>
        <p:txBody>
          <a:bodyPr/>
          <a:lstStyle/>
          <a:p>
            <a:r>
              <a:rPr lang="de-DE"/>
              <a:t>Neutrale Marktbetrachtung</a:t>
            </a:r>
            <a:endParaRPr lang="de-DE" dirty="0"/>
          </a:p>
        </p:txBody>
      </p:sp>
      <p:sp>
        <p:nvSpPr>
          <p:cNvPr id="24" name="Textfeld 23">
            <a:extLst>
              <a:ext uri="{FF2B5EF4-FFF2-40B4-BE49-F238E27FC236}">
                <a16:creationId xmlns:a16="http://schemas.microsoft.com/office/drawing/2014/main" id="{BA4BB0DC-6CF5-48FA-84AA-3F125602577A}"/>
              </a:ext>
            </a:extLst>
          </p:cNvPr>
          <p:cNvSpPr txBox="1"/>
          <p:nvPr/>
        </p:nvSpPr>
        <p:spPr>
          <a:xfrm>
            <a:off x="2312139" y="1537746"/>
            <a:ext cx="4284394" cy="861774"/>
          </a:xfrm>
          <a:prstGeom prst="rect">
            <a:avLst/>
          </a:prstGeom>
          <a:noFill/>
        </p:spPr>
        <p:txBody>
          <a:bodyPr wrap="square" rtlCol="0">
            <a:spAutoFit/>
          </a:bodyPr>
          <a:lstStyle/>
          <a:p>
            <a:pPr defTabSz="412667" hangingPunct="0"/>
            <a:r>
              <a:rPr lang="de-DE" sz="2200" b="1" kern="0" dirty="0">
                <a:solidFill>
                  <a:srgbClr val="000000"/>
                </a:solidFill>
                <a:latin typeface="Arial"/>
                <a:cs typeface="Arial"/>
                <a:sym typeface="Arial"/>
              </a:rPr>
              <a:t>TRUSTED SOLUTIONS 2018:</a:t>
            </a:r>
          </a:p>
          <a:p>
            <a:pPr defTabSz="412667" hangingPunct="0"/>
            <a:r>
              <a:rPr lang="de-DE" sz="1600" kern="0" dirty="0">
                <a:solidFill>
                  <a:srgbClr val="000000"/>
                </a:solidFill>
                <a:latin typeface="Arial"/>
                <a:cs typeface="Arial"/>
                <a:sym typeface="Arial"/>
              </a:rPr>
              <a:t>Die beste Software für Profis</a:t>
            </a:r>
          </a:p>
          <a:p>
            <a:pPr defTabSz="412667" hangingPunct="0"/>
            <a:endParaRPr lang="de-DE" sz="1200" kern="0" dirty="0">
              <a:solidFill>
                <a:srgbClr val="000000"/>
              </a:solidFill>
              <a:latin typeface="Arial"/>
              <a:cs typeface="Arial"/>
              <a:sym typeface="Arial"/>
            </a:endParaRPr>
          </a:p>
        </p:txBody>
      </p:sp>
      <p:sp>
        <p:nvSpPr>
          <p:cNvPr id="14" name="Rechteck 13">
            <a:hlinkClick r:id="rId6" action="ppaction://hlinksldjump"/>
            <a:extLst>
              <a:ext uri="{FF2B5EF4-FFF2-40B4-BE49-F238E27FC236}">
                <a16:creationId xmlns:a16="http://schemas.microsoft.com/office/drawing/2014/main" id="{5DBF27D3-E0F8-4AB6-B77F-2859DAAEB80C}"/>
              </a:ext>
            </a:extLst>
          </p:cNvPr>
          <p:cNvSpPr/>
          <p:nvPr/>
        </p:nvSpPr>
        <p:spPr>
          <a:xfrm>
            <a:off x="10486238" y="332769"/>
            <a:ext cx="1492402" cy="5961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spTree>
    <p:extLst>
      <p:ext uri="{BB962C8B-B14F-4D97-AF65-F5344CB8AC3E}">
        <p14:creationId xmlns:p14="http://schemas.microsoft.com/office/powerpoint/2010/main" val="2941560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1" name="Titel 4110">
            <a:extLst>
              <a:ext uri="{FF2B5EF4-FFF2-40B4-BE49-F238E27FC236}">
                <a16:creationId xmlns:a16="http://schemas.microsoft.com/office/drawing/2014/main" id="{17AE155D-F734-4A38-AD75-87971E4EAF0A}"/>
              </a:ext>
            </a:extLst>
          </p:cNvPr>
          <p:cNvSpPr>
            <a:spLocks noGrp="1"/>
          </p:cNvSpPr>
          <p:nvPr>
            <p:ph type="title"/>
          </p:nvPr>
        </p:nvSpPr>
        <p:spPr/>
        <p:txBody>
          <a:bodyPr/>
          <a:lstStyle/>
          <a:p>
            <a:r>
              <a:rPr lang="de-DE" dirty="0"/>
              <a:t>Referenzen</a:t>
            </a:r>
          </a:p>
        </p:txBody>
      </p:sp>
      <p:sp>
        <p:nvSpPr>
          <p:cNvPr id="3" name="Date Placeholder 2"/>
          <p:cNvSpPr>
            <a:spLocks noGrp="1"/>
          </p:cNvSpPr>
          <p:nvPr>
            <p:ph type="dt" sz="half" idx="2"/>
          </p:nvPr>
        </p:nvSpPr>
        <p:spPr/>
        <p:txBody>
          <a:bodyPr/>
          <a:lstStyle/>
          <a:p>
            <a:fld id="{D768EDA6-B397-EB4E-81C0-A61599B00C54}" type="datetime1">
              <a:rPr lang="en-US" smtClean="0"/>
              <a:t>8/9/2021</a:t>
            </a:fld>
            <a:endParaRPr lang="en-GB"/>
          </a:p>
        </p:txBody>
      </p:sp>
      <p:sp>
        <p:nvSpPr>
          <p:cNvPr id="4" name="Slide Number Placeholder 3"/>
          <p:cNvSpPr>
            <a:spLocks noGrp="1"/>
          </p:cNvSpPr>
          <p:nvPr>
            <p:ph type="sldNum" sz="quarter" idx="4"/>
          </p:nvPr>
        </p:nvSpPr>
        <p:spPr/>
        <p:txBody>
          <a:bodyPr/>
          <a:lstStyle/>
          <a:p>
            <a:fld id="{C801F209-6BE7-4AF7-9211-E3F7558EC97C}" type="slidenum">
              <a:rPr lang="en-GB" smtClean="0"/>
              <a:pPr/>
              <a:t>85</a:t>
            </a:fld>
            <a:endParaRPr lang="en-GB"/>
          </a:p>
        </p:txBody>
      </p:sp>
      <p:sp>
        <p:nvSpPr>
          <p:cNvPr id="6" name="Rectangle 5">
            <a:extLst>
              <a:ext uri="{FF2B5EF4-FFF2-40B4-BE49-F238E27FC236}">
                <a16:creationId xmlns:a16="http://schemas.microsoft.com/office/drawing/2014/main" id="{2557B8C0-2729-9942-A086-609247FFB3BD}"/>
              </a:ext>
            </a:extLst>
          </p:cNvPr>
          <p:cNvSpPr/>
          <p:nvPr/>
        </p:nvSpPr>
        <p:spPr>
          <a:xfrm>
            <a:off x="508000" y="1641942"/>
            <a:ext cx="2656700" cy="17078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9"/>
          </a:p>
        </p:txBody>
      </p:sp>
      <p:sp>
        <p:nvSpPr>
          <p:cNvPr id="10" name="Rectangle 9">
            <a:extLst>
              <a:ext uri="{FF2B5EF4-FFF2-40B4-BE49-F238E27FC236}">
                <a16:creationId xmlns:a16="http://schemas.microsoft.com/office/drawing/2014/main" id="{70CFF352-2AD0-CE40-954C-517E679A449D}"/>
              </a:ext>
            </a:extLst>
          </p:cNvPr>
          <p:cNvSpPr/>
          <p:nvPr/>
        </p:nvSpPr>
        <p:spPr>
          <a:xfrm>
            <a:off x="3299595" y="1641942"/>
            <a:ext cx="2656700" cy="17078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9"/>
          </a:p>
        </p:txBody>
      </p:sp>
      <p:sp>
        <p:nvSpPr>
          <p:cNvPr id="14" name="Rectangle 13">
            <a:extLst>
              <a:ext uri="{FF2B5EF4-FFF2-40B4-BE49-F238E27FC236}">
                <a16:creationId xmlns:a16="http://schemas.microsoft.com/office/drawing/2014/main" id="{CE58FE8B-0DC6-7944-B8CB-A86C8808348B}"/>
              </a:ext>
            </a:extLst>
          </p:cNvPr>
          <p:cNvSpPr/>
          <p:nvPr/>
        </p:nvSpPr>
        <p:spPr>
          <a:xfrm>
            <a:off x="6097546" y="1639184"/>
            <a:ext cx="2656700" cy="17078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9"/>
          </a:p>
        </p:txBody>
      </p:sp>
      <p:sp>
        <p:nvSpPr>
          <p:cNvPr id="15" name="Rectangle 14">
            <a:extLst>
              <a:ext uri="{FF2B5EF4-FFF2-40B4-BE49-F238E27FC236}">
                <a16:creationId xmlns:a16="http://schemas.microsoft.com/office/drawing/2014/main" id="{FB63B0E2-CE81-C24A-92A6-DF491208E640}"/>
              </a:ext>
            </a:extLst>
          </p:cNvPr>
          <p:cNvSpPr/>
          <p:nvPr/>
        </p:nvSpPr>
        <p:spPr>
          <a:xfrm>
            <a:off x="6097546" y="3482126"/>
            <a:ext cx="2656700" cy="17078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9"/>
          </a:p>
        </p:txBody>
      </p:sp>
      <p:sp>
        <p:nvSpPr>
          <p:cNvPr id="18" name="Rectangle 17">
            <a:extLst>
              <a:ext uri="{FF2B5EF4-FFF2-40B4-BE49-F238E27FC236}">
                <a16:creationId xmlns:a16="http://schemas.microsoft.com/office/drawing/2014/main" id="{B879074E-61D0-C648-A8E8-56AC9B45D3E3}"/>
              </a:ext>
            </a:extLst>
          </p:cNvPr>
          <p:cNvSpPr/>
          <p:nvPr/>
        </p:nvSpPr>
        <p:spPr>
          <a:xfrm>
            <a:off x="8897125" y="1641942"/>
            <a:ext cx="2656700" cy="17078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9"/>
          </a:p>
        </p:txBody>
      </p:sp>
      <p:sp>
        <p:nvSpPr>
          <p:cNvPr id="19" name="Rectangle 18">
            <a:extLst>
              <a:ext uri="{FF2B5EF4-FFF2-40B4-BE49-F238E27FC236}">
                <a16:creationId xmlns:a16="http://schemas.microsoft.com/office/drawing/2014/main" id="{C1688A87-3AB1-514D-8AE6-BBD5A2EC1804}"/>
              </a:ext>
            </a:extLst>
          </p:cNvPr>
          <p:cNvSpPr/>
          <p:nvPr/>
        </p:nvSpPr>
        <p:spPr>
          <a:xfrm>
            <a:off x="8897125" y="3484886"/>
            <a:ext cx="2656700" cy="17078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9"/>
          </a:p>
        </p:txBody>
      </p:sp>
      <p:sp>
        <p:nvSpPr>
          <p:cNvPr id="7" name="Rectangle 6">
            <a:extLst>
              <a:ext uri="{FF2B5EF4-FFF2-40B4-BE49-F238E27FC236}">
                <a16:creationId xmlns:a16="http://schemas.microsoft.com/office/drawing/2014/main" id="{8DCEBABF-E0AF-C144-BD6E-3F55C523CE55}"/>
              </a:ext>
            </a:extLst>
          </p:cNvPr>
          <p:cNvSpPr/>
          <p:nvPr/>
        </p:nvSpPr>
        <p:spPr>
          <a:xfrm>
            <a:off x="508000" y="3484886"/>
            <a:ext cx="2656700" cy="17078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9"/>
          </a:p>
        </p:txBody>
      </p:sp>
      <p:sp>
        <p:nvSpPr>
          <p:cNvPr id="11" name="Rectangle 10">
            <a:extLst>
              <a:ext uri="{FF2B5EF4-FFF2-40B4-BE49-F238E27FC236}">
                <a16:creationId xmlns:a16="http://schemas.microsoft.com/office/drawing/2014/main" id="{D2753B6D-62FC-0644-858F-28110FE9023E}"/>
              </a:ext>
            </a:extLst>
          </p:cNvPr>
          <p:cNvSpPr/>
          <p:nvPr/>
        </p:nvSpPr>
        <p:spPr>
          <a:xfrm>
            <a:off x="3299595" y="3484886"/>
            <a:ext cx="2656700" cy="17078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9"/>
          </a:p>
        </p:txBody>
      </p:sp>
      <mc:AlternateContent xmlns:mc="http://schemas.openxmlformats.org/markup-compatibility/2006" xmlns:psez="http://schemas.microsoft.com/office/powerpoint/2016/sectionzoom">
        <mc:Choice Requires="psez">
          <p:graphicFrame>
            <p:nvGraphicFramePr>
              <p:cNvPr id="44" name="Abschnittszoom 43">
                <a:extLst>
                  <a:ext uri="{FF2B5EF4-FFF2-40B4-BE49-F238E27FC236}">
                    <a16:creationId xmlns:a16="http://schemas.microsoft.com/office/drawing/2014/main" id="{B51A1EB1-19C5-4B38-8FCE-0A938E4194F7}"/>
                  </a:ext>
                </a:extLst>
              </p:cNvPr>
              <p:cNvGraphicFramePr>
                <a:graphicFrameLocks noChangeAspect="1"/>
              </p:cNvGraphicFramePr>
              <p:nvPr>
                <p:extLst>
                  <p:ext uri="{D42A27DB-BD31-4B8C-83A1-F6EECF244321}">
                    <p14:modId xmlns:p14="http://schemas.microsoft.com/office/powerpoint/2010/main" val="3003358179"/>
                  </p:ext>
                </p:extLst>
              </p:nvPr>
            </p:nvGraphicFramePr>
            <p:xfrm>
              <a:off x="4092937" y="1958902"/>
              <a:ext cx="1068388" cy="1068388"/>
            </p:xfrm>
            <a:graphic>
              <a:graphicData uri="http://schemas.microsoft.com/office/powerpoint/2016/sectionzoom">
                <psez:sectionZm>
                  <psez:sectionZmObj sectionId="{BA94B9CD-EA33-4911-8025-A83182AA4C87}">
                    <psez:zmPr id="{C27CDB1F-987D-4B58-B4A7-983E003A738A}" transitionDur="1000">
                      <p166:blipFill xmlns:p166="http://schemas.microsoft.com/office/powerpoint/2016/6/main">
                        <a:blip r:embed="rId3"/>
                        <a:stretch>
                          <a:fillRect/>
                        </a:stretch>
                      </p166:blipFill>
                      <p166:spPr xmlns:p166="http://schemas.microsoft.com/office/powerpoint/2016/6/main">
                        <a:xfrm>
                          <a:off x="0" y="0"/>
                          <a:ext cx="1068388" cy="1068388"/>
                        </a:xfrm>
                        <a:prstGeom prst="rect">
                          <a:avLst/>
                        </a:prstGeom>
                        <a:ln w="3175">
                          <a:solidFill>
                            <a:prstClr val="ltGray"/>
                          </a:solidFill>
                        </a:ln>
                      </p166:spPr>
                    </psez:zmPr>
                  </psez:sectionZmObj>
                </psez:sectionZm>
              </a:graphicData>
            </a:graphic>
          </p:graphicFrame>
        </mc:Choice>
        <mc:Fallback xmlns="">
          <p:pic>
            <p:nvPicPr>
              <p:cNvPr id="44" name="Abschnittszoom 43">
                <a:hlinkClick r:id="rId4" action="ppaction://hlinksldjump"/>
                <a:extLst>
                  <a:ext uri="{FF2B5EF4-FFF2-40B4-BE49-F238E27FC236}">
                    <a16:creationId xmlns:a16="http://schemas.microsoft.com/office/drawing/2014/main" id="{B51A1EB1-19C5-4B38-8FCE-0A938E4194F7}"/>
                  </a:ext>
                </a:extLst>
              </p:cNvPr>
              <p:cNvPicPr>
                <a:picLocks noGrp="1" noRot="1" noChangeAspect="1" noMove="1" noResize="1" noEditPoints="1" noAdjustHandles="1" noChangeArrowheads="1" noChangeShapeType="1"/>
              </p:cNvPicPr>
              <p:nvPr/>
            </p:nvPicPr>
            <p:blipFill>
              <a:blip r:embed="rId5">
                <a:extLst>
                  <a:ext uri="{28A0092B-C50C-407E-A947-70E740481C1C}">
                    <a14:useLocalDpi xmlns:a14="http://schemas.microsoft.com/office/drawing/2010/main" val="0"/>
                  </a:ext>
                </a:extLst>
              </a:blip>
              <a:stretch>
                <a:fillRect/>
              </a:stretch>
            </p:blipFill>
            <p:spPr>
              <a:xfrm>
                <a:off x="4092937" y="1958902"/>
                <a:ext cx="1068388" cy="1068388"/>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48" name="Abschnittszoom 47">
                <a:extLst>
                  <a:ext uri="{FF2B5EF4-FFF2-40B4-BE49-F238E27FC236}">
                    <a16:creationId xmlns:a16="http://schemas.microsoft.com/office/drawing/2014/main" id="{B43DD666-6920-4C2C-994F-ADF96C7EFE09}"/>
                  </a:ext>
                </a:extLst>
              </p:cNvPr>
              <p:cNvGraphicFramePr>
                <a:graphicFrameLocks noChangeAspect="1"/>
              </p:cNvGraphicFramePr>
              <p:nvPr>
                <p:extLst>
                  <p:ext uri="{D42A27DB-BD31-4B8C-83A1-F6EECF244321}">
                    <p14:modId xmlns:p14="http://schemas.microsoft.com/office/powerpoint/2010/main" val="236859038"/>
                  </p:ext>
                </p:extLst>
              </p:nvPr>
            </p:nvGraphicFramePr>
            <p:xfrm>
              <a:off x="6358623" y="2148280"/>
              <a:ext cx="2136174" cy="689631"/>
            </p:xfrm>
            <a:graphic>
              <a:graphicData uri="http://schemas.microsoft.com/office/powerpoint/2016/sectionzoom">
                <psez:sectionZm>
                  <psez:sectionZmObj sectionId="{945B8C58-90D4-49FC-AC36-24B1FBD5E0B6}">
                    <psez:zmPr id="{1B714C82-31DD-4B76-B861-EFD09820C91F}" transitionDur="1000">
                      <p166:blipFill xmlns:p166="http://schemas.microsoft.com/office/powerpoint/2016/6/main">
                        <a:blip r:embed="rId6"/>
                        <a:stretch>
                          <a:fillRect/>
                        </a:stretch>
                      </p166:blipFill>
                      <p166:spPr xmlns:p166="http://schemas.microsoft.com/office/powerpoint/2016/6/main">
                        <a:xfrm>
                          <a:off x="0" y="0"/>
                          <a:ext cx="2136174" cy="689631"/>
                        </a:xfrm>
                        <a:prstGeom prst="rect">
                          <a:avLst/>
                        </a:prstGeom>
                        <a:ln w="3175">
                          <a:noFill/>
                        </a:ln>
                      </p166:spPr>
                    </psez:zmPr>
                  </psez:sectionZmObj>
                </psez:sectionZm>
              </a:graphicData>
            </a:graphic>
          </p:graphicFrame>
        </mc:Choice>
        <mc:Fallback xmlns="">
          <p:pic>
            <p:nvPicPr>
              <p:cNvPr id="48" name="Abschnittszoom 47">
                <a:hlinkClick r:id="rId7" action="ppaction://hlinksldjump"/>
                <a:extLst>
                  <a:ext uri="{FF2B5EF4-FFF2-40B4-BE49-F238E27FC236}">
                    <a16:creationId xmlns:a16="http://schemas.microsoft.com/office/drawing/2014/main" id="{B43DD666-6920-4C2C-994F-ADF96C7EFE09}"/>
                  </a:ext>
                </a:extLst>
              </p:cNvPr>
              <p:cNvPicPr>
                <a:picLocks noGrp="1" noRot="1" noChangeAspect="1" noMove="1" noResize="1" noEditPoints="1" noAdjustHandles="1" noChangeArrowheads="1" noChangeShapeType="1"/>
              </p:cNvPicPr>
              <p:nvPr/>
            </p:nvPicPr>
            <p:blipFill>
              <a:blip r:embed="rId8">
                <a:extLst>
                  <a:ext uri="{28A0092B-C50C-407E-A947-70E740481C1C}">
                    <a14:useLocalDpi xmlns:a14="http://schemas.microsoft.com/office/drawing/2010/main" val="0"/>
                  </a:ext>
                </a:extLst>
              </a:blip>
              <a:stretch>
                <a:fillRect/>
              </a:stretch>
            </p:blipFill>
            <p:spPr>
              <a:xfrm>
                <a:off x="6358623" y="2148280"/>
                <a:ext cx="2136174" cy="689631"/>
              </a:xfrm>
              <a:prstGeom prst="rect">
                <a:avLst/>
              </a:prstGeom>
              <a:ln w="3175">
                <a:noFill/>
              </a:ln>
            </p:spPr>
          </p:pic>
        </mc:Fallback>
      </mc:AlternateContent>
      <mc:AlternateContent xmlns:mc="http://schemas.openxmlformats.org/markup-compatibility/2006" xmlns:psez="http://schemas.microsoft.com/office/powerpoint/2016/sectionzoom">
        <mc:Choice Requires="psez">
          <p:graphicFrame>
            <p:nvGraphicFramePr>
              <p:cNvPr id="49" name="Abschnittszoom 48">
                <a:extLst>
                  <a:ext uri="{FF2B5EF4-FFF2-40B4-BE49-F238E27FC236}">
                    <a16:creationId xmlns:a16="http://schemas.microsoft.com/office/drawing/2014/main" id="{7FC0840B-E06E-4B9B-82BE-69240575E324}"/>
                  </a:ext>
                </a:extLst>
              </p:cNvPr>
              <p:cNvGraphicFramePr>
                <a:graphicFrameLocks noChangeAspect="1"/>
              </p:cNvGraphicFramePr>
              <p:nvPr>
                <p:extLst>
                  <p:ext uri="{D42A27DB-BD31-4B8C-83A1-F6EECF244321}">
                    <p14:modId xmlns:p14="http://schemas.microsoft.com/office/powerpoint/2010/main" val="566332921"/>
                  </p:ext>
                </p:extLst>
              </p:nvPr>
            </p:nvGraphicFramePr>
            <p:xfrm>
              <a:off x="9371752" y="2097071"/>
              <a:ext cx="1707445" cy="792047"/>
            </p:xfrm>
            <a:graphic>
              <a:graphicData uri="http://schemas.microsoft.com/office/powerpoint/2016/sectionzoom">
                <psez:sectionZm>
                  <psez:sectionZmObj sectionId="{8A81C8DE-CC72-4689-A945-A7C7FBFF0390}">
                    <psez:zmPr id="{FF94F296-1171-4967-B396-C37F53AFFABE}" transitionDur="1000">
                      <p166:blipFill xmlns:p166="http://schemas.microsoft.com/office/powerpoint/2016/6/main">
                        <a:blip r:embed="rId9"/>
                        <a:stretch>
                          <a:fillRect/>
                        </a:stretch>
                      </p166:blipFill>
                      <p166:spPr xmlns:p166="http://schemas.microsoft.com/office/powerpoint/2016/6/main">
                        <a:xfrm>
                          <a:off x="0" y="0"/>
                          <a:ext cx="1707445" cy="792047"/>
                        </a:xfrm>
                        <a:prstGeom prst="rect">
                          <a:avLst/>
                        </a:prstGeom>
                        <a:ln w="3175">
                          <a:noFill/>
                        </a:ln>
                      </p166:spPr>
                    </psez:zmPr>
                  </psez:sectionZmObj>
                </psez:sectionZm>
              </a:graphicData>
            </a:graphic>
          </p:graphicFrame>
        </mc:Choice>
        <mc:Fallback xmlns="">
          <p:pic>
            <p:nvPicPr>
              <p:cNvPr id="49" name="Abschnittszoom 48">
                <a:hlinkClick r:id="rId10" action="ppaction://hlinksldjump"/>
                <a:extLst>
                  <a:ext uri="{FF2B5EF4-FFF2-40B4-BE49-F238E27FC236}">
                    <a16:creationId xmlns:a16="http://schemas.microsoft.com/office/drawing/2014/main" id="{7FC0840B-E06E-4B9B-82BE-69240575E324}"/>
                  </a:ext>
                </a:extLst>
              </p:cNvPr>
              <p:cNvPicPr>
                <a:picLocks noGrp="1" noRot="1" noChangeAspect="1" noMove="1" noResize="1" noEditPoints="1" noAdjustHandles="1" noChangeArrowheads="1" noChangeShapeType="1"/>
              </p:cNvPicPr>
              <p:nvPr/>
            </p:nvPicPr>
            <p:blipFill>
              <a:blip r:embed="rId11">
                <a:extLst>
                  <a:ext uri="{28A0092B-C50C-407E-A947-70E740481C1C}">
                    <a14:useLocalDpi xmlns:a14="http://schemas.microsoft.com/office/drawing/2010/main" val="0"/>
                  </a:ext>
                </a:extLst>
              </a:blip>
              <a:stretch>
                <a:fillRect/>
              </a:stretch>
            </p:blipFill>
            <p:spPr>
              <a:xfrm>
                <a:off x="9371752" y="2097071"/>
                <a:ext cx="1707445" cy="792047"/>
              </a:xfrm>
              <a:prstGeom prst="rect">
                <a:avLst/>
              </a:prstGeom>
              <a:ln w="3175">
                <a:noFill/>
              </a:ln>
            </p:spPr>
          </p:pic>
        </mc:Fallback>
      </mc:AlternateContent>
      <mc:AlternateContent xmlns:mc="http://schemas.openxmlformats.org/markup-compatibility/2006" xmlns:psez="http://schemas.microsoft.com/office/powerpoint/2016/sectionzoom">
        <mc:Choice Requires="psez">
          <p:graphicFrame>
            <p:nvGraphicFramePr>
              <p:cNvPr id="52" name="Abschnittszoom 51">
                <a:extLst>
                  <a:ext uri="{FF2B5EF4-FFF2-40B4-BE49-F238E27FC236}">
                    <a16:creationId xmlns:a16="http://schemas.microsoft.com/office/drawing/2014/main" id="{97C30C9A-F069-4C8C-85B7-38CAAD392897}"/>
                  </a:ext>
                </a:extLst>
              </p:cNvPr>
              <p:cNvGraphicFramePr>
                <a:graphicFrameLocks noChangeAspect="1"/>
              </p:cNvGraphicFramePr>
              <p:nvPr>
                <p:extLst>
                  <p:ext uri="{D42A27DB-BD31-4B8C-83A1-F6EECF244321}">
                    <p14:modId xmlns:p14="http://schemas.microsoft.com/office/powerpoint/2010/main" val="2705552464"/>
                  </p:ext>
                </p:extLst>
              </p:nvPr>
            </p:nvGraphicFramePr>
            <p:xfrm>
              <a:off x="1167314" y="3732335"/>
              <a:ext cx="1251424" cy="1207407"/>
            </p:xfrm>
            <a:graphic>
              <a:graphicData uri="http://schemas.microsoft.com/office/powerpoint/2016/sectionzoom">
                <psez:sectionZm>
                  <psez:sectionZmObj sectionId="{A695EA12-8D1B-46EF-8E66-39423FF8AA54}">
                    <psez:zmPr id="{BF55CAD4-8226-4357-9F14-BE9F8AAE7280}" transitionDur="1000">
                      <p166:blipFill xmlns:p166="http://schemas.microsoft.com/office/powerpoint/2016/6/main">
                        <a:blip r:embed="rId12"/>
                        <a:stretch>
                          <a:fillRect/>
                        </a:stretch>
                      </p166:blipFill>
                      <p166:spPr xmlns:p166="http://schemas.microsoft.com/office/powerpoint/2016/6/main">
                        <a:xfrm>
                          <a:off x="0" y="0"/>
                          <a:ext cx="1251424" cy="1207407"/>
                        </a:xfrm>
                        <a:prstGeom prst="rect">
                          <a:avLst/>
                        </a:prstGeom>
                        <a:ln w="3175">
                          <a:noFill/>
                        </a:ln>
                      </p166:spPr>
                    </psez:zmPr>
                  </psez:sectionZmObj>
                </psez:sectionZm>
              </a:graphicData>
            </a:graphic>
          </p:graphicFrame>
        </mc:Choice>
        <mc:Fallback xmlns="">
          <p:pic>
            <p:nvPicPr>
              <p:cNvPr id="52" name="Abschnittszoom 51">
                <a:hlinkClick r:id="rId13" action="ppaction://hlinksldjump"/>
                <a:extLst>
                  <a:ext uri="{FF2B5EF4-FFF2-40B4-BE49-F238E27FC236}">
                    <a16:creationId xmlns:a16="http://schemas.microsoft.com/office/drawing/2014/main" id="{97C30C9A-F069-4C8C-85B7-38CAAD392897}"/>
                  </a:ext>
                </a:extLst>
              </p:cNvPr>
              <p:cNvPicPr>
                <a:picLocks noGrp="1" noRot="1" noChangeAspect="1" noMove="1" noResize="1" noEditPoints="1" noAdjustHandles="1" noChangeArrowheads="1" noChangeShapeType="1"/>
              </p:cNvPicPr>
              <p:nvPr/>
            </p:nvPicPr>
            <p:blipFill>
              <a:blip r:embed="rId14" cstate="print">
                <a:extLst>
                  <a:ext uri="{28A0092B-C50C-407E-A947-70E740481C1C}">
                    <a14:useLocalDpi xmlns:a14="http://schemas.microsoft.com/office/drawing/2010/main" val="0"/>
                  </a:ext>
                </a:extLst>
              </a:blip>
              <a:stretch>
                <a:fillRect/>
              </a:stretch>
            </p:blipFill>
            <p:spPr>
              <a:xfrm>
                <a:off x="1167314" y="3732335"/>
                <a:ext cx="1251424" cy="1207407"/>
              </a:xfrm>
              <a:prstGeom prst="rect">
                <a:avLst/>
              </a:prstGeom>
              <a:ln w="3175">
                <a:noFill/>
              </a:ln>
            </p:spPr>
          </p:pic>
        </mc:Fallback>
      </mc:AlternateContent>
      <mc:AlternateContent xmlns:mc="http://schemas.openxmlformats.org/markup-compatibility/2006" xmlns:psez="http://schemas.microsoft.com/office/powerpoint/2016/sectionzoom">
        <mc:Choice Requires="psez">
          <p:graphicFrame>
            <p:nvGraphicFramePr>
              <p:cNvPr id="54" name="Abschnittszoom 53">
                <a:extLst>
                  <a:ext uri="{FF2B5EF4-FFF2-40B4-BE49-F238E27FC236}">
                    <a16:creationId xmlns:a16="http://schemas.microsoft.com/office/drawing/2014/main" id="{6DA41194-4353-4A04-B522-A97B68F82CCA}"/>
                  </a:ext>
                </a:extLst>
              </p:cNvPr>
              <p:cNvGraphicFramePr>
                <a:graphicFrameLocks noChangeAspect="1"/>
              </p:cNvGraphicFramePr>
              <p:nvPr>
                <p:extLst>
                  <p:ext uri="{D42A27DB-BD31-4B8C-83A1-F6EECF244321}">
                    <p14:modId xmlns:p14="http://schemas.microsoft.com/office/powerpoint/2010/main" val="728644673"/>
                  </p:ext>
                </p:extLst>
              </p:nvPr>
            </p:nvGraphicFramePr>
            <p:xfrm>
              <a:off x="6769729" y="3784798"/>
              <a:ext cx="1313962" cy="1102475"/>
            </p:xfrm>
            <a:graphic>
              <a:graphicData uri="http://schemas.microsoft.com/office/powerpoint/2016/sectionzoom">
                <psez:sectionZm>
                  <psez:sectionZmObj sectionId="{E7C03335-8B99-4F18-BEB0-4CB4570A94EC}">
                    <psez:zmPr id="{E8B9C18A-6746-4FF6-A5E4-9E4099294EAA}" transitionDur="1000">
                      <p166:blipFill xmlns:p166="http://schemas.microsoft.com/office/powerpoint/2016/6/main">
                        <a:blip r:embed="rId15"/>
                        <a:stretch>
                          <a:fillRect/>
                        </a:stretch>
                      </p166:blipFill>
                      <p166:spPr xmlns:p166="http://schemas.microsoft.com/office/powerpoint/2016/6/main">
                        <a:xfrm>
                          <a:off x="0" y="0"/>
                          <a:ext cx="1313962" cy="1102475"/>
                        </a:xfrm>
                        <a:prstGeom prst="rect">
                          <a:avLst/>
                        </a:prstGeom>
                        <a:ln w="3175">
                          <a:noFill/>
                        </a:ln>
                      </p166:spPr>
                    </psez:zmPr>
                  </psez:sectionZmObj>
                </psez:sectionZm>
              </a:graphicData>
            </a:graphic>
          </p:graphicFrame>
        </mc:Choice>
        <mc:Fallback xmlns="">
          <p:pic>
            <p:nvPicPr>
              <p:cNvPr id="54" name="Abschnittszoom 53">
                <a:hlinkClick r:id="rId16" action="ppaction://hlinksldjump"/>
                <a:extLst>
                  <a:ext uri="{FF2B5EF4-FFF2-40B4-BE49-F238E27FC236}">
                    <a16:creationId xmlns:a16="http://schemas.microsoft.com/office/drawing/2014/main" id="{6DA41194-4353-4A04-B522-A97B68F82CCA}"/>
                  </a:ext>
                </a:extLst>
              </p:cNvPr>
              <p:cNvPicPr>
                <a:picLocks noGrp="1" noRot="1" noChangeAspect="1" noMove="1" noResize="1" noEditPoints="1" noAdjustHandles="1" noChangeArrowheads="1" noChangeShapeType="1"/>
              </p:cNvPicPr>
              <p:nvPr/>
            </p:nvPicPr>
            <p:blipFill>
              <a:blip r:embed="rId17" cstate="print">
                <a:extLst>
                  <a:ext uri="{28A0092B-C50C-407E-A947-70E740481C1C}">
                    <a14:useLocalDpi xmlns:a14="http://schemas.microsoft.com/office/drawing/2010/main" val="0"/>
                  </a:ext>
                </a:extLst>
              </a:blip>
              <a:stretch>
                <a:fillRect/>
              </a:stretch>
            </p:blipFill>
            <p:spPr>
              <a:xfrm>
                <a:off x="6769729" y="3784798"/>
                <a:ext cx="1313962" cy="1102475"/>
              </a:xfrm>
              <a:prstGeom prst="rect">
                <a:avLst/>
              </a:prstGeom>
              <a:ln w="3175">
                <a:noFill/>
              </a:ln>
            </p:spPr>
          </p:pic>
        </mc:Fallback>
      </mc:AlternateContent>
      <mc:AlternateContent xmlns:mc="http://schemas.openxmlformats.org/markup-compatibility/2006" xmlns:psez="http://schemas.microsoft.com/office/powerpoint/2016/sectionzoom">
        <mc:Choice Requires="psez">
          <p:graphicFrame>
            <p:nvGraphicFramePr>
              <p:cNvPr id="58" name="Abschnittszoom 57">
                <a:extLst>
                  <a:ext uri="{FF2B5EF4-FFF2-40B4-BE49-F238E27FC236}">
                    <a16:creationId xmlns:a16="http://schemas.microsoft.com/office/drawing/2014/main" id="{1390FDAC-2495-4B47-9E2A-5C3E446F8440}"/>
                  </a:ext>
                </a:extLst>
              </p:cNvPr>
              <p:cNvGraphicFramePr>
                <a:graphicFrameLocks noChangeAspect="1"/>
              </p:cNvGraphicFramePr>
              <p:nvPr>
                <p:extLst>
                  <p:ext uri="{D42A27DB-BD31-4B8C-83A1-F6EECF244321}">
                    <p14:modId xmlns:p14="http://schemas.microsoft.com/office/powerpoint/2010/main" val="481927199"/>
                  </p:ext>
                </p:extLst>
              </p:nvPr>
            </p:nvGraphicFramePr>
            <p:xfrm>
              <a:off x="9326949" y="3995058"/>
              <a:ext cx="1797050" cy="681957"/>
            </p:xfrm>
            <a:graphic>
              <a:graphicData uri="http://schemas.microsoft.com/office/powerpoint/2016/sectionzoom">
                <psez:sectionZm>
                  <psez:sectionZmObj sectionId="{F348E02D-755A-4B1A-8B7D-FDD835DD902B}">
                    <psez:zmPr id="{D597561B-258C-4E14-9A30-8418E0099650}" transitionDur="1000">
                      <p166:blipFill xmlns:p166="http://schemas.microsoft.com/office/powerpoint/2016/6/main">
                        <a:blip r:embed="rId18"/>
                        <a:stretch>
                          <a:fillRect/>
                        </a:stretch>
                      </p166:blipFill>
                      <p166:spPr xmlns:p166="http://schemas.microsoft.com/office/powerpoint/2016/6/main">
                        <a:xfrm>
                          <a:off x="0" y="0"/>
                          <a:ext cx="1797050" cy="681957"/>
                        </a:xfrm>
                        <a:prstGeom prst="rect">
                          <a:avLst/>
                        </a:prstGeom>
                        <a:ln w="3175">
                          <a:noFill/>
                        </a:ln>
                      </p166:spPr>
                    </psez:zmPr>
                  </psez:sectionZmObj>
                </psez:sectionZm>
              </a:graphicData>
            </a:graphic>
          </p:graphicFrame>
        </mc:Choice>
        <mc:Fallback xmlns="">
          <p:pic>
            <p:nvPicPr>
              <p:cNvPr id="58" name="Abschnittszoom 57">
                <a:hlinkClick r:id="rId19" action="ppaction://hlinksldjump"/>
                <a:extLst>
                  <a:ext uri="{FF2B5EF4-FFF2-40B4-BE49-F238E27FC236}">
                    <a16:creationId xmlns:a16="http://schemas.microsoft.com/office/drawing/2014/main" id="{1390FDAC-2495-4B47-9E2A-5C3E446F8440}"/>
                  </a:ext>
                </a:extLst>
              </p:cNvPr>
              <p:cNvPicPr>
                <a:picLocks noGrp="1" noRot="1" noChangeAspect="1" noMove="1" noResize="1" noEditPoints="1" noAdjustHandles="1" noChangeArrowheads="1" noChangeShapeType="1"/>
              </p:cNvPicPr>
              <p:nvPr/>
            </p:nvPicPr>
            <p:blipFill>
              <a:blip r:embed="rId20">
                <a:extLst>
                  <a:ext uri="{28A0092B-C50C-407E-A947-70E740481C1C}">
                    <a14:useLocalDpi xmlns:a14="http://schemas.microsoft.com/office/drawing/2010/main" val="0"/>
                  </a:ext>
                </a:extLst>
              </a:blip>
              <a:stretch>
                <a:fillRect/>
              </a:stretch>
            </p:blipFill>
            <p:spPr>
              <a:xfrm>
                <a:off x="9326949" y="3995058"/>
                <a:ext cx="1797050" cy="681957"/>
              </a:xfrm>
              <a:prstGeom prst="rect">
                <a:avLst/>
              </a:prstGeom>
              <a:ln w="3175">
                <a:noFill/>
              </a:ln>
            </p:spPr>
          </p:pic>
        </mc:Fallback>
      </mc:AlternateContent>
      <p:sp>
        <p:nvSpPr>
          <p:cNvPr id="21" name="Rechteck 20">
            <a:hlinkClick r:id="rId21" action="ppaction://hlinksldjump"/>
            <a:extLst>
              <a:ext uri="{FF2B5EF4-FFF2-40B4-BE49-F238E27FC236}">
                <a16:creationId xmlns:a16="http://schemas.microsoft.com/office/drawing/2014/main" id="{D393A45B-AC6A-4879-A80B-AEDC5E173A19}"/>
              </a:ext>
            </a:extLst>
          </p:cNvPr>
          <p:cNvSpPr/>
          <p:nvPr/>
        </p:nvSpPr>
        <p:spPr>
          <a:xfrm>
            <a:off x="10486238" y="332769"/>
            <a:ext cx="1492402" cy="5961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mc:AlternateContent xmlns:mc="http://schemas.openxmlformats.org/markup-compatibility/2006" xmlns:psez="http://schemas.microsoft.com/office/powerpoint/2016/sectionzoom">
        <mc:Choice Requires="psez">
          <p:graphicFrame>
            <p:nvGraphicFramePr>
              <p:cNvPr id="8" name="Abschnittszoom 7">
                <a:extLst>
                  <a:ext uri="{FF2B5EF4-FFF2-40B4-BE49-F238E27FC236}">
                    <a16:creationId xmlns:a16="http://schemas.microsoft.com/office/drawing/2014/main" id="{E34322A8-D7EC-4B11-A3B6-2BDC8397AA8D}"/>
                  </a:ext>
                </a:extLst>
              </p:cNvPr>
              <p:cNvGraphicFramePr>
                <a:graphicFrameLocks noChangeAspect="1"/>
              </p:cNvGraphicFramePr>
              <p:nvPr>
                <p:extLst>
                  <p:ext uri="{D42A27DB-BD31-4B8C-83A1-F6EECF244321}">
                    <p14:modId xmlns:p14="http://schemas.microsoft.com/office/powerpoint/2010/main" val="688177255"/>
                  </p:ext>
                </p:extLst>
              </p:nvPr>
            </p:nvGraphicFramePr>
            <p:xfrm>
              <a:off x="1167314" y="1910427"/>
              <a:ext cx="1205383" cy="1162735"/>
            </p:xfrm>
            <a:graphic>
              <a:graphicData uri="http://schemas.microsoft.com/office/powerpoint/2016/sectionzoom">
                <psez:sectionZm>
                  <psez:sectionZmObj sectionId="{2A3738F6-BC12-45D0-8427-01B238694C63}">
                    <psez:zmPr id="{F9D80DD5-8561-410D-872A-B88583EAB302}" transitionDur="1000">
                      <p166:blipFill xmlns:p166="http://schemas.microsoft.com/office/powerpoint/2016/6/main">
                        <a:blip r:embed="rId22"/>
                        <a:stretch>
                          <a:fillRect/>
                        </a:stretch>
                      </p166:blipFill>
                      <p166:spPr xmlns:p166="http://schemas.microsoft.com/office/powerpoint/2016/6/main">
                        <a:xfrm>
                          <a:off x="0" y="0"/>
                          <a:ext cx="1205383" cy="1162735"/>
                        </a:xfrm>
                        <a:prstGeom prst="rect">
                          <a:avLst/>
                        </a:prstGeom>
                        <a:ln w="3175">
                          <a:noFill/>
                        </a:ln>
                      </p166:spPr>
                    </psez:zmPr>
                  </psez:sectionZmObj>
                </psez:sectionZm>
              </a:graphicData>
            </a:graphic>
          </p:graphicFrame>
        </mc:Choice>
        <mc:Fallback xmlns="">
          <p:pic>
            <p:nvPicPr>
              <p:cNvPr id="8" name="Abschnittszoom 7">
                <a:hlinkClick r:id="rId23" action="ppaction://hlinksldjump"/>
                <a:extLst>
                  <a:ext uri="{FF2B5EF4-FFF2-40B4-BE49-F238E27FC236}">
                    <a16:creationId xmlns:a16="http://schemas.microsoft.com/office/drawing/2014/main" id="{E34322A8-D7EC-4B11-A3B6-2BDC8397AA8D}"/>
                  </a:ext>
                </a:extLst>
              </p:cNvPr>
              <p:cNvPicPr>
                <a:picLocks noGrp="1" noRot="1" noChangeAspect="1" noMove="1" noResize="1" noEditPoints="1" noAdjustHandles="1" noChangeArrowheads="1" noChangeShapeType="1"/>
              </p:cNvPicPr>
              <p:nvPr/>
            </p:nvPicPr>
            <p:blipFill>
              <a:blip r:embed="rId24" cstate="print">
                <a:extLst>
                  <a:ext uri="{28A0092B-C50C-407E-A947-70E740481C1C}">
                    <a14:useLocalDpi xmlns:a14="http://schemas.microsoft.com/office/drawing/2010/main" val="0"/>
                  </a:ext>
                </a:extLst>
              </a:blip>
              <a:stretch>
                <a:fillRect/>
              </a:stretch>
            </p:blipFill>
            <p:spPr>
              <a:xfrm>
                <a:off x="1167314" y="1910427"/>
                <a:ext cx="1205383" cy="1162735"/>
              </a:xfrm>
              <a:prstGeom prst="rect">
                <a:avLst/>
              </a:prstGeom>
              <a:ln w="3175">
                <a:noFill/>
              </a:ln>
            </p:spPr>
          </p:pic>
        </mc:Fallback>
      </mc:AlternateContent>
      <mc:AlternateContent xmlns:mc="http://schemas.openxmlformats.org/markup-compatibility/2006" xmlns:psez="http://schemas.microsoft.com/office/powerpoint/2016/sectionzoom">
        <mc:Choice Requires="psez">
          <p:graphicFrame>
            <p:nvGraphicFramePr>
              <p:cNvPr id="9" name="Abschnittszoom 8">
                <a:extLst>
                  <a:ext uri="{FF2B5EF4-FFF2-40B4-BE49-F238E27FC236}">
                    <a16:creationId xmlns:a16="http://schemas.microsoft.com/office/drawing/2014/main" id="{E6B9A5C7-C2DA-42C5-8B91-3904CDB39B23}"/>
                  </a:ext>
                </a:extLst>
              </p:cNvPr>
              <p:cNvGraphicFramePr>
                <a:graphicFrameLocks noChangeAspect="1"/>
              </p:cNvGraphicFramePr>
              <p:nvPr>
                <p:extLst>
                  <p:ext uri="{D42A27DB-BD31-4B8C-83A1-F6EECF244321}">
                    <p14:modId xmlns:p14="http://schemas.microsoft.com/office/powerpoint/2010/main" val="925270172"/>
                  </p:ext>
                </p:extLst>
              </p:nvPr>
            </p:nvGraphicFramePr>
            <p:xfrm>
              <a:off x="3629683" y="4173848"/>
              <a:ext cx="1994897" cy="324374"/>
            </p:xfrm>
            <a:graphic>
              <a:graphicData uri="http://schemas.microsoft.com/office/powerpoint/2016/sectionzoom">
                <psez:sectionZm>
                  <psez:sectionZmObj sectionId="{9A6B0040-8344-4ABE-B50A-7D58EED18A0F}">
                    <psez:zmPr id="{DE8E3E05-A1B2-4E21-9951-EB2AD78A9CBE}" transitionDur="1000">
                      <p166:blipFill xmlns:p166="http://schemas.microsoft.com/office/powerpoint/2016/6/main">
                        <a:blip r:embed="rId25"/>
                        <a:stretch>
                          <a:fillRect/>
                        </a:stretch>
                      </p166:blipFill>
                      <p166:spPr xmlns:p166="http://schemas.microsoft.com/office/powerpoint/2016/6/main">
                        <a:xfrm>
                          <a:off x="0" y="0"/>
                          <a:ext cx="1994897" cy="324374"/>
                        </a:xfrm>
                        <a:prstGeom prst="rect">
                          <a:avLst/>
                        </a:prstGeom>
                        <a:ln w="3175">
                          <a:noFill/>
                        </a:ln>
                      </p166:spPr>
                    </psez:zmPr>
                  </psez:sectionZmObj>
                </psez:sectionZm>
              </a:graphicData>
            </a:graphic>
          </p:graphicFrame>
        </mc:Choice>
        <mc:Fallback xmlns="">
          <p:pic>
            <p:nvPicPr>
              <p:cNvPr id="9" name="Abschnittszoom 8">
                <a:hlinkClick r:id="rId26" action="ppaction://hlinksldjump"/>
                <a:extLst>
                  <a:ext uri="{FF2B5EF4-FFF2-40B4-BE49-F238E27FC236}">
                    <a16:creationId xmlns:a16="http://schemas.microsoft.com/office/drawing/2014/main" id="{E6B9A5C7-C2DA-42C5-8B91-3904CDB39B23}"/>
                  </a:ext>
                </a:extLst>
              </p:cNvPr>
              <p:cNvPicPr>
                <a:picLocks noGrp="1" noRot="1" noChangeAspect="1" noMove="1" noResize="1" noEditPoints="1" noAdjustHandles="1" noChangeArrowheads="1" noChangeShapeType="1"/>
              </p:cNvPicPr>
              <p:nvPr/>
            </p:nvPicPr>
            <p:blipFill>
              <a:blip r:embed="rId27">
                <a:extLst>
                  <a:ext uri="{28A0092B-C50C-407E-A947-70E740481C1C}">
                    <a14:useLocalDpi xmlns:a14="http://schemas.microsoft.com/office/drawing/2010/main" val="0"/>
                  </a:ext>
                </a:extLst>
              </a:blip>
              <a:stretch>
                <a:fillRect/>
              </a:stretch>
            </p:blipFill>
            <p:spPr>
              <a:xfrm>
                <a:off x="3629683" y="4173848"/>
                <a:ext cx="1994897" cy="324374"/>
              </a:xfrm>
              <a:prstGeom prst="rect">
                <a:avLst/>
              </a:prstGeom>
              <a:ln w="3175">
                <a:noFill/>
              </a:ln>
            </p:spPr>
          </p:pic>
        </mc:Fallback>
      </mc:AlternateContent>
    </p:spTree>
    <p:extLst>
      <p:ext uri="{BB962C8B-B14F-4D97-AF65-F5344CB8AC3E}">
        <p14:creationId xmlns:p14="http://schemas.microsoft.com/office/powerpoint/2010/main" val="15545486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a:extLst>
              <a:ext uri="{FF2B5EF4-FFF2-40B4-BE49-F238E27FC236}">
                <a16:creationId xmlns:a16="http://schemas.microsoft.com/office/drawing/2014/main" id="{FDCE2F4D-3454-46E1-A2ED-4DE90A8C0C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01" t="6323" r="25603" b="11576"/>
          <a:stretch/>
        </p:blipFill>
        <p:spPr>
          <a:xfrm>
            <a:off x="6881020" y="1127529"/>
            <a:ext cx="5310980" cy="3844707"/>
          </a:xfrm>
          <a:prstGeom prst="rect">
            <a:avLst/>
          </a:prstGeom>
        </p:spPr>
      </p:pic>
      <p:sp>
        <p:nvSpPr>
          <p:cNvPr id="9" name="Text Placeholder 1">
            <a:extLst>
              <a:ext uri="{FF2B5EF4-FFF2-40B4-BE49-F238E27FC236}">
                <a16:creationId xmlns:a16="http://schemas.microsoft.com/office/drawing/2014/main" id="{D270ADD6-7EE8-A045-A509-C46E3EF29FD3}"/>
              </a:ext>
            </a:extLst>
          </p:cNvPr>
          <p:cNvSpPr txBox="1">
            <a:spLocks/>
          </p:cNvSpPr>
          <p:nvPr/>
        </p:nvSpPr>
        <p:spPr>
          <a:xfrm>
            <a:off x="497575" y="1174968"/>
            <a:ext cx="5505916" cy="2045358"/>
          </a:xfrm>
          <a:prstGeom prst="rect">
            <a:avLst/>
          </a:prstGeom>
        </p:spPr>
        <p:txBody>
          <a:bodyPr tIns="0"/>
          <a:lstStyle>
            <a:lvl1pPr marL="0" indent="0" algn="l" defTabSz="228554" rtl="0" eaLnBrk="1" latinLnBrk="0" hangingPunct="1">
              <a:spcBef>
                <a:spcPts val="1200"/>
              </a:spcBef>
              <a:buFont typeface="Arial"/>
              <a:buNone/>
              <a:defRPr sz="2200" kern="1200">
                <a:solidFill>
                  <a:srgbClr val="75787B"/>
                </a:solidFill>
                <a:latin typeface="Arial" panose="020B0604020202020204" pitchFamily="34" charset="0"/>
                <a:ea typeface="+mn-ea"/>
                <a:cs typeface="Arial" panose="020B0604020202020204" pitchFamily="34" charset="0"/>
              </a:defRPr>
            </a:lvl1pPr>
            <a:lvl2pPr marL="360363" indent="-360363" algn="l" defTabSz="228554" rtl="0" eaLnBrk="1" latinLnBrk="0" hangingPunct="1">
              <a:spcBef>
                <a:spcPts val="1200"/>
              </a:spcBef>
              <a:buFont typeface="Arial" panose="020B0604020202020204" pitchFamily="34" charset="0"/>
              <a:buChar char="•"/>
              <a:tabLst>
                <a:tab pos="449263" algn="l"/>
              </a:tabLst>
              <a:defRPr sz="2200" kern="1200">
                <a:solidFill>
                  <a:srgbClr val="75787B"/>
                </a:solidFill>
                <a:latin typeface="Arial" panose="020B0604020202020204" pitchFamily="34" charset="0"/>
                <a:ea typeface="+mn-ea"/>
                <a:cs typeface="Arial" panose="020B0604020202020204" pitchFamily="34" charset="0"/>
              </a:defRPr>
            </a:lvl2pPr>
            <a:lvl3pPr marL="714375" indent="-354013" algn="l" defTabSz="228554" rtl="0" eaLnBrk="1" latinLnBrk="0" hangingPunct="1">
              <a:spcBef>
                <a:spcPts val="1200"/>
              </a:spcBef>
              <a:buFont typeface="Arial" panose="020B0604020202020204" pitchFamily="34" charset="0"/>
              <a:buChar char="–"/>
              <a:defRPr sz="2200" kern="1200">
                <a:solidFill>
                  <a:srgbClr val="75787B"/>
                </a:solidFill>
                <a:latin typeface="Arial" panose="020B0604020202020204" pitchFamily="34" charset="0"/>
                <a:ea typeface="+mn-ea"/>
                <a:cs typeface="Arial" panose="020B0604020202020204" pitchFamily="34" charset="0"/>
              </a:defRPr>
            </a:lvl3pPr>
            <a:lvl4pPr marL="1433513" indent="-360363"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4pPr>
            <a:lvl5pPr marL="2241550" indent="-312738"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5pPr>
            <a:lvl6pPr marL="1257049" indent="-114277" algn="l" defTabSz="228554" rtl="0" eaLnBrk="1" latinLnBrk="0" hangingPunct="1">
              <a:spcBef>
                <a:spcPct val="20000"/>
              </a:spcBef>
              <a:buFont typeface="Arial"/>
              <a:buChar char="•"/>
              <a:defRPr sz="1000" kern="1200">
                <a:solidFill>
                  <a:schemeClr val="tx1"/>
                </a:solidFill>
                <a:latin typeface="+mn-lt"/>
                <a:ea typeface="+mn-ea"/>
                <a:cs typeface="+mn-cs"/>
              </a:defRPr>
            </a:lvl6pPr>
            <a:lvl7pPr marL="1485603" indent="-114277" algn="l" defTabSz="228554" rtl="0" eaLnBrk="1" latinLnBrk="0" hangingPunct="1">
              <a:spcBef>
                <a:spcPct val="20000"/>
              </a:spcBef>
              <a:buFont typeface="Arial"/>
              <a:buChar char="•"/>
              <a:defRPr sz="1000" kern="1200">
                <a:solidFill>
                  <a:schemeClr val="tx1"/>
                </a:solidFill>
                <a:latin typeface="+mn-lt"/>
                <a:ea typeface="+mn-ea"/>
                <a:cs typeface="+mn-cs"/>
              </a:defRPr>
            </a:lvl7pPr>
            <a:lvl8pPr marL="1714157" indent="-114277" algn="l" defTabSz="228554" rtl="0" eaLnBrk="1" latinLnBrk="0" hangingPunct="1">
              <a:spcBef>
                <a:spcPct val="20000"/>
              </a:spcBef>
              <a:buFont typeface="Arial"/>
              <a:buChar char="•"/>
              <a:defRPr sz="1000" kern="1200">
                <a:solidFill>
                  <a:schemeClr val="tx1"/>
                </a:solidFill>
                <a:latin typeface="+mn-lt"/>
                <a:ea typeface="+mn-ea"/>
                <a:cs typeface="+mn-cs"/>
              </a:defRPr>
            </a:lvl8pPr>
            <a:lvl9pPr marL="1942711" indent="-114277" algn="l" defTabSz="228554" rtl="0" eaLnBrk="1" latinLnBrk="0" hangingPunct="1">
              <a:spcBef>
                <a:spcPct val="20000"/>
              </a:spcBef>
              <a:buFont typeface="Arial"/>
              <a:buChar char="•"/>
              <a:defRPr sz="1000" kern="1200">
                <a:solidFill>
                  <a:schemeClr val="tx1"/>
                </a:solidFill>
                <a:latin typeface="+mn-lt"/>
                <a:ea typeface="+mn-ea"/>
                <a:cs typeface="+mn-cs"/>
              </a:defRPr>
            </a:lvl9pPr>
          </a:lstStyle>
          <a:p>
            <a:endParaRPr lang="en-GB" sz="1800">
              <a:solidFill>
                <a:schemeClr val="tx1"/>
              </a:solidFill>
            </a:endParaRPr>
          </a:p>
        </p:txBody>
      </p:sp>
      <p:sp>
        <p:nvSpPr>
          <p:cNvPr id="3" name="Text Placeholder 2">
            <a:extLst>
              <a:ext uri="{FF2B5EF4-FFF2-40B4-BE49-F238E27FC236}">
                <a16:creationId xmlns:a16="http://schemas.microsoft.com/office/drawing/2014/main" id="{96807262-85BB-B943-8793-6C68B167D9EA}"/>
              </a:ext>
            </a:extLst>
          </p:cNvPr>
          <p:cNvSpPr>
            <a:spLocks noGrp="1"/>
          </p:cNvSpPr>
          <p:nvPr>
            <p:ph type="body" sz="quarter" idx="12"/>
          </p:nvPr>
        </p:nvSpPr>
        <p:spPr>
          <a:xfrm>
            <a:off x="520716" y="1638300"/>
            <a:ext cx="5529622" cy="4573588"/>
          </a:xfrm>
        </p:spPr>
        <p:txBody>
          <a:bodyPr/>
          <a:lstStyle/>
          <a:p>
            <a:r>
              <a:rPr lang="de-DE" b="1" dirty="0">
                <a:solidFill>
                  <a:schemeClr val="tx2"/>
                </a:solidFill>
              </a:rPr>
              <a:t>Stadtverwaltung Oschatz</a:t>
            </a:r>
            <a:br>
              <a:rPr lang="de-DE" b="1" dirty="0">
                <a:solidFill>
                  <a:schemeClr val="tx2"/>
                </a:solidFill>
              </a:rPr>
            </a:br>
            <a:r>
              <a:rPr lang="de-DE" dirty="0">
                <a:solidFill>
                  <a:schemeClr val="tx2"/>
                </a:solidFill>
              </a:rPr>
              <a:t>(Stadtverwaltung - 300 Mitarbeiter)</a:t>
            </a:r>
            <a:endParaRPr lang="de-DE" dirty="0"/>
          </a:p>
          <a:p>
            <a:r>
              <a:rPr lang="de-DE" dirty="0"/>
              <a:t>„Unter Berücksichtigung der branchenspezifischen Besonderheiten und Tarifwerke des öffentlichen Dienstes kann die Abrechnung von Bezügen zuverlässig und nachvollziehbar erstellt werden.</a:t>
            </a:r>
          </a:p>
          <a:p>
            <a:r>
              <a:rPr lang="de-DE" dirty="0"/>
              <a:t>Damit liegen Abrechnungen und ordnungs-gemäße Meldungen pünktlich und exakt vor.“</a:t>
            </a:r>
          </a:p>
          <a:p>
            <a:endParaRPr lang="de-DE" dirty="0"/>
          </a:p>
          <a:p>
            <a:r>
              <a:rPr lang="de-DE" sz="1600" dirty="0">
                <a:solidFill>
                  <a:srgbClr val="74777A"/>
                </a:solidFill>
              </a:rPr>
              <a:t>Manfred Schade, Hauptamtsleiter</a:t>
            </a:r>
            <a:br>
              <a:rPr lang="de-DE" sz="1600" dirty="0">
                <a:solidFill>
                  <a:srgbClr val="74777A"/>
                </a:solidFill>
              </a:rPr>
            </a:br>
            <a:r>
              <a:rPr lang="de-DE" sz="1600" dirty="0">
                <a:solidFill>
                  <a:srgbClr val="74777A"/>
                </a:solidFill>
              </a:rPr>
              <a:t>Stadtverwaltung Oschatz, 300 Mitarbeiter</a:t>
            </a:r>
            <a:endParaRPr lang="de-DE" sz="1600" dirty="0"/>
          </a:p>
          <a:p>
            <a:endParaRPr lang="en-US" dirty="0">
              <a:sym typeface="Helvetica Neue"/>
            </a:endParaRPr>
          </a:p>
        </p:txBody>
      </p:sp>
      <p:sp>
        <p:nvSpPr>
          <p:cNvPr id="27" name="Title 1">
            <a:extLst>
              <a:ext uri="{FF2B5EF4-FFF2-40B4-BE49-F238E27FC236}">
                <a16:creationId xmlns:a16="http://schemas.microsoft.com/office/drawing/2014/main" id="{5432D7F3-2CB7-4A1E-8DFE-BC65B2425DE0}"/>
              </a:ext>
            </a:extLst>
          </p:cNvPr>
          <p:cNvSpPr>
            <a:spLocks noGrp="1"/>
          </p:cNvSpPr>
          <p:nvPr>
            <p:ph type="title"/>
          </p:nvPr>
        </p:nvSpPr>
        <p:spPr/>
        <p:txBody>
          <a:bodyPr/>
          <a:lstStyle/>
          <a:p>
            <a:r>
              <a:rPr lang="en-GB" dirty="0"/>
              <a:t>				</a:t>
            </a:r>
            <a:r>
              <a:rPr lang="en-GB" dirty="0" err="1"/>
              <a:t>Referenz</a:t>
            </a:r>
            <a:endParaRPr lang="en-GB" dirty="0"/>
          </a:p>
        </p:txBody>
      </p:sp>
      <p:sp>
        <p:nvSpPr>
          <p:cNvPr id="5" name="Date Placeholder 4">
            <a:extLst>
              <a:ext uri="{FF2B5EF4-FFF2-40B4-BE49-F238E27FC236}">
                <a16:creationId xmlns:a16="http://schemas.microsoft.com/office/drawing/2014/main" id="{92FAA635-F824-8840-AEFA-2563D8244A0A}"/>
              </a:ext>
            </a:extLst>
          </p:cNvPr>
          <p:cNvSpPr>
            <a:spLocks noGrp="1"/>
          </p:cNvSpPr>
          <p:nvPr>
            <p:ph type="dt" sz="half" idx="2"/>
          </p:nvPr>
        </p:nvSpPr>
        <p:spPr/>
        <p:txBody>
          <a:bodyPr/>
          <a:lstStyle/>
          <a:p>
            <a:fld id="{169BE6E1-6135-B041-A920-26E152179B63}" type="datetime1">
              <a:rPr lang="en-US" smtClean="0"/>
              <a:t>8/9/2021</a:t>
            </a:fld>
            <a:endParaRPr lang="en-GB"/>
          </a:p>
        </p:txBody>
      </p:sp>
      <p:sp>
        <p:nvSpPr>
          <p:cNvPr id="4" name="Slide Number Placeholder 3">
            <a:extLst>
              <a:ext uri="{FF2B5EF4-FFF2-40B4-BE49-F238E27FC236}">
                <a16:creationId xmlns:a16="http://schemas.microsoft.com/office/drawing/2014/main" id="{9F9193FC-F478-492C-B908-B8D8555F9232}"/>
              </a:ext>
            </a:extLst>
          </p:cNvPr>
          <p:cNvSpPr>
            <a:spLocks noGrp="1"/>
          </p:cNvSpPr>
          <p:nvPr>
            <p:ph type="sldNum" sz="quarter" idx="4"/>
          </p:nvPr>
        </p:nvSpPr>
        <p:spPr/>
        <p:txBody>
          <a:bodyPr/>
          <a:lstStyle/>
          <a:p>
            <a:fld id="{C801F209-6BE7-4AF7-9211-E3F7558EC97C}" type="slidenum">
              <a:rPr lang="en-GB" smtClean="0"/>
              <a:pPr/>
              <a:t>86</a:t>
            </a:fld>
            <a:endParaRPr lang="en-GB"/>
          </a:p>
        </p:txBody>
      </p:sp>
      <p:sp>
        <p:nvSpPr>
          <p:cNvPr id="10" name="Rectangle 9">
            <a:extLst>
              <a:ext uri="{FF2B5EF4-FFF2-40B4-BE49-F238E27FC236}">
                <a16:creationId xmlns:a16="http://schemas.microsoft.com/office/drawing/2014/main" id="{765D0CC0-6278-4049-A7E2-57A6A27AEF33}"/>
              </a:ext>
            </a:extLst>
          </p:cNvPr>
          <p:cNvSpPr/>
          <p:nvPr/>
        </p:nvSpPr>
        <p:spPr>
          <a:xfrm>
            <a:off x="2704315" y="3136613"/>
            <a:ext cx="3535314" cy="369332"/>
          </a:xfrm>
          <a:prstGeom prst="rect">
            <a:avLst/>
          </a:prstGeom>
        </p:spPr>
        <p:txBody>
          <a:bodyPr wrap="square">
            <a:spAutoFit/>
          </a:bodyPr>
          <a:lstStyle/>
          <a:p>
            <a:r>
              <a:rPr lang="en-GB">
                <a:solidFill>
                  <a:srgbClr val="000000"/>
                </a:solidFill>
                <a:latin typeface="Times New Roman" panose="02020603050405020304" pitchFamily="18" charset="0"/>
              </a:rPr>
              <a:t> </a:t>
            </a:r>
            <a:endParaRPr lang="en-GB"/>
          </a:p>
        </p:txBody>
      </p:sp>
      <p:sp>
        <p:nvSpPr>
          <p:cNvPr id="18" name="Oval 32">
            <a:extLst>
              <a:ext uri="{FF2B5EF4-FFF2-40B4-BE49-F238E27FC236}">
                <a16:creationId xmlns:a16="http://schemas.microsoft.com/office/drawing/2014/main" id="{60B7F11D-535A-4CF6-A7FB-77E0A3CE63F1}"/>
              </a:ext>
            </a:extLst>
          </p:cNvPr>
          <p:cNvSpPr/>
          <p:nvPr/>
        </p:nvSpPr>
        <p:spPr>
          <a:xfrm>
            <a:off x="555318" y="259773"/>
            <a:ext cx="698025" cy="698025"/>
          </a:xfrm>
          <a:prstGeom prst="ellipse">
            <a:avLst/>
          </a:prstGeom>
          <a:solidFill>
            <a:srgbClr val="0033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03867" rIns="0" bIns="0" rtlCol="0" anchor="ctr"/>
          <a:lstStyle/>
          <a:p>
            <a:pPr algn="ctr" defTabSz="914126">
              <a:defRPr/>
            </a:pPr>
            <a:endParaRPr lang="en-US" sz="1000" b="1">
              <a:solidFill>
                <a:prstClr val="white"/>
              </a:solidFill>
              <a:latin typeface="Arial" panose="020B0604020202020204" pitchFamily="34" charset="0"/>
              <a:cs typeface="Arial" panose="020B0604020202020204" pitchFamily="34" charset="0"/>
              <a:sym typeface="Arial"/>
            </a:endParaRPr>
          </a:p>
        </p:txBody>
      </p:sp>
      <p:pic>
        <p:nvPicPr>
          <p:cNvPr id="20" name="Picture 33">
            <a:extLst>
              <a:ext uri="{FF2B5EF4-FFF2-40B4-BE49-F238E27FC236}">
                <a16:creationId xmlns:a16="http://schemas.microsoft.com/office/drawing/2014/main" id="{7719E56C-493C-478D-9531-A9724D829574}"/>
              </a:ext>
            </a:extLst>
          </p:cNvPr>
          <p:cNvPicPr>
            <a:picLocks noChangeAspect="1"/>
          </p:cNvPicPr>
          <p:nvPr/>
        </p:nvPicPr>
        <p:blipFill>
          <a:blip r:embed="rId4"/>
          <a:stretch>
            <a:fillRect/>
          </a:stretch>
        </p:blipFill>
        <p:spPr>
          <a:xfrm>
            <a:off x="741731" y="398749"/>
            <a:ext cx="350596" cy="385655"/>
          </a:xfrm>
          <a:prstGeom prst="rect">
            <a:avLst/>
          </a:prstGeom>
        </p:spPr>
      </p:pic>
      <p:pic>
        <p:nvPicPr>
          <p:cNvPr id="6" name="Grafik 5" descr="Ein Bild, das Regenschirm enthält.&#10;&#10;Automatisch generierte Beschreibung">
            <a:extLst>
              <a:ext uri="{FF2B5EF4-FFF2-40B4-BE49-F238E27FC236}">
                <a16:creationId xmlns:a16="http://schemas.microsoft.com/office/drawing/2014/main" id="{5C8498A7-DF15-47A4-8CAA-6862564C37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1907" y="1795986"/>
            <a:ext cx="2599775" cy="2507792"/>
          </a:xfrm>
          <a:prstGeom prst="rect">
            <a:avLst/>
          </a:prstGeom>
        </p:spPr>
      </p:pic>
      <p:sp>
        <p:nvSpPr>
          <p:cNvPr id="12" name="Rechteck 11">
            <a:hlinkClick r:id="rId6" action="ppaction://hlinksldjump"/>
            <a:extLst>
              <a:ext uri="{FF2B5EF4-FFF2-40B4-BE49-F238E27FC236}">
                <a16:creationId xmlns:a16="http://schemas.microsoft.com/office/drawing/2014/main" id="{DB7FF911-FE9C-4E60-84DB-ECE8FF0F520B}"/>
              </a:ext>
            </a:extLst>
          </p:cNvPr>
          <p:cNvSpPr/>
          <p:nvPr/>
        </p:nvSpPr>
        <p:spPr>
          <a:xfrm>
            <a:off x="10486238" y="332769"/>
            <a:ext cx="1492402" cy="5961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spTree>
    <p:extLst>
      <p:ext uri="{BB962C8B-B14F-4D97-AF65-F5344CB8AC3E}">
        <p14:creationId xmlns:p14="http://schemas.microsoft.com/office/powerpoint/2010/main" val="3347499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a:extLst>
              <a:ext uri="{FF2B5EF4-FFF2-40B4-BE49-F238E27FC236}">
                <a16:creationId xmlns:a16="http://schemas.microsoft.com/office/drawing/2014/main" id="{FDCE2F4D-3454-46E1-A2ED-4DE90A8C0C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01" t="6323" r="25603" b="11576"/>
          <a:stretch/>
        </p:blipFill>
        <p:spPr>
          <a:xfrm>
            <a:off x="6881020" y="1127529"/>
            <a:ext cx="5310980" cy="3844707"/>
          </a:xfrm>
          <a:prstGeom prst="rect">
            <a:avLst/>
          </a:prstGeom>
        </p:spPr>
      </p:pic>
      <p:sp>
        <p:nvSpPr>
          <p:cNvPr id="9" name="Text Placeholder 1">
            <a:extLst>
              <a:ext uri="{FF2B5EF4-FFF2-40B4-BE49-F238E27FC236}">
                <a16:creationId xmlns:a16="http://schemas.microsoft.com/office/drawing/2014/main" id="{D270ADD6-7EE8-A045-A509-C46E3EF29FD3}"/>
              </a:ext>
            </a:extLst>
          </p:cNvPr>
          <p:cNvSpPr txBox="1">
            <a:spLocks/>
          </p:cNvSpPr>
          <p:nvPr/>
        </p:nvSpPr>
        <p:spPr>
          <a:xfrm>
            <a:off x="497575" y="1174968"/>
            <a:ext cx="5505916" cy="2045358"/>
          </a:xfrm>
          <a:prstGeom prst="rect">
            <a:avLst/>
          </a:prstGeom>
        </p:spPr>
        <p:txBody>
          <a:bodyPr tIns="0"/>
          <a:lstStyle>
            <a:lvl1pPr marL="0" indent="0" algn="l" defTabSz="228554" rtl="0" eaLnBrk="1" latinLnBrk="0" hangingPunct="1">
              <a:spcBef>
                <a:spcPts val="1200"/>
              </a:spcBef>
              <a:buFont typeface="Arial"/>
              <a:buNone/>
              <a:defRPr sz="2200" kern="1200">
                <a:solidFill>
                  <a:srgbClr val="75787B"/>
                </a:solidFill>
                <a:latin typeface="Arial" panose="020B0604020202020204" pitchFamily="34" charset="0"/>
                <a:ea typeface="+mn-ea"/>
                <a:cs typeface="Arial" panose="020B0604020202020204" pitchFamily="34" charset="0"/>
              </a:defRPr>
            </a:lvl1pPr>
            <a:lvl2pPr marL="360363" indent="-360363" algn="l" defTabSz="228554" rtl="0" eaLnBrk="1" latinLnBrk="0" hangingPunct="1">
              <a:spcBef>
                <a:spcPts val="1200"/>
              </a:spcBef>
              <a:buFont typeface="Arial" panose="020B0604020202020204" pitchFamily="34" charset="0"/>
              <a:buChar char="•"/>
              <a:tabLst>
                <a:tab pos="449263" algn="l"/>
              </a:tabLst>
              <a:defRPr sz="2200" kern="1200">
                <a:solidFill>
                  <a:srgbClr val="75787B"/>
                </a:solidFill>
                <a:latin typeface="Arial" panose="020B0604020202020204" pitchFamily="34" charset="0"/>
                <a:ea typeface="+mn-ea"/>
                <a:cs typeface="Arial" panose="020B0604020202020204" pitchFamily="34" charset="0"/>
              </a:defRPr>
            </a:lvl2pPr>
            <a:lvl3pPr marL="714375" indent="-354013" algn="l" defTabSz="228554" rtl="0" eaLnBrk="1" latinLnBrk="0" hangingPunct="1">
              <a:spcBef>
                <a:spcPts val="1200"/>
              </a:spcBef>
              <a:buFont typeface="Arial" panose="020B0604020202020204" pitchFamily="34" charset="0"/>
              <a:buChar char="–"/>
              <a:defRPr sz="2200" kern="1200">
                <a:solidFill>
                  <a:srgbClr val="75787B"/>
                </a:solidFill>
                <a:latin typeface="Arial" panose="020B0604020202020204" pitchFamily="34" charset="0"/>
                <a:ea typeface="+mn-ea"/>
                <a:cs typeface="Arial" panose="020B0604020202020204" pitchFamily="34" charset="0"/>
              </a:defRPr>
            </a:lvl3pPr>
            <a:lvl4pPr marL="1433513" indent="-360363"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4pPr>
            <a:lvl5pPr marL="2241550" indent="-312738"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5pPr>
            <a:lvl6pPr marL="1257049" indent="-114277" algn="l" defTabSz="228554" rtl="0" eaLnBrk="1" latinLnBrk="0" hangingPunct="1">
              <a:spcBef>
                <a:spcPct val="20000"/>
              </a:spcBef>
              <a:buFont typeface="Arial"/>
              <a:buChar char="•"/>
              <a:defRPr sz="1000" kern="1200">
                <a:solidFill>
                  <a:schemeClr val="tx1"/>
                </a:solidFill>
                <a:latin typeface="+mn-lt"/>
                <a:ea typeface="+mn-ea"/>
                <a:cs typeface="+mn-cs"/>
              </a:defRPr>
            </a:lvl6pPr>
            <a:lvl7pPr marL="1485603" indent="-114277" algn="l" defTabSz="228554" rtl="0" eaLnBrk="1" latinLnBrk="0" hangingPunct="1">
              <a:spcBef>
                <a:spcPct val="20000"/>
              </a:spcBef>
              <a:buFont typeface="Arial"/>
              <a:buChar char="•"/>
              <a:defRPr sz="1000" kern="1200">
                <a:solidFill>
                  <a:schemeClr val="tx1"/>
                </a:solidFill>
                <a:latin typeface="+mn-lt"/>
                <a:ea typeface="+mn-ea"/>
                <a:cs typeface="+mn-cs"/>
              </a:defRPr>
            </a:lvl7pPr>
            <a:lvl8pPr marL="1714157" indent="-114277" algn="l" defTabSz="228554" rtl="0" eaLnBrk="1" latinLnBrk="0" hangingPunct="1">
              <a:spcBef>
                <a:spcPct val="20000"/>
              </a:spcBef>
              <a:buFont typeface="Arial"/>
              <a:buChar char="•"/>
              <a:defRPr sz="1000" kern="1200">
                <a:solidFill>
                  <a:schemeClr val="tx1"/>
                </a:solidFill>
                <a:latin typeface="+mn-lt"/>
                <a:ea typeface="+mn-ea"/>
                <a:cs typeface="+mn-cs"/>
              </a:defRPr>
            </a:lvl8pPr>
            <a:lvl9pPr marL="1942711" indent="-114277" algn="l" defTabSz="228554" rtl="0" eaLnBrk="1" latinLnBrk="0" hangingPunct="1">
              <a:spcBef>
                <a:spcPct val="20000"/>
              </a:spcBef>
              <a:buFont typeface="Arial"/>
              <a:buChar char="•"/>
              <a:defRPr sz="1000" kern="1200">
                <a:solidFill>
                  <a:schemeClr val="tx1"/>
                </a:solidFill>
                <a:latin typeface="+mn-lt"/>
                <a:ea typeface="+mn-ea"/>
                <a:cs typeface="+mn-cs"/>
              </a:defRPr>
            </a:lvl9pPr>
          </a:lstStyle>
          <a:p>
            <a:endParaRPr lang="en-GB" sz="1800">
              <a:solidFill>
                <a:schemeClr val="tx1"/>
              </a:solidFill>
            </a:endParaRPr>
          </a:p>
        </p:txBody>
      </p:sp>
      <p:sp>
        <p:nvSpPr>
          <p:cNvPr id="3" name="Text Placeholder 2">
            <a:extLst>
              <a:ext uri="{FF2B5EF4-FFF2-40B4-BE49-F238E27FC236}">
                <a16:creationId xmlns:a16="http://schemas.microsoft.com/office/drawing/2014/main" id="{96807262-85BB-B943-8793-6C68B167D9EA}"/>
              </a:ext>
            </a:extLst>
          </p:cNvPr>
          <p:cNvSpPr>
            <a:spLocks noGrp="1"/>
          </p:cNvSpPr>
          <p:nvPr>
            <p:ph type="body" sz="quarter" idx="12"/>
          </p:nvPr>
        </p:nvSpPr>
        <p:spPr>
          <a:xfrm>
            <a:off x="520716" y="1638300"/>
            <a:ext cx="5529622" cy="4573588"/>
          </a:xfrm>
        </p:spPr>
        <p:txBody>
          <a:bodyPr>
            <a:normAutofit fontScale="85000" lnSpcReduction="10000"/>
          </a:bodyPr>
          <a:lstStyle/>
          <a:p>
            <a:r>
              <a:rPr lang="de-DE" sz="2400" b="1" dirty="0">
                <a:solidFill>
                  <a:schemeClr val="tx2"/>
                </a:solidFill>
              </a:rPr>
              <a:t>Buderus Schleiftechnik GmbH</a:t>
            </a:r>
            <a:br>
              <a:rPr lang="de-DE" sz="2400" b="1" dirty="0">
                <a:solidFill>
                  <a:schemeClr val="tx2"/>
                </a:solidFill>
              </a:rPr>
            </a:br>
            <a:r>
              <a:rPr lang="de-DE" sz="2400" dirty="0">
                <a:solidFill>
                  <a:schemeClr val="tx2"/>
                </a:solidFill>
              </a:rPr>
              <a:t>(Maschinenbau - 350 Mitarbeiter)</a:t>
            </a:r>
          </a:p>
          <a:p>
            <a:r>
              <a:rPr lang="de-DE" dirty="0"/>
              <a:t>„Oberstes Ziel war es, den Grad der Automatisierung von Teilprozessen in der Personalabrechnung zu erhöhen und damit den Zeitaufwand für eine Abrechnung zu verkürzen. Manuelle Prozesse sollten optimiert werden.“</a:t>
            </a:r>
          </a:p>
          <a:p>
            <a:r>
              <a:rPr lang="de-DE" dirty="0"/>
              <a:t>Das Ergebnis nach Einführung Sage HR Personalabrechnung und Sage HR Zeitmanagement:</a:t>
            </a:r>
          </a:p>
          <a:p>
            <a:r>
              <a:rPr lang="de-DE" dirty="0"/>
              <a:t>„Dies alles führt zu einer zusätzlichen Arbeitszeitersparnis im Bereich der Lohnabrechnung von bis zu zwei halben Arbeitstagen, jeden Monat.“</a:t>
            </a:r>
          </a:p>
          <a:p>
            <a:endParaRPr lang="de-DE" dirty="0"/>
          </a:p>
          <a:p>
            <a:pPr lvl="0"/>
            <a:r>
              <a:rPr lang="de-DE" sz="1600" dirty="0">
                <a:solidFill>
                  <a:srgbClr val="74777A"/>
                </a:solidFill>
              </a:rPr>
              <a:t>Marcel Geiger, HR Manager</a:t>
            </a:r>
            <a:br>
              <a:rPr lang="de-DE" sz="1600" dirty="0">
                <a:solidFill>
                  <a:srgbClr val="74777A"/>
                </a:solidFill>
              </a:rPr>
            </a:br>
            <a:r>
              <a:rPr lang="de-DE" sz="1600" dirty="0">
                <a:solidFill>
                  <a:srgbClr val="74777A"/>
                </a:solidFill>
              </a:rPr>
              <a:t>Buderus Schleiftechnik GmbH</a:t>
            </a:r>
            <a:endParaRPr lang="en-US" dirty="0">
              <a:sym typeface="Helvetica Neue"/>
            </a:endParaRPr>
          </a:p>
        </p:txBody>
      </p:sp>
      <p:sp>
        <p:nvSpPr>
          <p:cNvPr id="27" name="Title 1">
            <a:extLst>
              <a:ext uri="{FF2B5EF4-FFF2-40B4-BE49-F238E27FC236}">
                <a16:creationId xmlns:a16="http://schemas.microsoft.com/office/drawing/2014/main" id="{5432D7F3-2CB7-4A1E-8DFE-BC65B2425DE0}"/>
              </a:ext>
            </a:extLst>
          </p:cNvPr>
          <p:cNvSpPr>
            <a:spLocks noGrp="1"/>
          </p:cNvSpPr>
          <p:nvPr>
            <p:ph type="title"/>
          </p:nvPr>
        </p:nvSpPr>
        <p:spPr/>
        <p:txBody>
          <a:bodyPr/>
          <a:lstStyle/>
          <a:p>
            <a:r>
              <a:rPr lang="en-GB" dirty="0"/>
              <a:t>				</a:t>
            </a:r>
            <a:r>
              <a:rPr lang="en-GB" dirty="0" err="1"/>
              <a:t>Referenz</a:t>
            </a:r>
            <a:endParaRPr lang="en-GB" dirty="0"/>
          </a:p>
        </p:txBody>
      </p:sp>
      <p:sp>
        <p:nvSpPr>
          <p:cNvPr id="5" name="Date Placeholder 4">
            <a:extLst>
              <a:ext uri="{FF2B5EF4-FFF2-40B4-BE49-F238E27FC236}">
                <a16:creationId xmlns:a16="http://schemas.microsoft.com/office/drawing/2014/main" id="{92FAA635-F824-8840-AEFA-2563D8244A0A}"/>
              </a:ext>
            </a:extLst>
          </p:cNvPr>
          <p:cNvSpPr>
            <a:spLocks noGrp="1"/>
          </p:cNvSpPr>
          <p:nvPr>
            <p:ph type="dt" sz="half" idx="2"/>
          </p:nvPr>
        </p:nvSpPr>
        <p:spPr/>
        <p:txBody>
          <a:bodyPr/>
          <a:lstStyle/>
          <a:p>
            <a:fld id="{169BE6E1-6135-B041-A920-26E152179B63}" type="datetime1">
              <a:rPr lang="en-US" smtClean="0"/>
              <a:t>8/9/2021</a:t>
            </a:fld>
            <a:endParaRPr lang="en-GB"/>
          </a:p>
        </p:txBody>
      </p:sp>
      <p:sp>
        <p:nvSpPr>
          <p:cNvPr id="4" name="Slide Number Placeholder 3">
            <a:extLst>
              <a:ext uri="{FF2B5EF4-FFF2-40B4-BE49-F238E27FC236}">
                <a16:creationId xmlns:a16="http://schemas.microsoft.com/office/drawing/2014/main" id="{9F9193FC-F478-492C-B908-B8D8555F9232}"/>
              </a:ext>
            </a:extLst>
          </p:cNvPr>
          <p:cNvSpPr>
            <a:spLocks noGrp="1"/>
          </p:cNvSpPr>
          <p:nvPr>
            <p:ph type="sldNum" sz="quarter" idx="4"/>
          </p:nvPr>
        </p:nvSpPr>
        <p:spPr/>
        <p:txBody>
          <a:bodyPr/>
          <a:lstStyle/>
          <a:p>
            <a:fld id="{C801F209-6BE7-4AF7-9211-E3F7558EC97C}" type="slidenum">
              <a:rPr lang="en-GB" smtClean="0"/>
              <a:pPr/>
              <a:t>87</a:t>
            </a:fld>
            <a:endParaRPr lang="en-GB"/>
          </a:p>
        </p:txBody>
      </p:sp>
      <p:sp>
        <p:nvSpPr>
          <p:cNvPr id="10" name="Rectangle 9">
            <a:extLst>
              <a:ext uri="{FF2B5EF4-FFF2-40B4-BE49-F238E27FC236}">
                <a16:creationId xmlns:a16="http://schemas.microsoft.com/office/drawing/2014/main" id="{765D0CC0-6278-4049-A7E2-57A6A27AEF33}"/>
              </a:ext>
            </a:extLst>
          </p:cNvPr>
          <p:cNvSpPr/>
          <p:nvPr/>
        </p:nvSpPr>
        <p:spPr>
          <a:xfrm>
            <a:off x="2704315" y="3136613"/>
            <a:ext cx="3535314" cy="369332"/>
          </a:xfrm>
          <a:prstGeom prst="rect">
            <a:avLst/>
          </a:prstGeom>
        </p:spPr>
        <p:txBody>
          <a:bodyPr wrap="square">
            <a:spAutoFit/>
          </a:bodyPr>
          <a:lstStyle/>
          <a:p>
            <a:r>
              <a:rPr lang="en-GB">
                <a:solidFill>
                  <a:srgbClr val="000000"/>
                </a:solidFill>
                <a:latin typeface="Times New Roman" panose="02020603050405020304" pitchFamily="18" charset="0"/>
              </a:rPr>
              <a:t> </a:t>
            </a:r>
            <a:endParaRPr lang="en-GB"/>
          </a:p>
        </p:txBody>
      </p:sp>
      <p:sp>
        <p:nvSpPr>
          <p:cNvPr id="18" name="Oval 32">
            <a:extLst>
              <a:ext uri="{FF2B5EF4-FFF2-40B4-BE49-F238E27FC236}">
                <a16:creationId xmlns:a16="http://schemas.microsoft.com/office/drawing/2014/main" id="{60B7F11D-535A-4CF6-A7FB-77E0A3CE63F1}"/>
              </a:ext>
            </a:extLst>
          </p:cNvPr>
          <p:cNvSpPr/>
          <p:nvPr/>
        </p:nvSpPr>
        <p:spPr>
          <a:xfrm>
            <a:off x="555318" y="259773"/>
            <a:ext cx="698025" cy="698025"/>
          </a:xfrm>
          <a:prstGeom prst="ellipse">
            <a:avLst/>
          </a:prstGeom>
          <a:solidFill>
            <a:srgbClr val="0033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03867" rIns="0" bIns="0" rtlCol="0" anchor="ctr"/>
          <a:lstStyle/>
          <a:p>
            <a:pPr algn="ctr" defTabSz="914126">
              <a:defRPr/>
            </a:pPr>
            <a:endParaRPr lang="en-US" sz="1000" b="1">
              <a:solidFill>
                <a:prstClr val="white"/>
              </a:solidFill>
              <a:latin typeface="Arial" panose="020B0604020202020204" pitchFamily="34" charset="0"/>
              <a:cs typeface="Arial" panose="020B0604020202020204" pitchFamily="34" charset="0"/>
              <a:sym typeface="Arial"/>
            </a:endParaRPr>
          </a:p>
        </p:txBody>
      </p:sp>
      <p:pic>
        <p:nvPicPr>
          <p:cNvPr id="20" name="Picture 33">
            <a:extLst>
              <a:ext uri="{FF2B5EF4-FFF2-40B4-BE49-F238E27FC236}">
                <a16:creationId xmlns:a16="http://schemas.microsoft.com/office/drawing/2014/main" id="{7719E56C-493C-478D-9531-A9724D829574}"/>
              </a:ext>
            </a:extLst>
          </p:cNvPr>
          <p:cNvPicPr>
            <a:picLocks noChangeAspect="1"/>
          </p:cNvPicPr>
          <p:nvPr/>
        </p:nvPicPr>
        <p:blipFill>
          <a:blip r:embed="rId4"/>
          <a:stretch>
            <a:fillRect/>
          </a:stretch>
        </p:blipFill>
        <p:spPr>
          <a:xfrm>
            <a:off x="741731" y="398749"/>
            <a:ext cx="350596" cy="385655"/>
          </a:xfrm>
          <a:prstGeom prst="rect">
            <a:avLst/>
          </a:prstGeom>
        </p:spPr>
      </p:pic>
      <p:pic>
        <p:nvPicPr>
          <p:cNvPr id="1026" name="Picture 2" descr="Bildergebnis für Buderus schleiftechnik">
            <a:extLst>
              <a:ext uri="{FF2B5EF4-FFF2-40B4-BE49-F238E27FC236}">
                <a16:creationId xmlns:a16="http://schemas.microsoft.com/office/drawing/2014/main" id="{12FD7F24-E035-4BFA-84BC-2D48CF1674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0992" y="2097382"/>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hteck 11">
            <a:hlinkClick r:id="rId6" action="ppaction://hlinksldjump"/>
            <a:extLst>
              <a:ext uri="{FF2B5EF4-FFF2-40B4-BE49-F238E27FC236}">
                <a16:creationId xmlns:a16="http://schemas.microsoft.com/office/drawing/2014/main" id="{F6E74CF0-13D2-461F-9475-A1D2E23798C6}"/>
              </a:ext>
            </a:extLst>
          </p:cNvPr>
          <p:cNvSpPr/>
          <p:nvPr/>
        </p:nvSpPr>
        <p:spPr>
          <a:xfrm>
            <a:off x="10486238" y="332769"/>
            <a:ext cx="1492402" cy="5961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spTree>
    <p:extLst>
      <p:ext uri="{BB962C8B-B14F-4D97-AF65-F5344CB8AC3E}">
        <p14:creationId xmlns:p14="http://schemas.microsoft.com/office/powerpoint/2010/main" val="38135918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a:extLst>
              <a:ext uri="{FF2B5EF4-FFF2-40B4-BE49-F238E27FC236}">
                <a16:creationId xmlns:a16="http://schemas.microsoft.com/office/drawing/2014/main" id="{FDCE2F4D-3454-46E1-A2ED-4DE90A8C0C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01" t="6323" r="25603" b="11576"/>
          <a:stretch/>
        </p:blipFill>
        <p:spPr>
          <a:xfrm>
            <a:off x="6881020" y="1127529"/>
            <a:ext cx="5310980" cy="3844707"/>
          </a:xfrm>
          <a:prstGeom prst="rect">
            <a:avLst/>
          </a:prstGeom>
        </p:spPr>
      </p:pic>
      <p:sp>
        <p:nvSpPr>
          <p:cNvPr id="9" name="Text Placeholder 1">
            <a:extLst>
              <a:ext uri="{FF2B5EF4-FFF2-40B4-BE49-F238E27FC236}">
                <a16:creationId xmlns:a16="http://schemas.microsoft.com/office/drawing/2014/main" id="{D270ADD6-7EE8-A045-A509-C46E3EF29FD3}"/>
              </a:ext>
            </a:extLst>
          </p:cNvPr>
          <p:cNvSpPr txBox="1">
            <a:spLocks/>
          </p:cNvSpPr>
          <p:nvPr/>
        </p:nvSpPr>
        <p:spPr>
          <a:xfrm>
            <a:off x="497575" y="1174968"/>
            <a:ext cx="5505916" cy="2045358"/>
          </a:xfrm>
          <a:prstGeom prst="rect">
            <a:avLst/>
          </a:prstGeom>
        </p:spPr>
        <p:txBody>
          <a:bodyPr tIns="0"/>
          <a:lstStyle>
            <a:lvl1pPr marL="0" indent="0" algn="l" defTabSz="228554" rtl="0" eaLnBrk="1" latinLnBrk="0" hangingPunct="1">
              <a:spcBef>
                <a:spcPts val="1200"/>
              </a:spcBef>
              <a:buFont typeface="Arial"/>
              <a:buNone/>
              <a:defRPr sz="2200" kern="1200">
                <a:solidFill>
                  <a:srgbClr val="75787B"/>
                </a:solidFill>
                <a:latin typeface="Arial" panose="020B0604020202020204" pitchFamily="34" charset="0"/>
                <a:ea typeface="+mn-ea"/>
                <a:cs typeface="Arial" panose="020B0604020202020204" pitchFamily="34" charset="0"/>
              </a:defRPr>
            </a:lvl1pPr>
            <a:lvl2pPr marL="360363" indent="-360363" algn="l" defTabSz="228554" rtl="0" eaLnBrk="1" latinLnBrk="0" hangingPunct="1">
              <a:spcBef>
                <a:spcPts val="1200"/>
              </a:spcBef>
              <a:buFont typeface="Arial" panose="020B0604020202020204" pitchFamily="34" charset="0"/>
              <a:buChar char="•"/>
              <a:tabLst>
                <a:tab pos="449263" algn="l"/>
              </a:tabLst>
              <a:defRPr sz="2200" kern="1200">
                <a:solidFill>
                  <a:srgbClr val="75787B"/>
                </a:solidFill>
                <a:latin typeface="Arial" panose="020B0604020202020204" pitchFamily="34" charset="0"/>
                <a:ea typeface="+mn-ea"/>
                <a:cs typeface="Arial" panose="020B0604020202020204" pitchFamily="34" charset="0"/>
              </a:defRPr>
            </a:lvl2pPr>
            <a:lvl3pPr marL="714375" indent="-354013" algn="l" defTabSz="228554" rtl="0" eaLnBrk="1" latinLnBrk="0" hangingPunct="1">
              <a:spcBef>
                <a:spcPts val="1200"/>
              </a:spcBef>
              <a:buFont typeface="Arial" panose="020B0604020202020204" pitchFamily="34" charset="0"/>
              <a:buChar char="–"/>
              <a:defRPr sz="2200" kern="1200">
                <a:solidFill>
                  <a:srgbClr val="75787B"/>
                </a:solidFill>
                <a:latin typeface="Arial" panose="020B0604020202020204" pitchFamily="34" charset="0"/>
                <a:ea typeface="+mn-ea"/>
                <a:cs typeface="Arial" panose="020B0604020202020204" pitchFamily="34" charset="0"/>
              </a:defRPr>
            </a:lvl3pPr>
            <a:lvl4pPr marL="1433513" indent="-360363"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4pPr>
            <a:lvl5pPr marL="2241550" indent="-312738"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5pPr>
            <a:lvl6pPr marL="1257049" indent="-114277" algn="l" defTabSz="228554" rtl="0" eaLnBrk="1" latinLnBrk="0" hangingPunct="1">
              <a:spcBef>
                <a:spcPct val="20000"/>
              </a:spcBef>
              <a:buFont typeface="Arial"/>
              <a:buChar char="•"/>
              <a:defRPr sz="1000" kern="1200">
                <a:solidFill>
                  <a:schemeClr val="tx1"/>
                </a:solidFill>
                <a:latin typeface="+mn-lt"/>
                <a:ea typeface="+mn-ea"/>
                <a:cs typeface="+mn-cs"/>
              </a:defRPr>
            </a:lvl6pPr>
            <a:lvl7pPr marL="1485603" indent="-114277" algn="l" defTabSz="228554" rtl="0" eaLnBrk="1" latinLnBrk="0" hangingPunct="1">
              <a:spcBef>
                <a:spcPct val="20000"/>
              </a:spcBef>
              <a:buFont typeface="Arial"/>
              <a:buChar char="•"/>
              <a:defRPr sz="1000" kern="1200">
                <a:solidFill>
                  <a:schemeClr val="tx1"/>
                </a:solidFill>
                <a:latin typeface="+mn-lt"/>
                <a:ea typeface="+mn-ea"/>
                <a:cs typeface="+mn-cs"/>
              </a:defRPr>
            </a:lvl7pPr>
            <a:lvl8pPr marL="1714157" indent="-114277" algn="l" defTabSz="228554" rtl="0" eaLnBrk="1" latinLnBrk="0" hangingPunct="1">
              <a:spcBef>
                <a:spcPct val="20000"/>
              </a:spcBef>
              <a:buFont typeface="Arial"/>
              <a:buChar char="•"/>
              <a:defRPr sz="1000" kern="1200">
                <a:solidFill>
                  <a:schemeClr val="tx1"/>
                </a:solidFill>
                <a:latin typeface="+mn-lt"/>
                <a:ea typeface="+mn-ea"/>
                <a:cs typeface="+mn-cs"/>
              </a:defRPr>
            </a:lvl8pPr>
            <a:lvl9pPr marL="1942711" indent="-114277" algn="l" defTabSz="228554" rtl="0" eaLnBrk="1" latinLnBrk="0" hangingPunct="1">
              <a:spcBef>
                <a:spcPct val="20000"/>
              </a:spcBef>
              <a:buFont typeface="Arial"/>
              <a:buChar char="•"/>
              <a:defRPr sz="1000" kern="1200">
                <a:solidFill>
                  <a:schemeClr val="tx1"/>
                </a:solidFill>
                <a:latin typeface="+mn-lt"/>
                <a:ea typeface="+mn-ea"/>
                <a:cs typeface="+mn-cs"/>
              </a:defRPr>
            </a:lvl9pPr>
          </a:lstStyle>
          <a:p>
            <a:endParaRPr lang="en-GB" sz="1800">
              <a:solidFill>
                <a:schemeClr val="tx1"/>
              </a:solidFill>
            </a:endParaRPr>
          </a:p>
        </p:txBody>
      </p:sp>
      <p:sp>
        <p:nvSpPr>
          <p:cNvPr id="3" name="Text Placeholder 2">
            <a:extLst>
              <a:ext uri="{FF2B5EF4-FFF2-40B4-BE49-F238E27FC236}">
                <a16:creationId xmlns:a16="http://schemas.microsoft.com/office/drawing/2014/main" id="{96807262-85BB-B943-8793-6C68B167D9EA}"/>
              </a:ext>
            </a:extLst>
          </p:cNvPr>
          <p:cNvSpPr>
            <a:spLocks noGrp="1"/>
          </p:cNvSpPr>
          <p:nvPr>
            <p:ph type="body" sz="quarter" idx="12"/>
          </p:nvPr>
        </p:nvSpPr>
        <p:spPr>
          <a:xfrm>
            <a:off x="520716" y="1638300"/>
            <a:ext cx="5529622" cy="4573588"/>
          </a:xfrm>
        </p:spPr>
        <p:txBody>
          <a:bodyPr/>
          <a:lstStyle/>
          <a:p>
            <a:r>
              <a:rPr lang="de-DE" b="1" dirty="0">
                <a:solidFill>
                  <a:schemeClr val="tx2"/>
                </a:solidFill>
              </a:rPr>
              <a:t>WSD permanent </a:t>
            </a:r>
            <a:r>
              <a:rPr lang="de-DE" b="1" dirty="0" err="1">
                <a:solidFill>
                  <a:schemeClr val="tx2"/>
                </a:solidFill>
              </a:rPr>
              <a:t>security</a:t>
            </a:r>
            <a:r>
              <a:rPr lang="de-DE" b="1" dirty="0">
                <a:solidFill>
                  <a:schemeClr val="tx2"/>
                </a:solidFill>
              </a:rPr>
              <a:t> GmbH</a:t>
            </a:r>
            <a:br>
              <a:rPr lang="de-DE" b="1" dirty="0">
                <a:solidFill>
                  <a:schemeClr val="tx2"/>
                </a:solidFill>
              </a:rPr>
            </a:br>
            <a:r>
              <a:rPr lang="de-DE" dirty="0">
                <a:solidFill>
                  <a:schemeClr val="tx2"/>
                </a:solidFill>
              </a:rPr>
              <a:t>(Sicherheitswirtschaft - 350 Mitarbeiter)</a:t>
            </a:r>
          </a:p>
          <a:p>
            <a:r>
              <a:rPr lang="de-DE" dirty="0"/>
              <a:t>„Unsere Ziele sind erreicht worden.</a:t>
            </a:r>
          </a:p>
          <a:p>
            <a:r>
              <a:rPr lang="de-DE" dirty="0"/>
              <a:t>Die Betriebskosten im Personalwesen sind dank Sage um 40 % gesunken.</a:t>
            </a:r>
          </a:p>
          <a:p>
            <a:r>
              <a:rPr lang="de-DE" dirty="0"/>
              <a:t>Auch der Support hat sich deutlich verbessert. Die Reaktionszeiten haben sich von mehreren Tagen auf wenige Stunden bzw. Bruchteile einer Stunde verringert.“</a:t>
            </a:r>
          </a:p>
          <a:p>
            <a:endParaRPr lang="de-DE" dirty="0"/>
          </a:p>
          <a:p>
            <a:pPr lvl="0"/>
            <a:r>
              <a:rPr lang="de-DE" sz="1600" dirty="0">
                <a:solidFill>
                  <a:srgbClr val="74777A"/>
                </a:solidFill>
              </a:rPr>
              <a:t>Mirko </a:t>
            </a:r>
            <a:r>
              <a:rPr lang="de-DE" sz="1600" dirty="0" err="1">
                <a:solidFill>
                  <a:srgbClr val="74777A"/>
                </a:solidFill>
              </a:rPr>
              <a:t>Jeschonek</a:t>
            </a:r>
            <a:r>
              <a:rPr lang="de-DE" sz="1600" dirty="0">
                <a:solidFill>
                  <a:srgbClr val="74777A"/>
                </a:solidFill>
              </a:rPr>
              <a:t>, Geschäftsführer</a:t>
            </a:r>
            <a:br>
              <a:rPr lang="de-DE" sz="1600" dirty="0">
                <a:solidFill>
                  <a:srgbClr val="74777A"/>
                </a:solidFill>
              </a:rPr>
            </a:br>
            <a:r>
              <a:rPr lang="de-DE" sz="1600" dirty="0">
                <a:solidFill>
                  <a:srgbClr val="74777A"/>
                </a:solidFill>
              </a:rPr>
              <a:t>WSD permanent </a:t>
            </a:r>
            <a:r>
              <a:rPr lang="de-DE" sz="1600" dirty="0" err="1">
                <a:solidFill>
                  <a:srgbClr val="74777A"/>
                </a:solidFill>
              </a:rPr>
              <a:t>security</a:t>
            </a:r>
            <a:r>
              <a:rPr lang="de-DE" sz="1600" dirty="0">
                <a:solidFill>
                  <a:srgbClr val="74777A"/>
                </a:solidFill>
              </a:rPr>
              <a:t> GmbH</a:t>
            </a:r>
          </a:p>
          <a:p>
            <a:endParaRPr lang="en-US" dirty="0">
              <a:sym typeface="Helvetica Neue"/>
            </a:endParaRPr>
          </a:p>
        </p:txBody>
      </p:sp>
      <p:sp>
        <p:nvSpPr>
          <p:cNvPr id="27" name="Title 1">
            <a:extLst>
              <a:ext uri="{FF2B5EF4-FFF2-40B4-BE49-F238E27FC236}">
                <a16:creationId xmlns:a16="http://schemas.microsoft.com/office/drawing/2014/main" id="{5432D7F3-2CB7-4A1E-8DFE-BC65B2425DE0}"/>
              </a:ext>
            </a:extLst>
          </p:cNvPr>
          <p:cNvSpPr>
            <a:spLocks noGrp="1"/>
          </p:cNvSpPr>
          <p:nvPr>
            <p:ph type="title"/>
          </p:nvPr>
        </p:nvSpPr>
        <p:spPr/>
        <p:txBody>
          <a:bodyPr/>
          <a:lstStyle/>
          <a:p>
            <a:r>
              <a:rPr lang="en-GB" dirty="0"/>
              <a:t>				</a:t>
            </a:r>
            <a:r>
              <a:rPr lang="en-GB" dirty="0" err="1"/>
              <a:t>Referenz</a:t>
            </a:r>
            <a:endParaRPr lang="en-GB" dirty="0"/>
          </a:p>
        </p:txBody>
      </p:sp>
      <p:sp>
        <p:nvSpPr>
          <p:cNvPr id="5" name="Date Placeholder 4">
            <a:extLst>
              <a:ext uri="{FF2B5EF4-FFF2-40B4-BE49-F238E27FC236}">
                <a16:creationId xmlns:a16="http://schemas.microsoft.com/office/drawing/2014/main" id="{92FAA635-F824-8840-AEFA-2563D8244A0A}"/>
              </a:ext>
            </a:extLst>
          </p:cNvPr>
          <p:cNvSpPr>
            <a:spLocks noGrp="1"/>
          </p:cNvSpPr>
          <p:nvPr>
            <p:ph type="dt" sz="half" idx="2"/>
          </p:nvPr>
        </p:nvSpPr>
        <p:spPr/>
        <p:txBody>
          <a:bodyPr/>
          <a:lstStyle/>
          <a:p>
            <a:fld id="{169BE6E1-6135-B041-A920-26E152179B63}" type="datetime1">
              <a:rPr lang="en-US" smtClean="0"/>
              <a:t>8/9/2021</a:t>
            </a:fld>
            <a:endParaRPr lang="en-GB"/>
          </a:p>
        </p:txBody>
      </p:sp>
      <p:sp>
        <p:nvSpPr>
          <p:cNvPr id="4" name="Slide Number Placeholder 3">
            <a:extLst>
              <a:ext uri="{FF2B5EF4-FFF2-40B4-BE49-F238E27FC236}">
                <a16:creationId xmlns:a16="http://schemas.microsoft.com/office/drawing/2014/main" id="{9F9193FC-F478-492C-B908-B8D8555F9232}"/>
              </a:ext>
            </a:extLst>
          </p:cNvPr>
          <p:cNvSpPr>
            <a:spLocks noGrp="1"/>
          </p:cNvSpPr>
          <p:nvPr>
            <p:ph type="sldNum" sz="quarter" idx="4"/>
          </p:nvPr>
        </p:nvSpPr>
        <p:spPr/>
        <p:txBody>
          <a:bodyPr/>
          <a:lstStyle/>
          <a:p>
            <a:fld id="{C801F209-6BE7-4AF7-9211-E3F7558EC97C}" type="slidenum">
              <a:rPr lang="en-GB" smtClean="0"/>
              <a:pPr/>
              <a:t>88</a:t>
            </a:fld>
            <a:endParaRPr lang="en-GB"/>
          </a:p>
        </p:txBody>
      </p:sp>
      <p:sp>
        <p:nvSpPr>
          <p:cNvPr id="10" name="Rectangle 9">
            <a:extLst>
              <a:ext uri="{FF2B5EF4-FFF2-40B4-BE49-F238E27FC236}">
                <a16:creationId xmlns:a16="http://schemas.microsoft.com/office/drawing/2014/main" id="{765D0CC0-6278-4049-A7E2-57A6A27AEF33}"/>
              </a:ext>
            </a:extLst>
          </p:cNvPr>
          <p:cNvSpPr/>
          <p:nvPr/>
        </p:nvSpPr>
        <p:spPr>
          <a:xfrm>
            <a:off x="2704315" y="3136613"/>
            <a:ext cx="3535314" cy="369332"/>
          </a:xfrm>
          <a:prstGeom prst="rect">
            <a:avLst/>
          </a:prstGeom>
        </p:spPr>
        <p:txBody>
          <a:bodyPr wrap="square">
            <a:spAutoFit/>
          </a:bodyPr>
          <a:lstStyle/>
          <a:p>
            <a:r>
              <a:rPr lang="en-GB">
                <a:solidFill>
                  <a:srgbClr val="000000"/>
                </a:solidFill>
                <a:latin typeface="Times New Roman" panose="02020603050405020304" pitchFamily="18" charset="0"/>
              </a:rPr>
              <a:t> </a:t>
            </a:r>
            <a:endParaRPr lang="en-GB"/>
          </a:p>
        </p:txBody>
      </p:sp>
      <p:sp>
        <p:nvSpPr>
          <p:cNvPr id="18" name="Oval 32">
            <a:extLst>
              <a:ext uri="{FF2B5EF4-FFF2-40B4-BE49-F238E27FC236}">
                <a16:creationId xmlns:a16="http://schemas.microsoft.com/office/drawing/2014/main" id="{60B7F11D-535A-4CF6-A7FB-77E0A3CE63F1}"/>
              </a:ext>
            </a:extLst>
          </p:cNvPr>
          <p:cNvSpPr/>
          <p:nvPr/>
        </p:nvSpPr>
        <p:spPr>
          <a:xfrm>
            <a:off x="555318" y="259773"/>
            <a:ext cx="698025" cy="698025"/>
          </a:xfrm>
          <a:prstGeom prst="ellipse">
            <a:avLst/>
          </a:prstGeom>
          <a:solidFill>
            <a:srgbClr val="0033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03867" rIns="0" bIns="0" rtlCol="0" anchor="ctr"/>
          <a:lstStyle/>
          <a:p>
            <a:pPr algn="ctr" defTabSz="914126">
              <a:defRPr/>
            </a:pPr>
            <a:endParaRPr lang="en-US" sz="1000" b="1">
              <a:solidFill>
                <a:prstClr val="white"/>
              </a:solidFill>
              <a:latin typeface="Arial" panose="020B0604020202020204" pitchFamily="34" charset="0"/>
              <a:cs typeface="Arial" panose="020B0604020202020204" pitchFamily="34" charset="0"/>
              <a:sym typeface="Arial"/>
            </a:endParaRPr>
          </a:p>
        </p:txBody>
      </p:sp>
      <p:pic>
        <p:nvPicPr>
          <p:cNvPr id="20" name="Picture 33">
            <a:extLst>
              <a:ext uri="{FF2B5EF4-FFF2-40B4-BE49-F238E27FC236}">
                <a16:creationId xmlns:a16="http://schemas.microsoft.com/office/drawing/2014/main" id="{7719E56C-493C-478D-9531-A9724D829574}"/>
              </a:ext>
            </a:extLst>
          </p:cNvPr>
          <p:cNvPicPr>
            <a:picLocks noChangeAspect="1"/>
          </p:cNvPicPr>
          <p:nvPr/>
        </p:nvPicPr>
        <p:blipFill>
          <a:blip r:embed="rId4"/>
          <a:stretch>
            <a:fillRect/>
          </a:stretch>
        </p:blipFill>
        <p:spPr>
          <a:xfrm>
            <a:off x="741731" y="398749"/>
            <a:ext cx="350596" cy="385655"/>
          </a:xfrm>
          <a:prstGeom prst="rect">
            <a:avLst/>
          </a:prstGeom>
        </p:spPr>
      </p:pic>
      <p:pic>
        <p:nvPicPr>
          <p:cNvPr id="3080" name="Picture 8" descr="Bildergebnis für wsd sicherheit mit leidenschaft">
            <a:extLst>
              <a:ext uri="{FF2B5EF4-FFF2-40B4-BE49-F238E27FC236}">
                <a16:creationId xmlns:a16="http://schemas.microsoft.com/office/drawing/2014/main" id="{3EAEAA85-B8FB-4FDD-8585-7D25777366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8232" y="2554582"/>
            <a:ext cx="3667125" cy="990600"/>
          </a:xfrm>
          <a:prstGeom prst="rect">
            <a:avLst/>
          </a:prstGeom>
          <a:noFill/>
          <a:extLst>
            <a:ext uri="{909E8E84-426E-40DD-AFC4-6F175D3DCCD1}">
              <a14:hiddenFill xmlns:a14="http://schemas.microsoft.com/office/drawing/2010/main">
                <a:solidFill>
                  <a:srgbClr val="FFFFFF"/>
                </a:solidFill>
              </a14:hiddenFill>
            </a:ext>
          </a:extLst>
        </p:spPr>
      </p:pic>
      <p:sp>
        <p:nvSpPr>
          <p:cNvPr id="12" name="Rechteck 11">
            <a:hlinkClick r:id="rId6" action="ppaction://hlinksldjump"/>
            <a:extLst>
              <a:ext uri="{FF2B5EF4-FFF2-40B4-BE49-F238E27FC236}">
                <a16:creationId xmlns:a16="http://schemas.microsoft.com/office/drawing/2014/main" id="{765DBBF9-E456-4572-8160-23DA3C603083}"/>
              </a:ext>
            </a:extLst>
          </p:cNvPr>
          <p:cNvSpPr/>
          <p:nvPr/>
        </p:nvSpPr>
        <p:spPr>
          <a:xfrm>
            <a:off x="10486238" y="332769"/>
            <a:ext cx="1492402" cy="5961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spTree>
    <p:extLst>
      <p:ext uri="{BB962C8B-B14F-4D97-AF65-F5344CB8AC3E}">
        <p14:creationId xmlns:p14="http://schemas.microsoft.com/office/powerpoint/2010/main" val="10326462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a:extLst>
              <a:ext uri="{FF2B5EF4-FFF2-40B4-BE49-F238E27FC236}">
                <a16:creationId xmlns:a16="http://schemas.microsoft.com/office/drawing/2014/main" id="{FDCE2F4D-3454-46E1-A2ED-4DE90A8C0C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01" t="6323" r="25603" b="11576"/>
          <a:stretch/>
        </p:blipFill>
        <p:spPr>
          <a:xfrm>
            <a:off x="6881020" y="1127529"/>
            <a:ext cx="5310980" cy="3844707"/>
          </a:xfrm>
          <a:prstGeom prst="rect">
            <a:avLst/>
          </a:prstGeom>
        </p:spPr>
      </p:pic>
      <p:sp>
        <p:nvSpPr>
          <p:cNvPr id="9" name="Text Placeholder 1">
            <a:extLst>
              <a:ext uri="{FF2B5EF4-FFF2-40B4-BE49-F238E27FC236}">
                <a16:creationId xmlns:a16="http://schemas.microsoft.com/office/drawing/2014/main" id="{D270ADD6-7EE8-A045-A509-C46E3EF29FD3}"/>
              </a:ext>
            </a:extLst>
          </p:cNvPr>
          <p:cNvSpPr txBox="1">
            <a:spLocks/>
          </p:cNvSpPr>
          <p:nvPr/>
        </p:nvSpPr>
        <p:spPr>
          <a:xfrm>
            <a:off x="497575" y="1174968"/>
            <a:ext cx="5505916" cy="2045358"/>
          </a:xfrm>
          <a:prstGeom prst="rect">
            <a:avLst/>
          </a:prstGeom>
        </p:spPr>
        <p:txBody>
          <a:bodyPr tIns="0"/>
          <a:lstStyle>
            <a:lvl1pPr marL="0" indent="0" algn="l" defTabSz="228554" rtl="0" eaLnBrk="1" latinLnBrk="0" hangingPunct="1">
              <a:spcBef>
                <a:spcPts val="1200"/>
              </a:spcBef>
              <a:buFont typeface="Arial"/>
              <a:buNone/>
              <a:defRPr sz="2200" kern="1200">
                <a:solidFill>
                  <a:srgbClr val="75787B"/>
                </a:solidFill>
                <a:latin typeface="Arial" panose="020B0604020202020204" pitchFamily="34" charset="0"/>
                <a:ea typeface="+mn-ea"/>
                <a:cs typeface="Arial" panose="020B0604020202020204" pitchFamily="34" charset="0"/>
              </a:defRPr>
            </a:lvl1pPr>
            <a:lvl2pPr marL="360363" indent="-360363" algn="l" defTabSz="228554" rtl="0" eaLnBrk="1" latinLnBrk="0" hangingPunct="1">
              <a:spcBef>
                <a:spcPts val="1200"/>
              </a:spcBef>
              <a:buFont typeface="Arial" panose="020B0604020202020204" pitchFamily="34" charset="0"/>
              <a:buChar char="•"/>
              <a:tabLst>
                <a:tab pos="449263" algn="l"/>
              </a:tabLst>
              <a:defRPr sz="2200" kern="1200">
                <a:solidFill>
                  <a:srgbClr val="75787B"/>
                </a:solidFill>
                <a:latin typeface="Arial" panose="020B0604020202020204" pitchFamily="34" charset="0"/>
                <a:ea typeface="+mn-ea"/>
                <a:cs typeface="Arial" panose="020B0604020202020204" pitchFamily="34" charset="0"/>
              </a:defRPr>
            </a:lvl2pPr>
            <a:lvl3pPr marL="714375" indent="-354013" algn="l" defTabSz="228554" rtl="0" eaLnBrk="1" latinLnBrk="0" hangingPunct="1">
              <a:spcBef>
                <a:spcPts val="1200"/>
              </a:spcBef>
              <a:buFont typeface="Arial" panose="020B0604020202020204" pitchFamily="34" charset="0"/>
              <a:buChar char="–"/>
              <a:defRPr sz="2200" kern="1200">
                <a:solidFill>
                  <a:srgbClr val="75787B"/>
                </a:solidFill>
                <a:latin typeface="Arial" panose="020B0604020202020204" pitchFamily="34" charset="0"/>
                <a:ea typeface="+mn-ea"/>
                <a:cs typeface="Arial" panose="020B0604020202020204" pitchFamily="34" charset="0"/>
              </a:defRPr>
            </a:lvl3pPr>
            <a:lvl4pPr marL="1433513" indent="-360363"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4pPr>
            <a:lvl5pPr marL="2241550" indent="-312738"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5pPr>
            <a:lvl6pPr marL="1257049" indent="-114277" algn="l" defTabSz="228554" rtl="0" eaLnBrk="1" latinLnBrk="0" hangingPunct="1">
              <a:spcBef>
                <a:spcPct val="20000"/>
              </a:spcBef>
              <a:buFont typeface="Arial"/>
              <a:buChar char="•"/>
              <a:defRPr sz="1000" kern="1200">
                <a:solidFill>
                  <a:schemeClr val="tx1"/>
                </a:solidFill>
                <a:latin typeface="+mn-lt"/>
                <a:ea typeface="+mn-ea"/>
                <a:cs typeface="+mn-cs"/>
              </a:defRPr>
            </a:lvl6pPr>
            <a:lvl7pPr marL="1485603" indent="-114277" algn="l" defTabSz="228554" rtl="0" eaLnBrk="1" latinLnBrk="0" hangingPunct="1">
              <a:spcBef>
                <a:spcPct val="20000"/>
              </a:spcBef>
              <a:buFont typeface="Arial"/>
              <a:buChar char="•"/>
              <a:defRPr sz="1000" kern="1200">
                <a:solidFill>
                  <a:schemeClr val="tx1"/>
                </a:solidFill>
                <a:latin typeface="+mn-lt"/>
                <a:ea typeface="+mn-ea"/>
                <a:cs typeface="+mn-cs"/>
              </a:defRPr>
            </a:lvl7pPr>
            <a:lvl8pPr marL="1714157" indent="-114277" algn="l" defTabSz="228554" rtl="0" eaLnBrk="1" latinLnBrk="0" hangingPunct="1">
              <a:spcBef>
                <a:spcPct val="20000"/>
              </a:spcBef>
              <a:buFont typeface="Arial"/>
              <a:buChar char="•"/>
              <a:defRPr sz="1000" kern="1200">
                <a:solidFill>
                  <a:schemeClr val="tx1"/>
                </a:solidFill>
                <a:latin typeface="+mn-lt"/>
                <a:ea typeface="+mn-ea"/>
                <a:cs typeface="+mn-cs"/>
              </a:defRPr>
            </a:lvl8pPr>
            <a:lvl9pPr marL="1942711" indent="-114277" algn="l" defTabSz="228554" rtl="0" eaLnBrk="1" latinLnBrk="0" hangingPunct="1">
              <a:spcBef>
                <a:spcPct val="20000"/>
              </a:spcBef>
              <a:buFont typeface="Arial"/>
              <a:buChar char="•"/>
              <a:defRPr sz="1000" kern="1200">
                <a:solidFill>
                  <a:schemeClr val="tx1"/>
                </a:solidFill>
                <a:latin typeface="+mn-lt"/>
                <a:ea typeface="+mn-ea"/>
                <a:cs typeface="+mn-cs"/>
              </a:defRPr>
            </a:lvl9pPr>
          </a:lstStyle>
          <a:p>
            <a:endParaRPr lang="en-GB" sz="1800">
              <a:solidFill>
                <a:schemeClr val="tx1"/>
              </a:solidFill>
            </a:endParaRPr>
          </a:p>
        </p:txBody>
      </p:sp>
      <p:sp>
        <p:nvSpPr>
          <p:cNvPr id="3" name="Text Placeholder 2">
            <a:extLst>
              <a:ext uri="{FF2B5EF4-FFF2-40B4-BE49-F238E27FC236}">
                <a16:creationId xmlns:a16="http://schemas.microsoft.com/office/drawing/2014/main" id="{96807262-85BB-B943-8793-6C68B167D9EA}"/>
              </a:ext>
            </a:extLst>
          </p:cNvPr>
          <p:cNvSpPr>
            <a:spLocks noGrp="1"/>
          </p:cNvSpPr>
          <p:nvPr>
            <p:ph type="body" sz="quarter" idx="12"/>
          </p:nvPr>
        </p:nvSpPr>
        <p:spPr>
          <a:xfrm>
            <a:off x="520716" y="1638300"/>
            <a:ext cx="5529622" cy="4573588"/>
          </a:xfrm>
        </p:spPr>
        <p:txBody>
          <a:bodyPr>
            <a:normAutofit fontScale="92500" lnSpcReduction="20000"/>
          </a:bodyPr>
          <a:lstStyle/>
          <a:p>
            <a:r>
              <a:rPr lang="de-DE" sz="2200" b="1" dirty="0">
                <a:solidFill>
                  <a:schemeClr val="tx2"/>
                </a:solidFill>
              </a:rPr>
              <a:t>Regionalbus Leipzig GmbH</a:t>
            </a:r>
            <a:br>
              <a:rPr lang="de-DE" sz="2200" b="1" dirty="0">
                <a:solidFill>
                  <a:schemeClr val="tx2"/>
                </a:solidFill>
              </a:rPr>
            </a:br>
            <a:r>
              <a:rPr lang="de-DE" sz="2200" dirty="0">
                <a:solidFill>
                  <a:schemeClr val="tx2"/>
                </a:solidFill>
              </a:rPr>
              <a:t>(Verkehrswirtschaft - 350 Mitarbeiter)</a:t>
            </a:r>
          </a:p>
          <a:p>
            <a:r>
              <a:rPr lang="de-DE" dirty="0"/>
              <a:t>„Das war ein gutes Projekt. Selbstbewusst können wir heute den Rat geben: </a:t>
            </a:r>
          </a:p>
          <a:p>
            <a:r>
              <a:rPr lang="de-DE" dirty="0"/>
              <a:t>Habt Mut zur Tat!</a:t>
            </a:r>
          </a:p>
          <a:p>
            <a:r>
              <a:rPr lang="de-DE" dirty="0"/>
              <a:t>Sage HR Zeitmanagement ermöglichte die elektronische Zeiterfassung für die Angestellten sowie eine minutengenaue Erfassung im Fahrdienst.</a:t>
            </a:r>
          </a:p>
          <a:p>
            <a:r>
              <a:rPr lang="de-DE" dirty="0"/>
              <a:t>Das Ergebnis: „Unproduktive Zeiten von bis zu 28 Minuten pro Tag und pro Mitarbeiter wurden so eliminiert.“</a:t>
            </a:r>
          </a:p>
          <a:p>
            <a:pPr lvl="0"/>
            <a:r>
              <a:rPr lang="de-DE" sz="1600" dirty="0">
                <a:solidFill>
                  <a:srgbClr val="74777A"/>
                </a:solidFill>
              </a:rPr>
              <a:t>Thomas Fröhner, Leiter Organisation</a:t>
            </a:r>
            <a:br>
              <a:rPr lang="de-DE" sz="1600" dirty="0">
                <a:solidFill>
                  <a:srgbClr val="74777A"/>
                </a:solidFill>
              </a:rPr>
            </a:br>
            <a:r>
              <a:rPr lang="de-DE" sz="1600" dirty="0">
                <a:solidFill>
                  <a:srgbClr val="74777A"/>
                </a:solidFill>
              </a:rPr>
              <a:t>Regionalbus Leipzig GmbH</a:t>
            </a:r>
          </a:p>
          <a:p>
            <a:endParaRPr lang="en-US" dirty="0">
              <a:sym typeface="Helvetica Neue"/>
            </a:endParaRPr>
          </a:p>
        </p:txBody>
      </p:sp>
      <p:sp>
        <p:nvSpPr>
          <p:cNvPr id="27" name="Title 1">
            <a:extLst>
              <a:ext uri="{FF2B5EF4-FFF2-40B4-BE49-F238E27FC236}">
                <a16:creationId xmlns:a16="http://schemas.microsoft.com/office/drawing/2014/main" id="{5432D7F3-2CB7-4A1E-8DFE-BC65B2425DE0}"/>
              </a:ext>
            </a:extLst>
          </p:cNvPr>
          <p:cNvSpPr>
            <a:spLocks noGrp="1"/>
          </p:cNvSpPr>
          <p:nvPr>
            <p:ph type="title"/>
          </p:nvPr>
        </p:nvSpPr>
        <p:spPr/>
        <p:txBody>
          <a:bodyPr/>
          <a:lstStyle/>
          <a:p>
            <a:r>
              <a:rPr lang="en-GB" dirty="0"/>
              <a:t>				</a:t>
            </a:r>
            <a:r>
              <a:rPr lang="en-GB" dirty="0" err="1"/>
              <a:t>Referenz</a:t>
            </a:r>
            <a:endParaRPr lang="en-GB" dirty="0"/>
          </a:p>
        </p:txBody>
      </p:sp>
      <p:sp>
        <p:nvSpPr>
          <p:cNvPr id="5" name="Date Placeholder 4">
            <a:extLst>
              <a:ext uri="{FF2B5EF4-FFF2-40B4-BE49-F238E27FC236}">
                <a16:creationId xmlns:a16="http://schemas.microsoft.com/office/drawing/2014/main" id="{92FAA635-F824-8840-AEFA-2563D8244A0A}"/>
              </a:ext>
            </a:extLst>
          </p:cNvPr>
          <p:cNvSpPr>
            <a:spLocks noGrp="1"/>
          </p:cNvSpPr>
          <p:nvPr>
            <p:ph type="dt" sz="half" idx="2"/>
          </p:nvPr>
        </p:nvSpPr>
        <p:spPr/>
        <p:txBody>
          <a:bodyPr/>
          <a:lstStyle/>
          <a:p>
            <a:fld id="{169BE6E1-6135-B041-A920-26E152179B63}" type="datetime1">
              <a:rPr lang="en-US" smtClean="0"/>
              <a:t>8/9/2021</a:t>
            </a:fld>
            <a:endParaRPr lang="en-GB"/>
          </a:p>
        </p:txBody>
      </p:sp>
      <p:sp>
        <p:nvSpPr>
          <p:cNvPr id="4" name="Slide Number Placeholder 3">
            <a:extLst>
              <a:ext uri="{FF2B5EF4-FFF2-40B4-BE49-F238E27FC236}">
                <a16:creationId xmlns:a16="http://schemas.microsoft.com/office/drawing/2014/main" id="{9F9193FC-F478-492C-B908-B8D8555F9232}"/>
              </a:ext>
            </a:extLst>
          </p:cNvPr>
          <p:cNvSpPr>
            <a:spLocks noGrp="1"/>
          </p:cNvSpPr>
          <p:nvPr>
            <p:ph type="sldNum" sz="quarter" idx="4"/>
          </p:nvPr>
        </p:nvSpPr>
        <p:spPr/>
        <p:txBody>
          <a:bodyPr/>
          <a:lstStyle/>
          <a:p>
            <a:fld id="{C801F209-6BE7-4AF7-9211-E3F7558EC97C}" type="slidenum">
              <a:rPr lang="en-GB" smtClean="0"/>
              <a:pPr/>
              <a:t>89</a:t>
            </a:fld>
            <a:endParaRPr lang="en-GB"/>
          </a:p>
        </p:txBody>
      </p:sp>
      <p:sp>
        <p:nvSpPr>
          <p:cNvPr id="10" name="Rectangle 9">
            <a:extLst>
              <a:ext uri="{FF2B5EF4-FFF2-40B4-BE49-F238E27FC236}">
                <a16:creationId xmlns:a16="http://schemas.microsoft.com/office/drawing/2014/main" id="{765D0CC0-6278-4049-A7E2-57A6A27AEF33}"/>
              </a:ext>
            </a:extLst>
          </p:cNvPr>
          <p:cNvSpPr/>
          <p:nvPr/>
        </p:nvSpPr>
        <p:spPr>
          <a:xfrm>
            <a:off x="2704315" y="3136613"/>
            <a:ext cx="3535314" cy="369332"/>
          </a:xfrm>
          <a:prstGeom prst="rect">
            <a:avLst/>
          </a:prstGeom>
        </p:spPr>
        <p:txBody>
          <a:bodyPr wrap="square">
            <a:spAutoFit/>
          </a:bodyPr>
          <a:lstStyle/>
          <a:p>
            <a:r>
              <a:rPr lang="en-GB">
                <a:solidFill>
                  <a:srgbClr val="000000"/>
                </a:solidFill>
                <a:latin typeface="Times New Roman" panose="02020603050405020304" pitchFamily="18" charset="0"/>
              </a:rPr>
              <a:t> </a:t>
            </a:r>
            <a:endParaRPr lang="en-GB"/>
          </a:p>
        </p:txBody>
      </p:sp>
      <p:sp>
        <p:nvSpPr>
          <p:cNvPr id="18" name="Oval 32">
            <a:extLst>
              <a:ext uri="{FF2B5EF4-FFF2-40B4-BE49-F238E27FC236}">
                <a16:creationId xmlns:a16="http://schemas.microsoft.com/office/drawing/2014/main" id="{60B7F11D-535A-4CF6-A7FB-77E0A3CE63F1}"/>
              </a:ext>
            </a:extLst>
          </p:cNvPr>
          <p:cNvSpPr/>
          <p:nvPr/>
        </p:nvSpPr>
        <p:spPr>
          <a:xfrm>
            <a:off x="555318" y="259773"/>
            <a:ext cx="698025" cy="698025"/>
          </a:xfrm>
          <a:prstGeom prst="ellipse">
            <a:avLst/>
          </a:prstGeom>
          <a:solidFill>
            <a:srgbClr val="0033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03867" rIns="0" bIns="0" rtlCol="0" anchor="ctr"/>
          <a:lstStyle/>
          <a:p>
            <a:pPr algn="ctr" defTabSz="914126">
              <a:defRPr/>
            </a:pPr>
            <a:endParaRPr lang="en-US" sz="1000" b="1">
              <a:solidFill>
                <a:prstClr val="white"/>
              </a:solidFill>
              <a:latin typeface="Arial" panose="020B0604020202020204" pitchFamily="34" charset="0"/>
              <a:cs typeface="Arial" panose="020B0604020202020204" pitchFamily="34" charset="0"/>
              <a:sym typeface="Arial"/>
            </a:endParaRPr>
          </a:p>
        </p:txBody>
      </p:sp>
      <p:pic>
        <p:nvPicPr>
          <p:cNvPr id="20" name="Picture 33">
            <a:extLst>
              <a:ext uri="{FF2B5EF4-FFF2-40B4-BE49-F238E27FC236}">
                <a16:creationId xmlns:a16="http://schemas.microsoft.com/office/drawing/2014/main" id="{7719E56C-493C-478D-9531-A9724D829574}"/>
              </a:ext>
            </a:extLst>
          </p:cNvPr>
          <p:cNvPicPr>
            <a:picLocks noChangeAspect="1"/>
          </p:cNvPicPr>
          <p:nvPr/>
        </p:nvPicPr>
        <p:blipFill>
          <a:blip r:embed="rId4"/>
          <a:stretch>
            <a:fillRect/>
          </a:stretch>
        </p:blipFill>
        <p:spPr>
          <a:xfrm>
            <a:off x="741731" y="398749"/>
            <a:ext cx="350596" cy="385655"/>
          </a:xfrm>
          <a:prstGeom prst="rect">
            <a:avLst/>
          </a:prstGeom>
        </p:spPr>
      </p:pic>
      <p:sp>
        <p:nvSpPr>
          <p:cNvPr id="12" name="Rechteck 11">
            <a:hlinkClick r:id="rId5" action="ppaction://hlinksldjump"/>
            <a:extLst>
              <a:ext uri="{FF2B5EF4-FFF2-40B4-BE49-F238E27FC236}">
                <a16:creationId xmlns:a16="http://schemas.microsoft.com/office/drawing/2014/main" id="{529889DF-1BC8-4909-B8CC-7D588DEF16FA}"/>
              </a:ext>
            </a:extLst>
          </p:cNvPr>
          <p:cNvSpPr/>
          <p:nvPr/>
        </p:nvSpPr>
        <p:spPr>
          <a:xfrm>
            <a:off x="10486238" y="332769"/>
            <a:ext cx="1492402" cy="5961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pic>
        <p:nvPicPr>
          <p:cNvPr id="13" name="Grafik 12">
            <a:extLst>
              <a:ext uri="{FF2B5EF4-FFF2-40B4-BE49-F238E27FC236}">
                <a16:creationId xmlns:a16="http://schemas.microsoft.com/office/drawing/2014/main" id="{1063B61F-CC11-404C-A2CE-990119111D54}"/>
              </a:ext>
            </a:extLst>
          </p:cNvPr>
          <p:cNvPicPr>
            <a:picLocks noChangeAspect="1"/>
          </p:cNvPicPr>
          <p:nvPr/>
        </p:nvPicPr>
        <p:blipFill>
          <a:blip r:embed="rId6"/>
          <a:stretch>
            <a:fillRect/>
          </a:stretch>
        </p:blipFill>
        <p:spPr>
          <a:xfrm>
            <a:off x="9008575" y="2470623"/>
            <a:ext cx="2506440" cy="1158517"/>
          </a:xfrm>
          <a:prstGeom prst="rect">
            <a:avLst/>
          </a:prstGeom>
        </p:spPr>
      </p:pic>
    </p:spTree>
    <p:extLst>
      <p:ext uri="{BB962C8B-B14F-4D97-AF65-F5344CB8AC3E}">
        <p14:creationId xmlns:p14="http://schemas.microsoft.com/office/powerpoint/2010/main" val="2091358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3227F94-C876-4F6D-8676-3D5268C9648B}"/>
              </a:ext>
            </a:extLst>
          </p:cNvPr>
          <p:cNvSpPr>
            <a:spLocks noGrp="1"/>
          </p:cNvSpPr>
          <p:nvPr>
            <p:ph type="title"/>
          </p:nvPr>
        </p:nvSpPr>
        <p:spPr/>
        <p:txBody>
          <a:bodyPr anchor="ctr"/>
          <a:lstStyle/>
          <a:p>
            <a:r>
              <a:rPr lang="de-DE"/>
              <a:t>Mitarbeiter - Lebenszyklus</a:t>
            </a:r>
          </a:p>
        </p:txBody>
      </p:sp>
      <p:pic>
        <p:nvPicPr>
          <p:cNvPr id="6" name="Grafik 5">
            <a:extLst>
              <a:ext uri="{FF2B5EF4-FFF2-40B4-BE49-F238E27FC236}">
                <a16:creationId xmlns:a16="http://schemas.microsoft.com/office/drawing/2014/main" id="{23CB827A-0F10-4E11-B51E-5E946F970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85" y="1224000"/>
            <a:ext cx="11326500" cy="5400000"/>
          </a:xfrm>
          <a:prstGeom prst="rect">
            <a:avLst/>
          </a:prstGeom>
        </p:spPr>
      </p:pic>
      <p:sp>
        <p:nvSpPr>
          <p:cNvPr id="10" name="Rechteck 9">
            <a:hlinkClick r:id="rId4" action="ppaction://hlinksldjump"/>
            <a:extLst>
              <a:ext uri="{FF2B5EF4-FFF2-40B4-BE49-F238E27FC236}">
                <a16:creationId xmlns:a16="http://schemas.microsoft.com/office/drawing/2014/main" id="{4234F555-E023-4F89-9F62-2EFDCB7D3E5D}"/>
              </a:ext>
            </a:extLst>
          </p:cNvPr>
          <p:cNvSpPr/>
          <p:nvPr/>
        </p:nvSpPr>
        <p:spPr>
          <a:xfrm>
            <a:off x="10399923" y="319489"/>
            <a:ext cx="1399142" cy="60592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hteck 13">
            <a:hlinkClick r:id="rId5" action="ppaction://hlinksldjump"/>
            <a:extLst>
              <a:ext uri="{FF2B5EF4-FFF2-40B4-BE49-F238E27FC236}">
                <a16:creationId xmlns:a16="http://schemas.microsoft.com/office/drawing/2014/main" id="{1AC9E66E-B69A-46D4-BAB0-31F5A7941638}"/>
              </a:ext>
            </a:extLst>
          </p:cNvPr>
          <p:cNvSpPr/>
          <p:nvPr/>
        </p:nvSpPr>
        <p:spPr>
          <a:xfrm>
            <a:off x="10486238" y="332769"/>
            <a:ext cx="1492402" cy="5961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sp>
        <p:nvSpPr>
          <p:cNvPr id="12" name="Ellipse 11">
            <a:hlinkClick r:id="rId6" action="ppaction://hlinksldjump"/>
            <a:extLst>
              <a:ext uri="{FF2B5EF4-FFF2-40B4-BE49-F238E27FC236}">
                <a16:creationId xmlns:a16="http://schemas.microsoft.com/office/drawing/2014/main" id="{3BE084A2-340E-4912-A9F9-56E9DFDF2419}"/>
              </a:ext>
            </a:extLst>
          </p:cNvPr>
          <p:cNvSpPr/>
          <p:nvPr/>
        </p:nvSpPr>
        <p:spPr>
          <a:xfrm>
            <a:off x="3943708" y="1566861"/>
            <a:ext cx="1597461" cy="159705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50" i="0" dirty="0"/>
          </a:p>
        </p:txBody>
      </p:sp>
      <p:sp>
        <p:nvSpPr>
          <p:cNvPr id="15" name="Ellipse 14">
            <a:hlinkClick r:id="rId7" action="ppaction://hlinksldjump"/>
            <a:extLst>
              <a:ext uri="{FF2B5EF4-FFF2-40B4-BE49-F238E27FC236}">
                <a16:creationId xmlns:a16="http://schemas.microsoft.com/office/drawing/2014/main" id="{DCC52387-8E42-4299-A43C-0152499B6BB1}"/>
              </a:ext>
            </a:extLst>
          </p:cNvPr>
          <p:cNvSpPr/>
          <p:nvPr/>
        </p:nvSpPr>
        <p:spPr>
          <a:xfrm>
            <a:off x="7065340" y="1566861"/>
            <a:ext cx="1597461" cy="159705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50" i="0" dirty="0"/>
          </a:p>
        </p:txBody>
      </p:sp>
      <p:sp>
        <p:nvSpPr>
          <p:cNvPr id="16" name="Ellipse 15">
            <a:hlinkClick r:id="rId8" action="ppaction://hlinksldjump"/>
            <a:extLst>
              <a:ext uri="{FF2B5EF4-FFF2-40B4-BE49-F238E27FC236}">
                <a16:creationId xmlns:a16="http://schemas.microsoft.com/office/drawing/2014/main" id="{1DCBC718-2E9C-4DA9-AAC8-5FE817A6057E}"/>
              </a:ext>
            </a:extLst>
          </p:cNvPr>
          <p:cNvSpPr/>
          <p:nvPr/>
        </p:nvSpPr>
        <p:spPr>
          <a:xfrm>
            <a:off x="7065339" y="4709041"/>
            <a:ext cx="1597461" cy="159705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50" i="0" dirty="0"/>
          </a:p>
        </p:txBody>
      </p:sp>
      <p:sp>
        <p:nvSpPr>
          <p:cNvPr id="17" name="Ellipse 16">
            <a:hlinkClick r:id="rId9" action="ppaction://hlinksldjump"/>
            <a:extLst>
              <a:ext uri="{FF2B5EF4-FFF2-40B4-BE49-F238E27FC236}">
                <a16:creationId xmlns:a16="http://schemas.microsoft.com/office/drawing/2014/main" id="{D6A64076-95D0-47A3-8E22-3C22A33C18C0}"/>
              </a:ext>
            </a:extLst>
          </p:cNvPr>
          <p:cNvSpPr/>
          <p:nvPr/>
        </p:nvSpPr>
        <p:spPr>
          <a:xfrm>
            <a:off x="3943708" y="4709041"/>
            <a:ext cx="1597461" cy="159705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50" i="0" dirty="0"/>
          </a:p>
        </p:txBody>
      </p:sp>
    </p:spTree>
    <p:extLst>
      <p:ext uri="{BB962C8B-B14F-4D97-AF65-F5344CB8AC3E}">
        <p14:creationId xmlns:p14="http://schemas.microsoft.com/office/powerpoint/2010/main" val="17718528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a:extLst>
              <a:ext uri="{FF2B5EF4-FFF2-40B4-BE49-F238E27FC236}">
                <a16:creationId xmlns:a16="http://schemas.microsoft.com/office/drawing/2014/main" id="{FDCE2F4D-3454-46E1-A2ED-4DE90A8C0C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01" t="6323" r="25603" b="11576"/>
          <a:stretch/>
        </p:blipFill>
        <p:spPr>
          <a:xfrm>
            <a:off x="6881020" y="1127529"/>
            <a:ext cx="5310980" cy="3844707"/>
          </a:xfrm>
          <a:prstGeom prst="rect">
            <a:avLst/>
          </a:prstGeom>
        </p:spPr>
      </p:pic>
      <p:sp>
        <p:nvSpPr>
          <p:cNvPr id="9" name="Text Placeholder 1">
            <a:extLst>
              <a:ext uri="{FF2B5EF4-FFF2-40B4-BE49-F238E27FC236}">
                <a16:creationId xmlns:a16="http://schemas.microsoft.com/office/drawing/2014/main" id="{D270ADD6-7EE8-A045-A509-C46E3EF29FD3}"/>
              </a:ext>
            </a:extLst>
          </p:cNvPr>
          <p:cNvSpPr txBox="1">
            <a:spLocks/>
          </p:cNvSpPr>
          <p:nvPr/>
        </p:nvSpPr>
        <p:spPr>
          <a:xfrm>
            <a:off x="497575" y="1174968"/>
            <a:ext cx="5505916" cy="2045358"/>
          </a:xfrm>
          <a:prstGeom prst="rect">
            <a:avLst/>
          </a:prstGeom>
        </p:spPr>
        <p:txBody>
          <a:bodyPr tIns="0"/>
          <a:lstStyle>
            <a:lvl1pPr marL="0" indent="0" algn="l" defTabSz="228554" rtl="0" eaLnBrk="1" latinLnBrk="0" hangingPunct="1">
              <a:spcBef>
                <a:spcPts val="1200"/>
              </a:spcBef>
              <a:buFont typeface="Arial"/>
              <a:buNone/>
              <a:defRPr sz="2200" kern="1200">
                <a:solidFill>
                  <a:srgbClr val="75787B"/>
                </a:solidFill>
                <a:latin typeface="Arial" panose="020B0604020202020204" pitchFamily="34" charset="0"/>
                <a:ea typeface="+mn-ea"/>
                <a:cs typeface="Arial" panose="020B0604020202020204" pitchFamily="34" charset="0"/>
              </a:defRPr>
            </a:lvl1pPr>
            <a:lvl2pPr marL="360363" indent="-360363" algn="l" defTabSz="228554" rtl="0" eaLnBrk="1" latinLnBrk="0" hangingPunct="1">
              <a:spcBef>
                <a:spcPts val="1200"/>
              </a:spcBef>
              <a:buFont typeface="Arial" panose="020B0604020202020204" pitchFamily="34" charset="0"/>
              <a:buChar char="•"/>
              <a:tabLst>
                <a:tab pos="449263" algn="l"/>
              </a:tabLst>
              <a:defRPr sz="2200" kern="1200">
                <a:solidFill>
                  <a:srgbClr val="75787B"/>
                </a:solidFill>
                <a:latin typeface="Arial" panose="020B0604020202020204" pitchFamily="34" charset="0"/>
                <a:ea typeface="+mn-ea"/>
                <a:cs typeface="Arial" panose="020B0604020202020204" pitchFamily="34" charset="0"/>
              </a:defRPr>
            </a:lvl2pPr>
            <a:lvl3pPr marL="714375" indent="-354013" algn="l" defTabSz="228554" rtl="0" eaLnBrk="1" latinLnBrk="0" hangingPunct="1">
              <a:spcBef>
                <a:spcPts val="1200"/>
              </a:spcBef>
              <a:buFont typeface="Arial" panose="020B0604020202020204" pitchFamily="34" charset="0"/>
              <a:buChar char="–"/>
              <a:defRPr sz="2200" kern="1200">
                <a:solidFill>
                  <a:srgbClr val="75787B"/>
                </a:solidFill>
                <a:latin typeface="Arial" panose="020B0604020202020204" pitchFamily="34" charset="0"/>
                <a:ea typeface="+mn-ea"/>
                <a:cs typeface="Arial" panose="020B0604020202020204" pitchFamily="34" charset="0"/>
              </a:defRPr>
            </a:lvl3pPr>
            <a:lvl4pPr marL="1433513" indent="-360363"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4pPr>
            <a:lvl5pPr marL="2241550" indent="-312738"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5pPr>
            <a:lvl6pPr marL="1257049" indent="-114277" algn="l" defTabSz="228554" rtl="0" eaLnBrk="1" latinLnBrk="0" hangingPunct="1">
              <a:spcBef>
                <a:spcPct val="20000"/>
              </a:spcBef>
              <a:buFont typeface="Arial"/>
              <a:buChar char="•"/>
              <a:defRPr sz="1000" kern="1200">
                <a:solidFill>
                  <a:schemeClr val="tx1"/>
                </a:solidFill>
                <a:latin typeface="+mn-lt"/>
                <a:ea typeface="+mn-ea"/>
                <a:cs typeface="+mn-cs"/>
              </a:defRPr>
            </a:lvl6pPr>
            <a:lvl7pPr marL="1485603" indent="-114277" algn="l" defTabSz="228554" rtl="0" eaLnBrk="1" latinLnBrk="0" hangingPunct="1">
              <a:spcBef>
                <a:spcPct val="20000"/>
              </a:spcBef>
              <a:buFont typeface="Arial"/>
              <a:buChar char="•"/>
              <a:defRPr sz="1000" kern="1200">
                <a:solidFill>
                  <a:schemeClr val="tx1"/>
                </a:solidFill>
                <a:latin typeface="+mn-lt"/>
                <a:ea typeface="+mn-ea"/>
                <a:cs typeface="+mn-cs"/>
              </a:defRPr>
            </a:lvl7pPr>
            <a:lvl8pPr marL="1714157" indent="-114277" algn="l" defTabSz="228554" rtl="0" eaLnBrk="1" latinLnBrk="0" hangingPunct="1">
              <a:spcBef>
                <a:spcPct val="20000"/>
              </a:spcBef>
              <a:buFont typeface="Arial"/>
              <a:buChar char="•"/>
              <a:defRPr sz="1000" kern="1200">
                <a:solidFill>
                  <a:schemeClr val="tx1"/>
                </a:solidFill>
                <a:latin typeface="+mn-lt"/>
                <a:ea typeface="+mn-ea"/>
                <a:cs typeface="+mn-cs"/>
              </a:defRPr>
            </a:lvl8pPr>
            <a:lvl9pPr marL="1942711" indent="-114277" algn="l" defTabSz="228554" rtl="0" eaLnBrk="1" latinLnBrk="0" hangingPunct="1">
              <a:spcBef>
                <a:spcPct val="20000"/>
              </a:spcBef>
              <a:buFont typeface="Arial"/>
              <a:buChar char="•"/>
              <a:defRPr sz="1000" kern="1200">
                <a:solidFill>
                  <a:schemeClr val="tx1"/>
                </a:solidFill>
                <a:latin typeface="+mn-lt"/>
                <a:ea typeface="+mn-ea"/>
                <a:cs typeface="+mn-cs"/>
              </a:defRPr>
            </a:lvl9pPr>
          </a:lstStyle>
          <a:p>
            <a:endParaRPr lang="en-GB" sz="1800">
              <a:solidFill>
                <a:schemeClr val="tx1"/>
              </a:solidFill>
            </a:endParaRPr>
          </a:p>
        </p:txBody>
      </p:sp>
      <p:sp>
        <p:nvSpPr>
          <p:cNvPr id="3" name="Text Placeholder 2">
            <a:extLst>
              <a:ext uri="{FF2B5EF4-FFF2-40B4-BE49-F238E27FC236}">
                <a16:creationId xmlns:a16="http://schemas.microsoft.com/office/drawing/2014/main" id="{96807262-85BB-B943-8793-6C68B167D9EA}"/>
              </a:ext>
            </a:extLst>
          </p:cNvPr>
          <p:cNvSpPr>
            <a:spLocks noGrp="1"/>
          </p:cNvSpPr>
          <p:nvPr>
            <p:ph type="body" sz="quarter" idx="12"/>
          </p:nvPr>
        </p:nvSpPr>
        <p:spPr>
          <a:xfrm>
            <a:off x="520716" y="1638300"/>
            <a:ext cx="5529622" cy="4573588"/>
          </a:xfrm>
        </p:spPr>
        <p:txBody>
          <a:bodyPr/>
          <a:lstStyle/>
          <a:p>
            <a:r>
              <a:rPr lang="de-DE" b="1" dirty="0">
                <a:solidFill>
                  <a:schemeClr val="tx2"/>
                </a:solidFill>
              </a:rPr>
              <a:t>QTRADO GmbH &amp; Co. KG</a:t>
            </a:r>
            <a:br>
              <a:rPr lang="de-DE" b="1" dirty="0">
                <a:solidFill>
                  <a:schemeClr val="tx2"/>
                </a:solidFill>
              </a:rPr>
            </a:br>
            <a:r>
              <a:rPr lang="de-DE" b="1" dirty="0">
                <a:solidFill>
                  <a:schemeClr val="tx2"/>
                </a:solidFill>
              </a:rPr>
              <a:t>(</a:t>
            </a:r>
            <a:r>
              <a:rPr lang="de-DE" dirty="0">
                <a:solidFill>
                  <a:schemeClr val="tx2"/>
                </a:solidFill>
              </a:rPr>
              <a:t>Pressegroßhandel - 650 Mitarbeiter)</a:t>
            </a:r>
          </a:p>
          <a:p>
            <a:r>
              <a:rPr lang="de-DE" dirty="0"/>
              <a:t>„Ich werde mich auf jeden Fall immer für Sage einsetzen.</a:t>
            </a:r>
          </a:p>
          <a:p>
            <a:r>
              <a:rPr lang="de-DE" dirty="0"/>
              <a:t>Ich finde die Lösungen super.”!</a:t>
            </a:r>
          </a:p>
          <a:p>
            <a:r>
              <a:rPr lang="de-DE" dirty="0"/>
              <a:t>„Wir versenden seit einem Jahr die Lohnscheine per E-Mail, passwortgeschützt. Ich muss nur noch bei wenigen die Lohnscheine drucken und per Post versenden. Das spart sehr viel Zeit und Kosten.“</a:t>
            </a:r>
          </a:p>
          <a:p>
            <a:pPr lvl="0"/>
            <a:r>
              <a:rPr lang="de-DE" sz="1600" dirty="0">
                <a:solidFill>
                  <a:srgbClr val="74777A"/>
                </a:solidFill>
              </a:rPr>
              <a:t>Sandra </a:t>
            </a:r>
            <a:r>
              <a:rPr lang="de-DE" sz="1600" dirty="0" err="1">
                <a:solidFill>
                  <a:srgbClr val="74777A"/>
                </a:solidFill>
              </a:rPr>
              <a:t>Linow</a:t>
            </a:r>
            <a:r>
              <a:rPr lang="de-DE" sz="1600" dirty="0">
                <a:solidFill>
                  <a:srgbClr val="74777A"/>
                </a:solidFill>
              </a:rPr>
              <a:t>, Lohnbuchhalterin</a:t>
            </a:r>
            <a:br>
              <a:rPr lang="de-DE" sz="1600" dirty="0">
                <a:solidFill>
                  <a:srgbClr val="74777A"/>
                </a:solidFill>
              </a:rPr>
            </a:br>
            <a:r>
              <a:rPr lang="de-DE" sz="1600" dirty="0">
                <a:solidFill>
                  <a:srgbClr val="74777A"/>
                </a:solidFill>
              </a:rPr>
              <a:t>QTRADO GmbH &amp; Co. KG</a:t>
            </a:r>
            <a:endParaRPr lang="en-US" dirty="0">
              <a:sym typeface="Helvetica Neue"/>
            </a:endParaRPr>
          </a:p>
        </p:txBody>
      </p:sp>
      <p:sp>
        <p:nvSpPr>
          <p:cNvPr id="27" name="Title 1">
            <a:extLst>
              <a:ext uri="{FF2B5EF4-FFF2-40B4-BE49-F238E27FC236}">
                <a16:creationId xmlns:a16="http://schemas.microsoft.com/office/drawing/2014/main" id="{5432D7F3-2CB7-4A1E-8DFE-BC65B2425DE0}"/>
              </a:ext>
            </a:extLst>
          </p:cNvPr>
          <p:cNvSpPr>
            <a:spLocks noGrp="1"/>
          </p:cNvSpPr>
          <p:nvPr>
            <p:ph type="title"/>
          </p:nvPr>
        </p:nvSpPr>
        <p:spPr/>
        <p:txBody>
          <a:bodyPr/>
          <a:lstStyle/>
          <a:p>
            <a:r>
              <a:rPr lang="en-GB" dirty="0"/>
              <a:t>				</a:t>
            </a:r>
            <a:r>
              <a:rPr lang="en-GB" dirty="0" err="1"/>
              <a:t>Referenz</a:t>
            </a:r>
            <a:endParaRPr lang="en-GB" dirty="0"/>
          </a:p>
        </p:txBody>
      </p:sp>
      <p:sp>
        <p:nvSpPr>
          <p:cNvPr id="5" name="Date Placeholder 4">
            <a:extLst>
              <a:ext uri="{FF2B5EF4-FFF2-40B4-BE49-F238E27FC236}">
                <a16:creationId xmlns:a16="http://schemas.microsoft.com/office/drawing/2014/main" id="{92FAA635-F824-8840-AEFA-2563D8244A0A}"/>
              </a:ext>
            </a:extLst>
          </p:cNvPr>
          <p:cNvSpPr>
            <a:spLocks noGrp="1"/>
          </p:cNvSpPr>
          <p:nvPr>
            <p:ph type="dt" sz="half" idx="2"/>
          </p:nvPr>
        </p:nvSpPr>
        <p:spPr/>
        <p:txBody>
          <a:bodyPr/>
          <a:lstStyle/>
          <a:p>
            <a:fld id="{169BE6E1-6135-B041-A920-26E152179B63}" type="datetime1">
              <a:rPr lang="en-US" smtClean="0"/>
              <a:t>8/9/2021</a:t>
            </a:fld>
            <a:endParaRPr lang="en-GB" dirty="0"/>
          </a:p>
        </p:txBody>
      </p:sp>
      <p:sp>
        <p:nvSpPr>
          <p:cNvPr id="4" name="Slide Number Placeholder 3">
            <a:extLst>
              <a:ext uri="{FF2B5EF4-FFF2-40B4-BE49-F238E27FC236}">
                <a16:creationId xmlns:a16="http://schemas.microsoft.com/office/drawing/2014/main" id="{9F9193FC-F478-492C-B908-B8D8555F9232}"/>
              </a:ext>
            </a:extLst>
          </p:cNvPr>
          <p:cNvSpPr>
            <a:spLocks noGrp="1"/>
          </p:cNvSpPr>
          <p:nvPr>
            <p:ph type="sldNum" sz="quarter" idx="4"/>
          </p:nvPr>
        </p:nvSpPr>
        <p:spPr/>
        <p:txBody>
          <a:bodyPr/>
          <a:lstStyle/>
          <a:p>
            <a:fld id="{C801F209-6BE7-4AF7-9211-E3F7558EC97C}" type="slidenum">
              <a:rPr lang="en-GB" smtClean="0"/>
              <a:pPr/>
              <a:t>90</a:t>
            </a:fld>
            <a:endParaRPr lang="en-GB"/>
          </a:p>
        </p:txBody>
      </p:sp>
      <p:sp>
        <p:nvSpPr>
          <p:cNvPr id="10" name="Rectangle 9">
            <a:extLst>
              <a:ext uri="{FF2B5EF4-FFF2-40B4-BE49-F238E27FC236}">
                <a16:creationId xmlns:a16="http://schemas.microsoft.com/office/drawing/2014/main" id="{765D0CC0-6278-4049-A7E2-57A6A27AEF33}"/>
              </a:ext>
            </a:extLst>
          </p:cNvPr>
          <p:cNvSpPr/>
          <p:nvPr/>
        </p:nvSpPr>
        <p:spPr>
          <a:xfrm>
            <a:off x="2704315" y="3136613"/>
            <a:ext cx="3535314" cy="369332"/>
          </a:xfrm>
          <a:prstGeom prst="rect">
            <a:avLst/>
          </a:prstGeom>
        </p:spPr>
        <p:txBody>
          <a:bodyPr wrap="square">
            <a:spAutoFit/>
          </a:bodyPr>
          <a:lstStyle/>
          <a:p>
            <a:r>
              <a:rPr lang="en-GB">
                <a:solidFill>
                  <a:srgbClr val="000000"/>
                </a:solidFill>
                <a:latin typeface="Times New Roman" panose="02020603050405020304" pitchFamily="18" charset="0"/>
              </a:rPr>
              <a:t> </a:t>
            </a:r>
            <a:endParaRPr lang="en-GB"/>
          </a:p>
        </p:txBody>
      </p:sp>
      <p:sp>
        <p:nvSpPr>
          <p:cNvPr id="18" name="Oval 32">
            <a:extLst>
              <a:ext uri="{FF2B5EF4-FFF2-40B4-BE49-F238E27FC236}">
                <a16:creationId xmlns:a16="http://schemas.microsoft.com/office/drawing/2014/main" id="{60B7F11D-535A-4CF6-A7FB-77E0A3CE63F1}"/>
              </a:ext>
            </a:extLst>
          </p:cNvPr>
          <p:cNvSpPr/>
          <p:nvPr/>
        </p:nvSpPr>
        <p:spPr>
          <a:xfrm>
            <a:off x="555318" y="259773"/>
            <a:ext cx="698025" cy="698025"/>
          </a:xfrm>
          <a:prstGeom prst="ellipse">
            <a:avLst/>
          </a:prstGeom>
          <a:solidFill>
            <a:srgbClr val="0033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03867" rIns="0" bIns="0" rtlCol="0" anchor="ctr"/>
          <a:lstStyle/>
          <a:p>
            <a:pPr algn="ctr" defTabSz="914126">
              <a:defRPr/>
            </a:pPr>
            <a:endParaRPr lang="en-US" sz="1000" b="1">
              <a:solidFill>
                <a:prstClr val="white"/>
              </a:solidFill>
              <a:latin typeface="Arial" panose="020B0604020202020204" pitchFamily="34" charset="0"/>
              <a:cs typeface="Arial" panose="020B0604020202020204" pitchFamily="34" charset="0"/>
              <a:sym typeface="Arial"/>
            </a:endParaRPr>
          </a:p>
        </p:txBody>
      </p:sp>
      <p:pic>
        <p:nvPicPr>
          <p:cNvPr id="20" name="Picture 33">
            <a:extLst>
              <a:ext uri="{FF2B5EF4-FFF2-40B4-BE49-F238E27FC236}">
                <a16:creationId xmlns:a16="http://schemas.microsoft.com/office/drawing/2014/main" id="{7719E56C-493C-478D-9531-A9724D829574}"/>
              </a:ext>
            </a:extLst>
          </p:cNvPr>
          <p:cNvPicPr>
            <a:picLocks noChangeAspect="1"/>
          </p:cNvPicPr>
          <p:nvPr/>
        </p:nvPicPr>
        <p:blipFill>
          <a:blip r:embed="rId4"/>
          <a:stretch>
            <a:fillRect/>
          </a:stretch>
        </p:blipFill>
        <p:spPr>
          <a:xfrm>
            <a:off x="741731" y="398749"/>
            <a:ext cx="350596" cy="385655"/>
          </a:xfrm>
          <a:prstGeom prst="rect">
            <a:avLst/>
          </a:prstGeom>
        </p:spPr>
      </p:pic>
      <p:pic>
        <p:nvPicPr>
          <p:cNvPr id="12" name="Grafik 11">
            <a:extLst>
              <a:ext uri="{FF2B5EF4-FFF2-40B4-BE49-F238E27FC236}">
                <a16:creationId xmlns:a16="http://schemas.microsoft.com/office/drawing/2014/main" id="{BF2005F4-15BB-4C73-A040-59E47D90CA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74298" y="1950757"/>
            <a:ext cx="2278388" cy="2198250"/>
          </a:xfrm>
          <a:prstGeom prst="rect">
            <a:avLst/>
          </a:prstGeom>
        </p:spPr>
      </p:pic>
      <p:sp>
        <p:nvSpPr>
          <p:cNvPr id="13" name="Rechteck 12">
            <a:hlinkClick r:id="rId6" action="ppaction://hlinksldjump"/>
            <a:extLst>
              <a:ext uri="{FF2B5EF4-FFF2-40B4-BE49-F238E27FC236}">
                <a16:creationId xmlns:a16="http://schemas.microsoft.com/office/drawing/2014/main" id="{C72F8F2D-45D7-401F-8CFF-8067A037826A}"/>
              </a:ext>
            </a:extLst>
          </p:cNvPr>
          <p:cNvSpPr/>
          <p:nvPr/>
        </p:nvSpPr>
        <p:spPr>
          <a:xfrm>
            <a:off x="10486238" y="332769"/>
            <a:ext cx="1492402" cy="5961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spTree>
    <p:extLst>
      <p:ext uri="{BB962C8B-B14F-4D97-AF65-F5344CB8AC3E}">
        <p14:creationId xmlns:p14="http://schemas.microsoft.com/office/powerpoint/2010/main" val="42768118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a:extLst>
              <a:ext uri="{FF2B5EF4-FFF2-40B4-BE49-F238E27FC236}">
                <a16:creationId xmlns:a16="http://schemas.microsoft.com/office/drawing/2014/main" id="{FDCE2F4D-3454-46E1-A2ED-4DE90A8C0C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01" t="6323" r="25603" b="11576"/>
          <a:stretch/>
        </p:blipFill>
        <p:spPr>
          <a:xfrm>
            <a:off x="6881020" y="1127529"/>
            <a:ext cx="5310980" cy="3844707"/>
          </a:xfrm>
          <a:prstGeom prst="rect">
            <a:avLst/>
          </a:prstGeom>
        </p:spPr>
      </p:pic>
      <p:sp>
        <p:nvSpPr>
          <p:cNvPr id="9" name="Text Placeholder 1">
            <a:extLst>
              <a:ext uri="{FF2B5EF4-FFF2-40B4-BE49-F238E27FC236}">
                <a16:creationId xmlns:a16="http://schemas.microsoft.com/office/drawing/2014/main" id="{D270ADD6-7EE8-A045-A509-C46E3EF29FD3}"/>
              </a:ext>
            </a:extLst>
          </p:cNvPr>
          <p:cNvSpPr txBox="1">
            <a:spLocks/>
          </p:cNvSpPr>
          <p:nvPr/>
        </p:nvSpPr>
        <p:spPr>
          <a:xfrm>
            <a:off x="497575" y="1174968"/>
            <a:ext cx="5505916" cy="2045358"/>
          </a:xfrm>
          <a:prstGeom prst="rect">
            <a:avLst/>
          </a:prstGeom>
        </p:spPr>
        <p:txBody>
          <a:bodyPr tIns="0"/>
          <a:lstStyle>
            <a:lvl1pPr marL="0" indent="0" algn="l" defTabSz="228554" rtl="0" eaLnBrk="1" latinLnBrk="0" hangingPunct="1">
              <a:spcBef>
                <a:spcPts val="1200"/>
              </a:spcBef>
              <a:buFont typeface="Arial"/>
              <a:buNone/>
              <a:defRPr sz="2200" kern="1200">
                <a:solidFill>
                  <a:srgbClr val="75787B"/>
                </a:solidFill>
                <a:latin typeface="Arial" panose="020B0604020202020204" pitchFamily="34" charset="0"/>
                <a:ea typeface="+mn-ea"/>
                <a:cs typeface="Arial" panose="020B0604020202020204" pitchFamily="34" charset="0"/>
              </a:defRPr>
            </a:lvl1pPr>
            <a:lvl2pPr marL="360363" indent="-360363" algn="l" defTabSz="228554" rtl="0" eaLnBrk="1" latinLnBrk="0" hangingPunct="1">
              <a:spcBef>
                <a:spcPts val="1200"/>
              </a:spcBef>
              <a:buFont typeface="Arial" panose="020B0604020202020204" pitchFamily="34" charset="0"/>
              <a:buChar char="•"/>
              <a:tabLst>
                <a:tab pos="449263" algn="l"/>
              </a:tabLst>
              <a:defRPr sz="2200" kern="1200">
                <a:solidFill>
                  <a:srgbClr val="75787B"/>
                </a:solidFill>
                <a:latin typeface="Arial" panose="020B0604020202020204" pitchFamily="34" charset="0"/>
                <a:ea typeface="+mn-ea"/>
                <a:cs typeface="Arial" panose="020B0604020202020204" pitchFamily="34" charset="0"/>
              </a:defRPr>
            </a:lvl2pPr>
            <a:lvl3pPr marL="714375" indent="-354013" algn="l" defTabSz="228554" rtl="0" eaLnBrk="1" latinLnBrk="0" hangingPunct="1">
              <a:spcBef>
                <a:spcPts val="1200"/>
              </a:spcBef>
              <a:buFont typeface="Arial" panose="020B0604020202020204" pitchFamily="34" charset="0"/>
              <a:buChar char="–"/>
              <a:defRPr sz="2200" kern="1200">
                <a:solidFill>
                  <a:srgbClr val="75787B"/>
                </a:solidFill>
                <a:latin typeface="Arial" panose="020B0604020202020204" pitchFamily="34" charset="0"/>
                <a:ea typeface="+mn-ea"/>
                <a:cs typeface="Arial" panose="020B0604020202020204" pitchFamily="34" charset="0"/>
              </a:defRPr>
            </a:lvl3pPr>
            <a:lvl4pPr marL="1433513" indent="-360363"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4pPr>
            <a:lvl5pPr marL="2241550" indent="-312738"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5pPr>
            <a:lvl6pPr marL="1257049" indent="-114277" algn="l" defTabSz="228554" rtl="0" eaLnBrk="1" latinLnBrk="0" hangingPunct="1">
              <a:spcBef>
                <a:spcPct val="20000"/>
              </a:spcBef>
              <a:buFont typeface="Arial"/>
              <a:buChar char="•"/>
              <a:defRPr sz="1000" kern="1200">
                <a:solidFill>
                  <a:schemeClr val="tx1"/>
                </a:solidFill>
                <a:latin typeface="+mn-lt"/>
                <a:ea typeface="+mn-ea"/>
                <a:cs typeface="+mn-cs"/>
              </a:defRPr>
            </a:lvl6pPr>
            <a:lvl7pPr marL="1485603" indent="-114277" algn="l" defTabSz="228554" rtl="0" eaLnBrk="1" latinLnBrk="0" hangingPunct="1">
              <a:spcBef>
                <a:spcPct val="20000"/>
              </a:spcBef>
              <a:buFont typeface="Arial"/>
              <a:buChar char="•"/>
              <a:defRPr sz="1000" kern="1200">
                <a:solidFill>
                  <a:schemeClr val="tx1"/>
                </a:solidFill>
                <a:latin typeface="+mn-lt"/>
                <a:ea typeface="+mn-ea"/>
                <a:cs typeface="+mn-cs"/>
              </a:defRPr>
            </a:lvl7pPr>
            <a:lvl8pPr marL="1714157" indent="-114277" algn="l" defTabSz="228554" rtl="0" eaLnBrk="1" latinLnBrk="0" hangingPunct="1">
              <a:spcBef>
                <a:spcPct val="20000"/>
              </a:spcBef>
              <a:buFont typeface="Arial"/>
              <a:buChar char="•"/>
              <a:defRPr sz="1000" kern="1200">
                <a:solidFill>
                  <a:schemeClr val="tx1"/>
                </a:solidFill>
                <a:latin typeface="+mn-lt"/>
                <a:ea typeface="+mn-ea"/>
                <a:cs typeface="+mn-cs"/>
              </a:defRPr>
            </a:lvl8pPr>
            <a:lvl9pPr marL="1942711" indent="-114277" algn="l" defTabSz="228554" rtl="0" eaLnBrk="1" latinLnBrk="0" hangingPunct="1">
              <a:spcBef>
                <a:spcPct val="20000"/>
              </a:spcBef>
              <a:buFont typeface="Arial"/>
              <a:buChar char="•"/>
              <a:defRPr sz="1000" kern="1200">
                <a:solidFill>
                  <a:schemeClr val="tx1"/>
                </a:solidFill>
                <a:latin typeface="+mn-lt"/>
                <a:ea typeface="+mn-ea"/>
                <a:cs typeface="+mn-cs"/>
              </a:defRPr>
            </a:lvl9pPr>
          </a:lstStyle>
          <a:p>
            <a:endParaRPr lang="en-GB" sz="1800">
              <a:solidFill>
                <a:schemeClr val="tx1"/>
              </a:solidFill>
            </a:endParaRPr>
          </a:p>
        </p:txBody>
      </p:sp>
      <p:sp>
        <p:nvSpPr>
          <p:cNvPr id="3" name="Text Placeholder 2">
            <a:extLst>
              <a:ext uri="{FF2B5EF4-FFF2-40B4-BE49-F238E27FC236}">
                <a16:creationId xmlns:a16="http://schemas.microsoft.com/office/drawing/2014/main" id="{96807262-85BB-B943-8793-6C68B167D9EA}"/>
              </a:ext>
            </a:extLst>
          </p:cNvPr>
          <p:cNvSpPr>
            <a:spLocks noGrp="1"/>
          </p:cNvSpPr>
          <p:nvPr>
            <p:ph type="body" sz="quarter" idx="12"/>
          </p:nvPr>
        </p:nvSpPr>
        <p:spPr>
          <a:xfrm>
            <a:off x="520716" y="1638300"/>
            <a:ext cx="5529622" cy="4573588"/>
          </a:xfrm>
        </p:spPr>
        <p:txBody>
          <a:bodyPr/>
          <a:lstStyle/>
          <a:p>
            <a:r>
              <a:rPr lang="de-DE" b="1" dirty="0">
                <a:solidFill>
                  <a:schemeClr val="tx2"/>
                </a:solidFill>
              </a:rPr>
              <a:t>Feser, Graf &amp; Co. Automobil Holding GmbH</a:t>
            </a:r>
            <a:br>
              <a:rPr lang="de-DE" b="1" dirty="0">
                <a:solidFill>
                  <a:schemeClr val="tx2"/>
                </a:solidFill>
              </a:rPr>
            </a:br>
            <a:r>
              <a:rPr lang="de-DE" dirty="0">
                <a:solidFill>
                  <a:schemeClr val="tx2"/>
                </a:solidFill>
              </a:rPr>
              <a:t>(Automobilhandel)</a:t>
            </a:r>
            <a:endParaRPr lang="de-DE" dirty="0"/>
          </a:p>
          <a:p>
            <a:r>
              <a:rPr lang="de-DE" dirty="0"/>
              <a:t>„Wenn Sie sich die Systemlandschaft ansehen, haben Sie fast nie einen Softwarehersteller, wo es alles aus einer Hand gibt.</a:t>
            </a:r>
          </a:p>
          <a:p>
            <a:r>
              <a:rPr lang="de-DE" dirty="0"/>
              <a:t>Sage kann das.” </a:t>
            </a:r>
          </a:p>
          <a:p>
            <a:endParaRPr lang="de-DE" sz="1600" dirty="0">
              <a:solidFill>
                <a:srgbClr val="74777A"/>
              </a:solidFill>
            </a:endParaRPr>
          </a:p>
          <a:p>
            <a:r>
              <a:rPr lang="de-DE" sz="1600" dirty="0">
                <a:solidFill>
                  <a:srgbClr val="74777A"/>
                </a:solidFill>
              </a:rPr>
              <a:t>Christian </a:t>
            </a:r>
            <a:r>
              <a:rPr lang="de-DE" sz="1600" dirty="0" err="1">
                <a:solidFill>
                  <a:srgbClr val="74777A"/>
                </a:solidFill>
              </a:rPr>
              <a:t>Puckschaml</a:t>
            </a:r>
            <a:r>
              <a:rPr lang="de-DE" sz="1600" dirty="0">
                <a:solidFill>
                  <a:srgbClr val="74777A"/>
                </a:solidFill>
              </a:rPr>
              <a:t>, Personalleiter</a:t>
            </a:r>
            <a:br>
              <a:rPr lang="de-DE" sz="1600" dirty="0">
                <a:solidFill>
                  <a:srgbClr val="74777A"/>
                </a:solidFill>
              </a:rPr>
            </a:br>
            <a:r>
              <a:rPr lang="de-DE" sz="1600" dirty="0">
                <a:solidFill>
                  <a:srgbClr val="74777A"/>
                </a:solidFill>
              </a:rPr>
              <a:t>Feser, Graf &amp; Co. Automobil Holding GmbH</a:t>
            </a:r>
            <a:endParaRPr lang="en-US" dirty="0">
              <a:sym typeface="Helvetica Neue"/>
            </a:endParaRPr>
          </a:p>
        </p:txBody>
      </p:sp>
      <p:sp>
        <p:nvSpPr>
          <p:cNvPr id="27" name="Title 1">
            <a:extLst>
              <a:ext uri="{FF2B5EF4-FFF2-40B4-BE49-F238E27FC236}">
                <a16:creationId xmlns:a16="http://schemas.microsoft.com/office/drawing/2014/main" id="{5432D7F3-2CB7-4A1E-8DFE-BC65B2425DE0}"/>
              </a:ext>
            </a:extLst>
          </p:cNvPr>
          <p:cNvSpPr>
            <a:spLocks noGrp="1"/>
          </p:cNvSpPr>
          <p:nvPr>
            <p:ph type="title"/>
          </p:nvPr>
        </p:nvSpPr>
        <p:spPr/>
        <p:txBody>
          <a:bodyPr/>
          <a:lstStyle/>
          <a:p>
            <a:r>
              <a:rPr lang="en-GB" dirty="0"/>
              <a:t>				</a:t>
            </a:r>
            <a:r>
              <a:rPr lang="en-GB" dirty="0" err="1"/>
              <a:t>Referenz</a:t>
            </a:r>
            <a:endParaRPr lang="en-GB" dirty="0"/>
          </a:p>
        </p:txBody>
      </p:sp>
      <p:sp>
        <p:nvSpPr>
          <p:cNvPr id="5" name="Date Placeholder 4">
            <a:extLst>
              <a:ext uri="{FF2B5EF4-FFF2-40B4-BE49-F238E27FC236}">
                <a16:creationId xmlns:a16="http://schemas.microsoft.com/office/drawing/2014/main" id="{92FAA635-F824-8840-AEFA-2563D8244A0A}"/>
              </a:ext>
            </a:extLst>
          </p:cNvPr>
          <p:cNvSpPr>
            <a:spLocks noGrp="1"/>
          </p:cNvSpPr>
          <p:nvPr>
            <p:ph type="dt" sz="half" idx="2"/>
          </p:nvPr>
        </p:nvSpPr>
        <p:spPr/>
        <p:txBody>
          <a:bodyPr/>
          <a:lstStyle/>
          <a:p>
            <a:fld id="{169BE6E1-6135-B041-A920-26E152179B63}" type="datetime1">
              <a:rPr lang="en-US" smtClean="0"/>
              <a:t>8/9/2021</a:t>
            </a:fld>
            <a:endParaRPr lang="en-GB"/>
          </a:p>
        </p:txBody>
      </p:sp>
      <p:sp>
        <p:nvSpPr>
          <p:cNvPr id="4" name="Slide Number Placeholder 3">
            <a:extLst>
              <a:ext uri="{FF2B5EF4-FFF2-40B4-BE49-F238E27FC236}">
                <a16:creationId xmlns:a16="http://schemas.microsoft.com/office/drawing/2014/main" id="{9F9193FC-F478-492C-B908-B8D8555F9232}"/>
              </a:ext>
            </a:extLst>
          </p:cNvPr>
          <p:cNvSpPr>
            <a:spLocks noGrp="1"/>
          </p:cNvSpPr>
          <p:nvPr>
            <p:ph type="sldNum" sz="quarter" idx="4"/>
          </p:nvPr>
        </p:nvSpPr>
        <p:spPr/>
        <p:txBody>
          <a:bodyPr/>
          <a:lstStyle/>
          <a:p>
            <a:fld id="{C801F209-6BE7-4AF7-9211-E3F7558EC97C}" type="slidenum">
              <a:rPr lang="en-GB" smtClean="0"/>
              <a:pPr/>
              <a:t>91</a:t>
            </a:fld>
            <a:endParaRPr lang="en-GB"/>
          </a:p>
        </p:txBody>
      </p:sp>
      <p:sp>
        <p:nvSpPr>
          <p:cNvPr id="10" name="Rectangle 9">
            <a:extLst>
              <a:ext uri="{FF2B5EF4-FFF2-40B4-BE49-F238E27FC236}">
                <a16:creationId xmlns:a16="http://schemas.microsoft.com/office/drawing/2014/main" id="{765D0CC0-6278-4049-A7E2-57A6A27AEF33}"/>
              </a:ext>
            </a:extLst>
          </p:cNvPr>
          <p:cNvSpPr/>
          <p:nvPr/>
        </p:nvSpPr>
        <p:spPr>
          <a:xfrm>
            <a:off x="2704315" y="3136613"/>
            <a:ext cx="3535314" cy="369332"/>
          </a:xfrm>
          <a:prstGeom prst="rect">
            <a:avLst/>
          </a:prstGeom>
        </p:spPr>
        <p:txBody>
          <a:bodyPr wrap="square">
            <a:spAutoFit/>
          </a:bodyPr>
          <a:lstStyle/>
          <a:p>
            <a:r>
              <a:rPr lang="en-GB">
                <a:solidFill>
                  <a:srgbClr val="000000"/>
                </a:solidFill>
                <a:latin typeface="Times New Roman" panose="02020603050405020304" pitchFamily="18" charset="0"/>
              </a:rPr>
              <a:t> </a:t>
            </a:r>
            <a:endParaRPr lang="en-GB"/>
          </a:p>
        </p:txBody>
      </p:sp>
      <p:sp>
        <p:nvSpPr>
          <p:cNvPr id="18" name="Oval 32">
            <a:extLst>
              <a:ext uri="{FF2B5EF4-FFF2-40B4-BE49-F238E27FC236}">
                <a16:creationId xmlns:a16="http://schemas.microsoft.com/office/drawing/2014/main" id="{60B7F11D-535A-4CF6-A7FB-77E0A3CE63F1}"/>
              </a:ext>
            </a:extLst>
          </p:cNvPr>
          <p:cNvSpPr/>
          <p:nvPr/>
        </p:nvSpPr>
        <p:spPr>
          <a:xfrm>
            <a:off x="555318" y="259773"/>
            <a:ext cx="698025" cy="698025"/>
          </a:xfrm>
          <a:prstGeom prst="ellipse">
            <a:avLst/>
          </a:prstGeom>
          <a:solidFill>
            <a:srgbClr val="0033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03867" rIns="0" bIns="0" rtlCol="0" anchor="ctr"/>
          <a:lstStyle/>
          <a:p>
            <a:pPr algn="ctr" defTabSz="914126">
              <a:defRPr/>
            </a:pPr>
            <a:endParaRPr lang="en-US" sz="1000" b="1">
              <a:solidFill>
                <a:prstClr val="white"/>
              </a:solidFill>
              <a:latin typeface="Arial" panose="020B0604020202020204" pitchFamily="34" charset="0"/>
              <a:cs typeface="Arial" panose="020B0604020202020204" pitchFamily="34" charset="0"/>
              <a:sym typeface="Arial"/>
            </a:endParaRPr>
          </a:p>
        </p:txBody>
      </p:sp>
      <p:pic>
        <p:nvPicPr>
          <p:cNvPr id="20" name="Picture 33">
            <a:extLst>
              <a:ext uri="{FF2B5EF4-FFF2-40B4-BE49-F238E27FC236}">
                <a16:creationId xmlns:a16="http://schemas.microsoft.com/office/drawing/2014/main" id="{7719E56C-493C-478D-9531-A9724D829574}"/>
              </a:ext>
            </a:extLst>
          </p:cNvPr>
          <p:cNvPicPr>
            <a:picLocks noChangeAspect="1"/>
          </p:cNvPicPr>
          <p:nvPr/>
        </p:nvPicPr>
        <p:blipFill>
          <a:blip r:embed="rId4"/>
          <a:stretch>
            <a:fillRect/>
          </a:stretch>
        </p:blipFill>
        <p:spPr>
          <a:xfrm>
            <a:off x="741731" y="398749"/>
            <a:ext cx="350596" cy="385655"/>
          </a:xfrm>
          <a:prstGeom prst="rect">
            <a:avLst/>
          </a:prstGeom>
        </p:spPr>
      </p:pic>
      <p:sp>
        <p:nvSpPr>
          <p:cNvPr id="12" name="Rechteck 11">
            <a:hlinkClick r:id="rId5" action="ppaction://hlinksldjump"/>
            <a:extLst>
              <a:ext uri="{FF2B5EF4-FFF2-40B4-BE49-F238E27FC236}">
                <a16:creationId xmlns:a16="http://schemas.microsoft.com/office/drawing/2014/main" id="{7CCAD2B2-E67E-492E-9323-FF95E7632464}"/>
              </a:ext>
            </a:extLst>
          </p:cNvPr>
          <p:cNvSpPr/>
          <p:nvPr/>
        </p:nvSpPr>
        <p:spPr>
          <a:xfrm>
            <a:off x="10486238" y="332769"/>
            <a:ext cx="1492402" cy="5961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pic>
        <p:nvPicPr>
          <p:cNvPr id="1026" name="Picture 2">
            <a:extLst>
              <a:ext uri="{FF2B5EF4-FFF2-40B4-BE49-F238E27FC236}">
                <a16:creationId xmlns:a16="http://schemas.microsoft.com/office/drawing/2014/main" id="{46494113-F685-4747-AAD7-1563EDBCD8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84089" y="2764710"/>
            <a:ext cx="3555412" cy="581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2388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a:extLst>
              <a:ext uri="{FF2B5EF4-FFF2-40B4-BE49-F238E27FC236}">
                <a16:creationId xmlns:a16="http://schemas.microsoft.com/office/drawing/2014/main" id="{FDCE2F4D-3454-46E1-A2ED-4DE90A8C0C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01" t="6323" r="25603" b="11576"/>
          <a:stretch/>
        </p:blipFill>
        <p:spPr>
          <a:xfrm>
            <a:off x="6881020" y="1127529"/>
            <a:ext cx="5310980" cy="3844707"/>
          </a:xfrm>
          <a:prstGeom prst="rect">
            <a:avLst/>
          </a:prstGeom>
        </p:spPr>
      </p:pic>
      <p:sp>
        <p:nvSpPr>
          <p:cNvPr id="9" name="Text Placeholder 1">
            <a:extLst>
              <a:ext uri="{FF2B5EF4-FFF2-40B4-BE49-F238E27FC236}">
                <a16:creationId xmlns:a16="http://schemas.microsoft.com/office/drawing/2014/main" id="{D270ADD6-7EE8-A045-A509-C46E3EF29FD3}"/>
              </a:ext>
            </a:extLst>
          </p:cNvPr>
          <p:cNvSpPr txBox="1">
            <a:spLocks/>
          </p:cNvSpPr>
          <p:nvPr/>
        </p:nvSpPr>
        <p:spPr>
          <a:xfrm>
            <a:off x="497575" y="1174968"/>
            <a:ext cx="5505916" cy="2045358"/>
          </a:xfrm>
          <a:prstGeom prst="rect">
            <a:avLst/>
          </a:prstGeom>
        </p:spPr>
        <p:txBody>
          <a:bodyPr tIns="0"/>
          <a:lstStyle>
            <a:lvl1pPr marL="0" indent="0" algn="l" defTabSz="228554" rtl="0" eaLnBrk="1" latinLnBrk="0" hangingPunct="1">
              <a:spcBef>
                <a:spcPts val="1200"/>
              </a:spcBef>
              <a:buFont typeface="Arial"/>
              <a:buNone/>
              <a:defRPr sz="2200" kern="1200">
                <a:solidFill>
                  <a:srgbClr val="75787B"/>
                </a:solidFill>
                <a:latin typeface="Arial" panose="020B0604020202020204" pitchFamily="34" charset="0"/>
                <a:ea typeface="+mn-ea"/>
                <a:cs typeface="Arial" panose="020B0604020202020204" pitchFamily="34" charset="0"/>
              </a:defRPr>
            </a:lvl1pPr>
            <a:lvl2pPr marL="360363" indent="-360363" algn="l" defTabSz="228554" rtl="0" eaLnBrk="1" latinLnBrk="0" hangingPunct="1">
              <a:spcBef>
                <a:spcPts val="1200"/>
              </a:spcBef>
              <a:buFont typeface="Arial" panose="020B0604020202020204" pitchFamily="34" charset="0"/>
              <a:buChar char="•"/>
              <a:tabLst>
                <a:tab pos="449263" algn="l"/>
              </a:tabLst>
              <a:defRPr sz="2200" kern="1200">
                <a:solidFill>
                  <a:srgbClr val="75787B"/>
                </a:solidFill>
                <a:latin typeface="Arial" panose="020B0604020202020204" pitchFamily="34" charset="0"/>
                <a:ea typeface="+mn-ea"/>
                <a:cs typeface="Arial" panose="020B0604020202020204" pitchFamily="34" charset="0"/>
              </a:defRPr>
            </a:lvl2pPr>
            <a:lvl3pPr marL="714375" indent="-354013" algn="l" defTabSz="228554" rtl="0" eaLnBrk="1" latinLnBrk="0" hangingPunct="1">
              <a:spcBef>
                <a:spcPts val="1200"/>
              </a:spcBef>
              <a:buFont typeface="Arial" panose="020B0604020202020204" pitchFamily="34" charset="0"/>
              <a:buChar char="–"/>
              <a:defRPr sz="2200" kern="1200">
                <a:solidFill>
                  <a:srgbClr val="75787B"/>
                </a:solidFill>
                <a:latin typeface="Arial" panose="020B0604020202020204" pitchFamily="34" charset="0"/>
                <a:ea typeface="+mn-ea"/>
                <a:cs typeface="Arial" panose="020B0604020202020204" pitchFamily="34" charset="0"/>
              </a:defRPr>
            </a:lvl3pPr>
            <a:lvl4pPr marL="1433513" indent="-360363"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4pPr>
            <a:lvl5pPr marL="2241550" indent="-312738"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5pPr>
            <a:lvl6pPr marL="1257049" indent="-114277" algn="l" defTabSz="228554" rtl="0" eaLnBrk="1" latinLnBrk="0" hangingPunct="1">
              <a:spcBef>
                <a:spcPct val="20000"/>
              </a:spcBef>
              <a:buFont typeface="Arial"/>
              <a:buChar char="•"/>
              <a:defRPr sz="1000" kern="1200">
                <a:solidFill>
                  <a:schemeClr val="tx1"/>
                </a:solidFill>
                <a:latin typeface="+mn-lt"/>
                <a:ea typeface="+mn-ea"/>
                <a:cs typeface="+mn-cs"/>
              </a:defRPr>
            </a:lvl6pPr>
            <a:lvl7pPr marL="1485603" indent="-114277" algn="l" defTabSz="228554" rtl="0" eaLnBrk="1" latinLnBrk="0" hangingPunct="1">
              <a:spcBef>
                <a:spcPct val="20000"/>
              </a:spcBef>
              <a:buFont typeface="Arial"/>
              <a:buChar char="•"/>
              <a:defRPr sz="1000" kern="1200">
                <a:solidFill>
                  <a:schemeClr val="tx1"/>
                </a:solidFill>
                <a:latin typeface="+mn-lt"/>
                <a:ea typeface="+mn-ea"/>
                <a:cs typeface="+mn-cs"/>
              </a:defRPr>
            </a:lvl7pPr>
            <a:lvl8pPr marL="1714157" indent="-114277" algn="l" defTabSz="228554" rtl="0" eaLnBrk="1" latinLnBrk="0" hangingPunct="1">
              <a:spcBef>
                <a:spcPct val="20000"/>
              </a:spcBef>
              <a:buFont typeface="Arial"/>
              <a:buChar char="•"/>
              <a:defRPr sz="1000" kern="1200">
                <a:solidFill>
                  <a:schemeClr val="tx1"/>
                </a:solidFill>
                <a:latin typeface="+mn-lt"/>
                <a:ea typeface="+mn-ea"/>
                <a:cs typeface="+mn-cs"/>
              </a:defRPr>
            </a:lvl8pPr>
            <a:lvl9pPr marL="1942711" indent="-114277" algn="l" defTabSz="228554" rtl="0" eaLnBrk="1" latinLnBrk="0" hangingPunct="1">
              <a:spcBef>
                <a:spcPct val="20000"/>
              </a:spcBef>
              <a:buFont typeface="Arial"/>
              <a:buChar char="•"/>
              <a:defRPr sz="1000" kern="1200">
                <a:solidFill>
                  <a:schemeClr val="tx1"/>
                </a:solidFill>
                <a:latin typeface="+mn-lt"/>
                <a:ea typeface="+mn-ea"/>
                <a:cs typeface="+mn-cs"/>
              </a:defRPr>
            </a:lvl9pPr>
          </a:lstStyle>
          <a:p>
            <a:endParaRPr lang="en-GB" sz="1800">
              <a:solidFill>
                <a:schemeClr val="tx1"/>
              </a:solidFill>
            </a:endParaRPr>
          </a:p>
        </p:txBody>
      </p:sp>
      <p:sp>
        <p:nvSpPr>
          <p:cNvPr id="3" name="Text Placeholder 2">
            <a:extLst>
              <a:ext uri="{FF2B5EF4-FFF2-40B4-BE49-F238E27FC236}">
                <a16:creationId xmlns:a16="http://schemas.microsoft.com/office/drawing/2014/main" id="{96807262-85BB-B943-8793-6C68B167D9EA}"/>
              </a:ext>
            </a:extLst>
          </p:cNvPr>
          <p:cNvSpPr>
            <a:spLocks noGrp="1"/>
          </p:cNvSpPr>
          <p:nvPr>
            <p:ph type="body" sz="quarter" idx="12"/>
          </p:nvPr>
        </p:nvSpPr>
        <p:spPr>
          <a:xfrm>
            <a:off x="520716" y="1638300"/>
            <a:ext cx="5529622" cy="4573588"/>
          </a:xfrm>
        </p:spPr>
        <p:txBody>
          <a:bodyPr>
            <a:normAutofit fontScale="85000" lnSpcReduction="20000"/>
          </a:bodyPr>
          <a:lstStyle/>
          <a:p>
            <a:r>
              <a:rPr lang="de-DE" sz="2400" b="1" dirty="0">
                <a:solidFill>
                  <a:schemeClr val="tx2"/>
                </a:solidFill>
              </a:rPr>
              <a:t>Fitness First Germany GmbH</a:t>
            </a:r>
            <a:br>
              <a:rPr lang="de-DE" sz="2400" b="1" dirty="0">
                <a:solidFill>
                  <a:schemeClr val="tx2"/>
                </a:solidFill>
              </a:rPr>
            </a:br>
            <a:r>
              <a:rPr lang="de-DE" sz="2400" dirty="0">
                <a:solidFill>
                  <a:schemeClr val="tx2"/>
                </a:solidFill>
              </a:rPr>
              <a:t>(Fitness- und Gesundheitsdienstleister</a:t>
            </a:r>
            <a:br>
              <a:rPr lang="de-DE" sz="2400" dirty="0">
                <a:solidFill>
                  <a:schemeClr val="tx2"/>
                </a:solidFill>
              </a:rPr>
            </a:br>
            <a:r>
              <a:rPr lang="de-DE" sz="2400" dirty="0">
                <a:solidFill>
                  <a:schemeClr val="tx2"/>
                </a:solidFill>
              </a:rPr>
              <a:t>4.500 Mitarbeiter)</a:t>
            </a:r>
          </a:p>
          <a:p>
            <a:r>
              <a:rPr lang="de-DE" sz="2100" dirty="0"/>
              <a:t>„Der Betrieb der Personalabrechnung funktioniert sicher und konstant, wie ein Uhrwerk. Alle gesetzlichen Anforderungen wurden immer umgesetzt.</a:t>
            </a:r>
          </a:p>
          <a:p>
            <a:r>
              <a:rPr lang="de-DE" sz="2100" dirty="0"/>
              <a:t>Durch die digitale Bereitstellung der Lohnscheine an unsere Mitarbeiter sparen wir jeden Monat Druck- und Portokosten sowie Zeit für den Versand.</a:t>
            </a:r>
          </a:p>
          <a:p>
            <a:r>
              <a:rPr lang="de-DE" sz="2100" dirty="0"/>
              <a:t>Mit der Sage Lösung sparen wir mindestens zehn Minuten pro Zeugnis, gewinnen also mehr als 21 Arbeitstage pro Jahr.“</a:t>
            </a:r>
          </a:p>
          <a:p>
            <a:endParaRPr lang="de-DE" dirty="0"/>
          </a:p>
          <a:p>
            <a:pPr lvl="0"/>
            <a:r>
              <a:rPr lang="de-DE" sz="1600" dirty="0">
                <a:solidFill>
                  <a:srgbClr val="74777A"/>
                </a:solidFill>
              </a:rPr>
              <a:t>Monika Thus, Personalleiterin</a:t>
            </a:r>
            <a:br>
              <a:rPr lang="de-DE" sz="1600" dirty="0">
                <a:solidFill>
                  <a:srgbClr val="74777A"/>
                </a:solidFill>
              </a:rPr>
            </a:br>
            <a:r>
              <a:rPr lang="de-DE" sz="1600" dirty="0">
                <a:solidFill>
                  <a:srgbClr val="74777A"/>
                </a:solidFill>
              </a:rPr>
              <a:t>Fitness First Germany GmbH</a:t>
            </a:r>
          </a:p>
          <a:p>
            <a:endParaRPr lang="en-US" dirty="0">
              <a:sym typeface="Helvetica Neue"/>
            </a:endParaRPr>
          </a:p>
        </p:txBody>
      </p:sp>
      <p:sp>
        <p:nvSpPr>
          <p:cNvPr id="27" name="Title 1">
            <a:extLst>
              <a:ext uri="{FF2B5EF4-FFF2-40B4-BE49-F238E27FC236}">
                <a16:creationId xmlns:a16="http://schemas.microsoft.com/office/drawing/2014/main" id="{5432D7F3-2CB7-4A1E-8DFE-BC65B2425DE0}"/>
              </a:ext>
            </a:extLst>
          </p:cNvPr>
          <p:cNvSpPr>
            <a:spLocks noGrp="1"/>
          </p:cNvSpPr>
          <p:nvPr>
            <p:ph type="title"/>
          </p:nvPr>
        </p:nvSpPr>
        <p:spPr/>
        <p:txBody>
          <a:bodyPr/>
          <a:lstStyle/>
          <a:p>
            <a:r>
              <a:rPr lang="en-GB" dirty="0"/>
              <a:t>				</a:t>
            </a:r>
            <a:r>
              <a:rPr lang="en-GB" dirty="0" err="1"/>
              <a:t>Referenz</a:t>
            </a:r>
            <a:endParaRPr lang="en-GB" dirty="0"/>
          </a:p>
        </p:txBody>
      </p:sp>
      <p:sp>
        <p:nvSpPr>
          <p:cNvPr id="5" name="Date Placeholder 4">
            <a:extLst>
              <a:ext uri="{FF2B5EF4-FFF2-40B4-BE49-F238E27FC236}">
                <a16:creationId xmlns:a16="http://schemas.microsoft.com/office/drawing/2014/main" id="{92FAA635-F824-8840-AEFA-2563D8244A0A}"/>
              </a:ext>
            </a:extLst>
          </p:cNvPr>
          <p:cNvSpPr>
            <a:spLocks noGrp="1"/>
          </p:cNvSpPr>
          <p:nvPr>
            <p:ph type="dt" sz="half" idx="2"/>
          </p:nvPr>
        </p:nvSpPr>
        <p:spPr/>
        <p:txBody>
          <a:bodyPr/>
          <a:lstStyle/>
          <a:p>
            <a:fld id="{169BE6E1-6135-B041-A920-26E152179B63}" type="datetime1">
              <a:rPr lang="en-US" smtClean="0"/>
              <a:t>8/9/2021</a:t>
            </a:fld>
            <a:endParaRPr lang="en-GB"/>
          </a:p>
        </p:txBody>
      </p:sp>
      <p:sp>
        <p:nvSpPr>
          <p:cNvPr id="4" name="Slide Number Placeholder 3">
            <a:extLst>
              <a:ext uri="{FF2B5EF4-FFF2-40B4-BE49-F238E27FC236}">
                <a16:creationId xmlns:a16="http://schemas.microsoft.com/office/drawing/2014/main" id="{9F9193FC-F478-492C-B908-B8D8555F9232}"/>
              </a:ext>
            </a:extLst>
          </p:cNvPr>
          <p:cNvSpPr>
            <a:spLocks noGrp="1"/>
          </p:cNvSpPr>
          <p:nvPr>
            <p:ph type="sldNum" sz="quarter" idx="4"/>
          </p:nvPr>
        </p:nvSpPr>
        <p:spPr/>
        <p:txBody>
          <a:bodyPr/>
          <a:lstStyle/>
          <a:p>
            <a:fld id="{C801F209-6BE7-4AF7-9211-E3F7558EC97C}" type="slidenum">
              <a:rPr lang="en-GB" smtClean="0"/>
              <a:pPr/>
              <a:t>92</a:t>
            </a:fld>
            <a:endParaRPr lang="en-GB"/>
          </a:p>
        </p:txBody>
      </p:sp>
      <p:sp>
        <p:nvSpPr>
          <p:cNvPr id="10" name="Rectangle 9">
            <a:extLst>
              <a:ext uri="{FF2B5EF4-FFF2-40B4-BE49-F238E27FC236}">
                <a16:creationId xmlns:a16="http://schemas.microsoft.com/office/drawing/2014/main" id="{765D0CC0-6278-4049-A7E2-57A6A27AEF33}"/>
              </a:ext>
            </a:extLst>
          </p:cNvPr>
          <p:cNvSpPr/>
          <p:nvPr/>
        </p:nvSpPr>
        <p:spPr>
          <a:xfrm>
            <a:off x="2704315" y="3136613"/>
            <a:ext cx="3535314" cy="369332"/>
          </a:xfrm>
          <a:prstGeom prst="rect">
            <a:avLst/>
          </a:prstGeom>
        </p:spPr>
        <p:txBody>
          <a:bodyPr wrap="square">
            <a:spAutoFit/>
          </a:bodyPr>
          <a:lstStyle/>
          <a:p>
            <a:r>
              <a:rPr lang="en-GB">
                <a:solidFill>
                  <a:srgbClr val="000000"/>
                </a:solidFill>
                <a:latin typeface="Times New Roman" panose="02020603050405020304" pitchFamily="18" charset="0"/>
              </a:rPr>
              <a:t> </a:t>
            </a:r>
            <a:endParaRPr lang="en-GB"/>
          </a:p>
        </p:txBody>
      </p:sp>
      <p:sp>
        <p:nvSpPr>
          <p:cNvPr id="18" name="Oval 32">
            <a:extLst>
              <a:ext uri="{FF2B5EF4-FFF2-40B4-BE49-F238E27FC236}">
                <a16:creationId xmlns:a16="http://schemas.microsoft.com/office/drawing/2014/main" id="{60B7F11D-535A-4CF6-A7FB-77E0A3CE63F1}"/>
              </a:ext>
            </a:extLst>
          </p:cNvPr>
          <p:cNvSpPr/>
          <p:nvPr/>
        </p:nvSpPr>
        <p:spPr>
          <a:xfrm>
            <a:off x="555318" y="259773"/>
            <a:ext cx="698025" cy="698025"/>
          </a:xfrm>
          <a:prstGeom prst="ellipse">
            <a:avLst/>
          </a:prstGeom>
          <a:solidFill>
            <a:srgbClr val="0033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03867" rIns="0" bIns="0" rtlCol="0" anchor="ctr"/>
          <a:lstStyle/>
          <a:p>
            <a:pPr algn="ctr" defTabSz="914126">
              <a:defRPr/>
            </a:pPr>
            <a:endParaRPr lang="en-US" sz="1000" b="1">
              <a:solidFill>
                <a:prstClr val="white"/>
              </a:solidFill>
              <a:latin typeface="Arial" panose="020B0604020202020204" pitchFamily="34" charset="0"/>
              <a:cs typeface="Arial" panose="020B0604020202020204" pitchFamily="34" charset="0"/>
              <a:sym typeface="Arial"/>
            </a:endParaRPr>
          </a:p>
        </p:txBody>
      </p:sp>
      <p:pic>
        <p:nvPicPr>
          <p:cNvPr id="20" name="Picture 33">
            <a:extLst>
              <a:ext uri="{FF2B5EF4-FFF2-40B4-BE49-F238E27FC236}">
                <a16:creationId xmlns:a16="http://schemas.microsoft.com/office/drawing/2014/main" id="{7719E56C-493C-478D-9531-A9724D829574}"/>
              </a:ext>
            </a:extLst>
          </p:cNvPr>
          <p:cNvPicPr>
            <a:picLocks noChangeAspect="1"/>
          </p:cNvPicPr>
          <p:nvPr/>
        </p:nvPicPr>
        <p:blipFill>
          <a:blip r:embed="rId4"/>
          <a:stretch>
            <a:fillRect/>
          </a:stretch>
        </p:blipFill>
        <p:spPr>
          <a:xfrm>
            <a:off x="741731" y="398749"/>
            <a:ext cx="350596" cy="385655"/>
          </a:xfrm>
          <a:prstGeom prst="rect">
            <a:avLst/>
          </a:prstGeom>
        </p:spPr>
      </p:pic>
      <p:pic>
        <p:nvPicPr>
          <p:cNvPr id="12" name="Grafik 11">
            <a:extLst>
              <a:ext uri="{FF2B5EF4-FFF2-40B4-BE49-F238E27FC236}">
                <a16:creationId xmlns:a16="http://schemas.microsoft.com/office/drawing/2014/main" id="{8DB611B9-3ADE-46C4-A8D4-7B699AFAF39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306962" y="2210211"/>
            <a:ext cx="2208226" cy="1852804"/>
          </a:xfrm>
          <a:prstGeom prst="rect">
            <a:avLst/>
          </a:prstGeom>
        </p:spPr>
      </p:pic>
      <p:sp>
        <p:nvSpPr>
          <p:cNvPr id="13" name="Rechteck 12">
            <a:hlinkClick r:id="rId6" action="ppaction://hlinksldjump"/>
            <a:extLst>
              <a:ext uri="{FF2B5EF4-FFF2-40B4-BE49-F238E27FC236}">
                <a16:creationId xmlns:a16="http://schemas.microsoft.com/office/drawing/2014/main" id="{CFADCEBE-C6EF-4D3D-9B23-87137AA98936}"/>
              </a:ext>
            </a:extLst>
          </p:cNvPr>
          <p:cNvSpPr/>
          <p:nvPr/>
        </p:nvSpPr>
        <p:spPr>
          <a:xfrm>
            <a:off x="10486238" y="332769"/>
            <a:ext cx="1492402" cy="5961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spTree>
    <p:extLst>
      <p:ext uri="{BB962C8B-B14F-4D97-AF65-F5344CB8AC3E}">
        <p14:creationId xmlns:p14="http://schemas.microsoft.com/office/powerpoint/2010/main" val="41577292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a:extLst>
              <a:ext uri="{FF2B5EF4-FFF2-40B4-BE49-F238E27FC236}">
                <a16:creationId xmlns:a16="http://schemas.microsoft.com/office/drawing/2014/main" id="{FDCE2F4D-3454-46E1-A2ED-4DE90A8C0C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01" t="6323" r="25603" b="11576"/>
          <a:stretch/>
        </p:blipFill>
        <p:spPr>
          <a:xfrm>
            <a:off x="6881020" y="1127529"/>
            <a:ext cx="5310980" cy="3844707"/>
          </a:xfrm>
          <a:prstGeom prst="rect">
            <a:avLst/>
          </a:prstGeom>
        </p:spPr>
      </p:pic>
      <p:sp>
        <p:nvSpPr>
          <p:cNvPr id="9" name="Text Placeholder 1">
            <a:extLst>
              <a:ext uri="{FF2B5EF4-FFF2-40B4-BE49-F238E27FC236}">
                <a16:creationId xmlns:a16="http://schemas.microsoft.com/office/drawing/2014/main" id="{D270ADD6-7EE8-A045-A509-C46E3EF29FD3}"/>
              </a:ext>
            </a:extLst>
          </p:cNvPr>
          <p:cNvSpPr txBox="1">
            <a:spLocks/>
          </p:cNvSpPr>
          <p:nvPr/>
        </p:nvSpPr>
        <p:spPr>
          <a:xfrm>
            <a:off x="497575" y="1174968"/>
            <a:ext cx="5505916" cy="2045358"/>
          </a:xfrm>
          <a:prstGeom prst="rect">
            <a:avLst/>
          </a:prstGeom>
        </p:spPr>
        <p:txBody>
          <a:bodyPr tIns="0"/>
          <a:lstStyle>
            <a:lvl1pPr marL="0" indent="0" algn="l" defTabSz="228554" rtl="0" eaLnBrk="1" latinLnBrk="0" hangingPunct="1">
              <a:spcBef>
                <a:spcPts val="1200"/>
              </a:spcBef>
              <a:buFont typeface="Arial"/>
              <a:buNone/>
              <a:defRPr sz="2200" kern="1200">
                <a:solidFill>
                  <a:srgbClr val="75787B"/>
                </a:solidFill>
                <a:latin typeface="Arial" panose="020B0604020202020204" pitchFamily="34" charset="0"/>
                <a:ea typeface="+mn-ea"/>
                <a:cs typeface="Arial" panose="020B0604020202020204" pitchFamily="34" charset="0"/>
              </a:defRPr>
            </a:lvl1pPr>
            <a:lvl2pPr marL="360363" indent="-360363" algn="l" defTabSz="228554" rtl="0" eaLnBrk="1" latinLnBrk="0" hangingPunct="1">
              <a:spcBef>
                <a:spcPts val="1200"/>
              </a:spcBef>
              <a:buFont typeface="Arial" panose="020B0604020202020204" pitchFamily="34" charset="0"/>
              <a:buChar char="•"/>
              <a:tabLst>
                <a:tab pos="449263" algn="l"/>
              </a:tabLst>
              <a:defRPr sz="2200" kern="1200">
                <a:solidFill>
                  <a:srgbClr val="75787B"/>
                </a:solidFill>
                <a:latin typeface="Arial" panose="020B0604020202020204" pitchFamily="34" charset="0"/>
                <a:ea typeface="+mn-ea"/>
                <a:cs typeface="Arial" panose="020B0604020202020204" pitchFamily="34" charset="0"/>
              </a:defRPr>
            </a:lvl2pPr>
            <a:lvl3pPr marL="714375" indent="-354013" algn="l" defTabSz="228554" rtl="0" eaLnBrk="1" latinLnBrk="0" hangingPunct="1">
              <a:spcBef>
                <a:spcPts val="1200"/>
              </a:spcBef>
              <a:buFont typeface="Arial" panose="020B0604020202020204" pitchFamily="34" charset="0"/>
              <a:buChar char="–"/>
              <a:defRPr sz="2200" kern="1200">
                <a:solidFill>
                  <a:srgbClr val="75787B"/>
                </a:solidFill>
                <a:latin typeface="Arial" panose="020B0604020202020204" pitchFamily="34" charset="0"/>
                <a:ea typeface="+mn-ea"/>
                <a:cs typeface="Arial" panose="020B0604020202020204" pitchFamily="34" charset="0"/>
              </a:defRPr>
            </a:lvl3pPr>
            <a:lvl4pPr marL="1433513" indent="-360363"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4pPr>
            <a:lvl5pPr marL="2241550" indent="-312738"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5pPr>
            <a:lvl6pPr marL="1257049" indent="-114277" algn="l" defTabSz="228554" rtl="0" eaLnBrk="1" latinLnBrk="0" hangingPunct="1">
              <a:spcBef>
                <a:spcPct val="20000"/>
              </a:spcBef>
              <a:buFont typeface="Arial"/>
              <a:buChar char="•"/>
              <a:defRPr sz="1000" kern="1200">
                <a:solidFill>
                  <a:schemeClr val="tx1"/>
                </a:solidFill>
                <a:latin typeface="+mn-lt"/>
                <a:ea typeface="+mn-ea"/>
                <a:cs typeface="+mn-cs"/>
              </a:defRPr>
            </a:lvl6pPr>
            <a:lvl7pPr marL="1485603" indent="-114277" algn="l" defTabSz="228554" rtl="0" eaLnBrk="1" latinLnBrk="0" hangingPunct="1">
              <a:spcBef>
                <a:spcPct val="20000"/>
              </a:spcBef>
              <a:buFont typeface="Arial"/>
              <a:buChar char="•"/>
              <a:defRPr sz="1000" kern="1200">
                <a:solidFill>
                  <a:schemeClr val="tx1"/>
                </a:solidFill>
                <a:latin typeface="+mn-lt"/>
                <a:ea typeface="+mn-ea"/>
                <a:cs typeface="+mn-cs"/>
              </a:defRPr>
            </a:lvl7pPr>
            <a:lvl8pPr marL="1714157" indent="-114277" algn="l" defTabSz="228554" rtl="0" eaLnBrk="1" latinLnBrk="0" hangingPunct="1">
              <a:spcBef>
                <a:spcPct val="20000"/>
              </a:spcBef>
              <a:buFont typeface="Arial"/>
              <a:buChar char="•"/>
              <a:defRPr sz="1000" kern="1200">
                <a:solidFill>
                  <a:schemeClr val="tx1"/>
                </a:solidFill>
                <a:latin typeface="+mn-lt"/>
                <a:ea typeface="+mn-ea"/>
                <a:cs typeface="+mn-cs"/>
              </a:defRPr>
            </a:lvl8pPr>
            <a:lvl9pPr marL="1942711" indent="-114277" algn="l" defTabSz="228554" rtl="0" eaLnBrk="1" latinLnBrk="0" hangingPunct="1">
              <a:spcBef>
                <a:spcPct val="20000"/>
              </a:spcBef>
              <a:buFont typeface="Arial"/>
              <a:buChar char="•"/>
              <a:defRPr sz="1000" kern="1200">
                <a:solidFill>
                  <a:schemeClr val="tx1"/>
                </a:solidFill>
                <a:latin typeface="+mn-lt"/>
                <a:ea typeface="+mn-ea"/>
                <a:cs typeface="+mn-cs"/>
              </a:defRPr>
            </a:lvl9pPr>
          </a:lstStyle>
          <a:p>
            <a:endParaRPr lang="en-GB" sz="1800">
              <a:solidFill>
                <a:schemeClr val="tx1"/>
              </a:solidFill>
            </a:endParaRPr>
          </a:p>
        </p:txBody>
      </p:sp>
      <p:sp>
        <p:nvSpPr>
          <p:cNvPr id="3" name="Text Placeholder 2">
            <a:extLst>
              <a:ext uri="{FF2B5EF4-FFF2-40B4-BE49-F238E27FC236}">
                <a16:creationId xmlns:a16="http://schemas.microsoft.com/office/drawing/2014/main" id="{96807262-85BB-B943-8793-6C68B167D9EA}"/>
              </a:ext>
            </a:extLst>
          </p:cNvPr>
          <p:cNvSpPr>
            <a:spLocks noGrp="1"/>
          </p:cNvSpPr>
          <p:nvPr>
            <p:ph type="body" sz="quarter" idx="12"/>
          </p:nvPr>
        </p:nvSpPr>
        <p:spPr>
          <a:xfrm>
            <a:off x="520716" y="1638300"/>
            <a:ext cx="5529622" cy="4573588"/>
          </a:xfrm>
        </p:spPr>
        <p:txBody>
          <a:bodyPr/>
          <a:lstStyle/>
          <a:p>
            <a:r>
              <a:rPr lang="de-DE" b="1" dirty="0">
                <a:solidFill>
                  <a:schemeClr val="tx2"/>
                </a:solidFill>
              </a:rPr>
              <a:t>WISAG Dienstleistungsholding GmbH</a:t>
            </a:r>
            <a:br>
              <a:rPr lang="de-DE" b="1" dirty="0">
                <a:solidFill>
                  <a:schemeClr val="tx2"/>
                </a:solidFill>
              </a:rPr>
            </a:br>
            <a:r>
              <a:rPr lang="de-DE" dirty="0">
                <a:solidFill>
                  <a:schemeClr val="tx2"/>
                </a:solidFill>
              </a:rPr>
              <a:t>(Dienstleister -  47.500 Mitarbeiter)</a:t>
            </a:r>
          </a:p>
          <a:p>
            <a:r>
              <a:rPr lang="de-DE" dirty="0"/>
              <a:t>„Mit der Sage HR Suite haben wir die Komplexität der Personalverwaltung und -abrechnung unserer über 47.000 Mitarbeiter bestens gelöst.</a:t>
            </a:r>
          </a:p>
          <a:p>
            <a:r>
              <a:rPr lang="de-DE" dirty="0"/>
              <a:t>Dieses zuverlässige System wird unserer dezentralen Struktur in allen Punkten gerecht.“</a:t>
            </a:r>
          </a:p>
          <a:p>
            <a:endParaRPr lang="de-DE" dirty="0"/>
          </a:p>
          <a:p>
            <a:pPr lvl="0"/>
            <a:r>
              <a:rPr lang="de-DE" sz="1600" dirty="0">
                <a:solidFill>
                  <a:srgbClr val="74777A"/>
                </a:solidFill>
              </a:rPr>
              <a:t>Michael C. Wisser, Geschäftsführer</a:t>
            </a:r>
            <a:br>
              <a:rPr lang="de-DE" sz="1600" dirty="0">
                <a:solidFill>
                  <a:srgbClr val="74777A"/>
                </a:solidFill>
              </a:rPr>
            </a:br>
            <a:r>
              <a:rPr lang="de-DE" sz="1600" dirty="0">
                <a:solidFill>
                  <a:srgbClr val="74777A"/>
                </a:solidFill>
              </a:rPr>
              <a:t>WISAG Dienstleistungsholding GmbH</a:t>
            </a:r>
          </a:p>
          <a:p>
            <a:endParaRPr lang="en-US" dirty="0">
              <a:sym typeface="Helvetica Neue"/>
            </a:endParaRPr>
          </a:p>
        </p:txBody>
      </p:sp>
      <p:sp>
        <p:nvSpPr>
          <p:cNvPr id="27" name="Title 1">
            <a:extLst>
              <a:ext uri="{FF2B5EF4-FFF2-40B4-BE49-F238E27FC236}">
                <a16:creationId xmlns:a16="http://schemas.microsoft.com/office/drawing/2014/main" id="{5432D7F3-2CB7-4A1E-8DFE-BC65B2425DE0}"/>
              </a:ext>
            </a:extLst>
          </p:cNvPr>
          <p:cNvSpPr>
            <a:spLocks noGrp="1"/>
          </p:cNvSpPr>
          <p:nvPr>
            <p:ph type="title"/>
          </p:nvPr>
        </p:nvSpPr>
        <p:spPr/>
        <p:txBody>
          <a:bodyPr/>
          <a:lstStyle/>
          <a:p>
            <a:r>
              <a:rPr lang="en-GB" dirty="0"/>
              <a:t>				</a:t>
            </a:r>
            <a:r>
              <a:rPr lang="en-GB" dirty="0" err="1"/>
              <a:t>Referenz</a:t>
            </a:r>
            <a:endParaRPr lang="en-GB" dirty="0"/>
          </a:p>
        </p:txBody>
      </p:sp>
      <p:sp>
        <p:nvSpPr>
          <p:cNvPr id="5" name="Date Placeholder 4">
            <a:extLst>
              <a:ext uri="{FF2B5EF4-FFF2-40B4-BE49-F238E27FC236}">
                <a16:creationId xmlns:a16="http://schemas.microsoft.com/office/drawing/2014/main" id="{92FAA635-F824-8840-AEFA-2563D8244A0A}"/>
              </a:ext>
            </a:extLst>
          </p:cNvPr>
          <p:cNvSpPr>
            <a:spLocks noGrp="1"/>
          </p:cNvSpPr>
          <p:nvPr>
            <p:ph type="dt" sz="half" idx="2"/>
          </p:nvPr>
        </p:nvSpPr>
        <p:spPr/>
        <p:txBody>
          <a:bodyPr/>
          <a:lstStyle/>
          <a:p>
            <a:fld id="{169BE6E1-6135-B041-A920-26E152179B63}" type="datetime1">
              <a:rPr lang="en-US" smtClean="0"/>
              <a:t>8/9/2021</a:t>
            </a:fld>
            <a:endParaRPr lang="en-GB"/>
          </a:p>
        </p:txBody>
      </p:sp>
      <p:sp>
        <p:nvSpPr>
          <p:cNvPr id="4" name="Slide Number Placeholder 3">
            <a:extLst>
              <a:ext uri="{FF2B5EF4-FFF2-40B4-BE49-F238E27FC236}">
                <a16:creationId xmlns:a16="http://schemas.microsoft.com/office/drawing/2014/main" id="{9F9193FC-F478-492C-B908-B8D8555F9232}"/>
              </a:ext>
            </a:extLst>
          </p:cNvPr>
          <p:cNvSpPr>
            <a:spLocks noGrp="1"/>
          </p:cNvSpPr>
          <p:nvPr>
            <p:ph type="sldNum" sz="quarter" idx="4"/>
          </p:nvPr>
        </p:nvSpPr>
        <p:spPr/>
        <p:txBody>
          <a:bodyPr/>
          <a:lstStyle/>
          <a:p>
            <a:fld id="{C801F209-6BE7-4AF7-9211-E3F7558EC97C}" type="slidenum">
              <a:rPr lang="en-GB" smtClean="0"/>
              <a:pPr/>
              <a:t>93</a:t>
            </a:fld>
            <a:endParaRPr lang="en-GB"/>
          </a:p>
        </p:txBody>
      </p:sp>
      <p:sp>
        <p:nvSpPr>
          <p:cNvPr id="10" name="Rectangle 9">
            <a:extLst>
              <a:ext uri="{FF2B5EF4-FFF2-40B4-BE49-F238E27FC236}">
                <a16:creationId xmlns:a16="http://schemas.microsoft.com/office/drawing/2014/main" id="{765D0CC0-6278-4049-A7E2-57A6A27AEF33}"/>
              </a:ext>
            </a:extLst>
          </p:cNvPr>
          <p:cNvSpPr/>
          <p:nvPr/>
        </p:nvSpPr>
        <p:spPr>
          <a:xfrm>
            <a:off x="2704315" y="3136613"/>
            <a:ext cx="3535314" cy="369332"/>
          </a:xfrm>
          <a:prstGeom prst="rect">
            <a:avLst/>
          </a:prstGeom>
        </p:spPr>
        <p:txBody>
          <a:bodyPr wrap="square">
            <a:spAutoFit/>
          </a:bodyPr>
          <a:lstStyle/>
          <a:p>
            <a:r>
              <a:rPr lang="en-GB">
                <a:solidFill>
                  <a:srgbClr val="000000"/>
                </a:solidFill>
                <a:latin typeface="Times New Roman" panose="02020603050405020304" pitchFamily="18" charset="0"/>
              </a:rPr>
              <a:t> </a:t>
            </a:r>
            <a:endParaRPr lang="en-GB"/>
          </a:p>
        </p:txBody>
      </p:sp>
      <p:sp>
        <p:nvSpPr>
          <p:cNvPr id="18" name="Oval 32">
            <a:extLst>
              <a:ext uri="{FF2B5EF4-FFF2-40B4-BE49-F238E27FC236}">
                <a16:creationId xmlns:a16="http://schemas.microsoft.com/office/drawing/2014/main" id="{60B7F11D-535A-4CF6-A7FB-77E0A3CE63F1}"/>
              </a:ext>
            </a:extLst>
          </p:cNvPr>
          <p:cNvSpPr/>
          <p:nvPr/>
        </p:nvSpPr>
        <p:spPr>
          <a:xfrm>
            <a:off x="555318" y="259773"/>
            <a:ext cx="698025" cy="698025"/>
          </a:xfrm>
          <a:prstGeom prst="ellipse">
            <a:avLst/>
          </a:prstGeom>
          <a:solidFill>
            <a:srgbClr val="0033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03867" rIns="0" bIns="0" rtlCol="0" anchor="ctr"/>
          <a:lstStyle/>
          <a:p>
            <a:pPr algn="ctr" defTabSz="914126">
              <a:defRPr/>
            </a:pPr>
            <a:endParaRPr lang="en-US" sz="1000" b="1">
              <a:solidFill>
                <a:prstClr val="white"/>
              </a:solidFill>
              <a:latin typeface="Arial" panose="020B0604020202020204" pitchFamily="34" charset="0"/>
              <a:cs typeface="Arial" panose="020B0604020202020204" pitchFamily="34" charset="0"/>
              <a:sym typeface="Arial"/>
            </a:endParaRPr>
          </a:p>
        </p:txBody>
      </p:sp>
      <p:pic>
        <p:nvPicPr>
          <p:cNvPr id="20" name="Picture 33">
            <a:extLst>
              <a:ext uri="{FF2B5EF4-FFF2-40B4-BE49-F238E27FC236}">
                <a16:creationId xmlns:a16="http://schemas.microsoft.com/office/drawing/2014/main" id="{7719E56C-493C-478D-9531-A9724D829574}"/>
              </a:ext>
            </a:extLst>
          </p:cNvPr>
          <p:cNvPicPr>
            <a:picLocks noChangeAspect="1"/>
          </p:cNvPicPr>
          <p:nvPr/>
        </p:nvPicPr>
        <p:blipFill>
          <a:blip r:embed="rId4"/>
          <a:stretch>
            <a:fillRect/>
          </a:stretch>
        </p:blipFill>
        <p:spPr>
          <a:xfrm>
            <a:off x="741731" y="398749"/>
            <a:ext cx="350596" cy="385655"/>
          </a:xfrm>
          <a:prstGeom prst="rect">
            <a:avLst/>
          </a:prstGeom>
        </p:spPr>
      </p:pic>
      <p:pic>
        <p:nvPicPr>
          <p:cNvPr id="13" name="Picture 2" descr="Bildergebnis für wisag">
            <a:extLst>
              <a:ext uri="{FF2B5EF4-FFF2-40B4-BE49-F238E27FC236}">
                <a16:creationId xmlns:a16="http://schemas.microsoft.com/office/drawing/2014/main" id="{15DF44F6-6CAF-42C6-A772-E4D871475C9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71267" y="2495788"/>
            <a:ext cx="3084449" cy="1010157"/>
          </a:xfrm>
          <a:prstGeom prst="rect">
            <a:avLst/>
          </a:prstGeom>
          <a:noFill/>
          <a:extLst>
            <a:ext uri="{909E8E84-426E-40DD-AFC4-6F175D3DCCD1}">
              <a14:hiddenFill xmlns:a14="http://schemas.microsoft.com/office/drawing/2010/main">
                <a:solidFill>
                  <a:srgbClr val="FFFFFF"/>
                </a:solidFill>
              </a14:hiddenFill>
            </a:ext>
          </a:extLst>
        </p:spPr>
      </p:pic>
      <p:sp>
        <p:nvSpPr>
          <p:cNvPr id="12" name="Rechteck 11">
            <a:hlinkClick r:id="rId6" action="ppaction://hlinksldjump"/>
            <a:extLst>
              <a:ext uri="{FF2B5EF4-FFF2-40B4-BE49-F238E27FC236}">
                <a16:creationId xmlns:a16="http://schemas.microsoft.com/office/drawing/2014/main" id="{903825A6-E3E2-49EC-97D6-FF2AB21481B3}"/>
              </a:ext>
            </a:extLst>
          </p:cNvPr>
          <p:cNvSpPr/>
          <p:nvPr/>
        </p:nvSpPr>
        <p:spPr>
          <a:xfrm>
            <a:off x="10486238" y="332769"/>
            <a:ext cx="1492402" cy="5961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spTree>
    <p:extLst>
      <p:ext uri="{BB962C8B-B14F-4D97-AF65-F5344CB8AC3E}">
        <p14:creationId xmlns:p14="http://schemas.microsoft.com/office/powerpoint/2010/main" val="7794106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B45F103-193C-40BB-B92F-E3697497E34F}"/>
              </a:ext>
            </a:extLst>
          </p:cNvPr>
          <p:cNvSpPr>
            <a:spLocks noGrp="1"/>
          </p:cNvSpPr>
          <p:nvPr>
            <p:ph type="title"/>
          </p:nvPr>
        </p:nvSpPr>
        <p:spPr/>
        <p:txBody>
          <a:bodyPr/>
          <a:lstStyle/>
          <a:p>
            <a:r>
              <a:rPr lang="en-GB" err="1"/>
              <a:t>Vielen</a:t>
            </a:r>
            <a:r>
              <a:rPr lang="en-GB"/>
              <a:t> Dank!</a:t>
            </a:r>
          </a:p>
        </p:txBody>
      </p:sp>
      <p:sp>
        <p:nvSpPr>
          <p:cNvPr id="2" name="Textplatzhalter 1">
            <a:extLst>
              <a:ext uri="{FF2B5EF4-FFF2-40B4-BE49-F238E27FC236}">
                <a16:creationId xmlns:a16="http://schemas.microsoft.com/office/drawing/2014/main" id="{ED9E7A65-7476-4186-A1CC-7F19270929BC}"/>
              </a:ext>
            </a:extLst>
          </p:cNvPr>
          <p:cNvSpPr>
            <a:spLocks noGrp="1"/>
          </p:cNvSpPr>
          <p:nvPr>
            <p:ph type="body" sz="quarter" idx="12"/>
          </p:nvPr>
        </p:nvSpPr>
        <p:spPr/>
        <p:txBody>
          <a:bodyPr/>
          <a:lstStyle/>
          <a:p>
            <a:endParaRPr lang="de-DE"/>
          </a:p>
        </p:txBody>
      </p:sp>
      <p:sp>
        <p:nvSpPr>
          <p:cNvPr id="4" name="Rechteck 3">
            <a:hlinkClick r:id="rId2" action="ppaction://hlinksldjump"/>
            <a:extLst>
              <a:ext uri="{FF2B5EF4-FFF2-40B4-BE49-F238E27FC236}">
                <a16:creationId xmlns:a16="http://schemas.microsoft.com/office/drawing/2014/main" id="{45E48695-125A-4799-85D8-3D8AF3F3B80F}"/>
              </a:ext>
            </a:extLst>
          </p:cNvPr>
          <p:cNvSpPr/>
          <p:nvPr/>
        </p:nvSpPr>
        <p:spPr>
          <a:xfrm>
            <a:off x="10399923" y="319489"/>
            <a:ext cx="1399142" cy="60592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57690126"/>
      </p:ext>
    </p:extLst>
  </p:cSld>
  <p:clrMapOvr>
    <a:masterClrMapping/>
  </p:clrMapOvr>
</p:sld>
</file>

<file path=ppt/theme/theme1.xml><?xml version="1.0" encoding="utf-8"?>
<a:theme xmlns:a="http://schemas.openxmlformats.org/drawingml/2006/main" name="Global slide master_Sage template_October 2019">
  <a:themeElements>
    <a:clrScheme name="Custom 39">
      <a:dk1>
        <a:srgbClr val="000000"/>
      </a:dk1>
      <a:lt1>
        <a:srgbClr val="FFFFFF"/>
      </a:lt1>
      <a:dk2>
        <a:srgbClr val="003349"/>
      </a:dk2>
      <a:lt2>
        <a:srgbClr val="FFFFFF"/>
      </a:lt2>
      <a:accent1>
        <a:srgbClr val="00DC00"/>
      </a:accent1>
      <a:accent2>
        <a:srgbClr val="824FAF"/>
      </a:accent2>
      <a:accent3>
        <a:srgbClr val="004B87"/>
      </a:accent3>
      <a:accent4>
        <a:srgbClr val="CE0058"/>
      </a:accent4>
      <a:accent5>
        <a:srgbClr val="00A376"/>
      </a:accent5>
      <a:accent6>
        <a:srgbClr val="0077C8"/>
      </a:accent6>
      <a:hlink>
        <a:srgbClr val="009900"/>
      </a:hlink>
      <a:folHlink>
        <a:srgbClr val="00DC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sz="1600" i="0" dirty="0" err="1" smtClean="0"/>
        </a:defPPr>
      </a:lstStyle>
      <a:style>
        <a:lnRef idx="1">
          <a:schemeClr val="accent1"/>
        </a:lnRef>
        <a:fillRef idx="3">
          <a:schemeClr val="accent1"/>
        </a:fillRef>
        <a:effectRef idx="2">
          <a:schemeClr val="accent1"/>
        </a:effectRef>
        <a:fontRef idx="minor">
          <a:schemeClr val="lt1"/>
        </a:fontRef>
      </a:style>
    </a:spDef>
    <a:lnDef>
      <a:spPr>
        <a:ln w="15875">
          <a:solidFill>
            <a:srgbClr val="666666"/>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sz="2000" i="0" dirty="0" smtClean="0">
            <a:solidFill>
              <a:srgbClr val="666666"/>
            </a:solidFill>
            <a:latin typeface="Arial"/>
            <a:cs typeface="Arial"/>
          </a:defRPr>
        </a:defPPr>
      </a:lstStyle>
    </a:txDef>
  </a:objectDefaults>
  <a:extraClrSchemeLst/>
  <a:extLst>
    <a:ext uri="{05A4C25C-085E-4340-85A3-A5531E510DB2}">
      <thm15:themeFamily xmlns:thm15="http://schemas.microsoft.com/office/thememl/2012/main" name="Sage_Brand_PowerPoint_Template_Oct2019" id="{E1A7A117-75BF-6344-A7D7-79544566A3E5}" vid="{E4988E09-B27A-5742-BE84-2FAB26C0DCC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3444</Words>
  <Application>Microsoft Office PowerPoint</Application>
  <PresentationFormat>Breitbild</PresentationFormat>
  <Paragraphs>570</Paragraphs>
  <Slides>94</Slides>
  <Notes>87</Notes>
  <HiddenSlides>4</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94</vt:i4>
      </vt:variant>
    </vt:vector>
  </HeadingPairs>
  <TitlesOfParts>
    <vt:vector size="104" baseType="lpstr">
      <vt:lpstr>.PingFang SC Regular</vt:lpstr>
      <vt:lpstr>Adelle Sans SAGE</vt:lpstr>
      <vt:lpstr>AdelleSansSAGELt</vt:lpstr>
      <vt:lpstr>Arial</vt:lpstr>
      <vt:lpstr>Calibri</vt:lpstr>
      <vt:lpstr>Helvetica</vt:lpstr>
      <vt:lpstr>Helvetica Neue</vt:lpstr>
      <vt:lpstr>MS Reference Sans Serif</vt:lpstr>
      <vt:lpstr>Times New Roman</vt:lpstr>
      <vt:lpstr>Global slide master_Sage template_October 2019</vt:lpstr>
      <vt:lpstr>Sage HR Suite</vt:lpstr>
      <vt:lpstr>Sage HR Suite</vt:lpstr>
      <vt:lpstr>Sage in Zahlen – weltweit</vt:lpstr>
      <vt:lpstr>Sage in Deutschland</vt:lpstr>
      <vt:lpstr>Sage in Zahlen – Deutschland</vt:lpstr>
      <vt:lpstr>PowerPoint-Präsentation</vt:lpstr>
      <vt:lpstr>Schreiben Sie Ihre Erfolgsgeschichte</vt:lpstr>
      <vt:lpstr>Sage HR Suite</vt:lpstr>
      <vt:lpstr>Mitarbeiter - Lebenszyklus</vt:lpstr>
      <vt:lpstr>PowerPoint-Präsentation</vt:lpstr>
      <vt:lpstr>PowerPoint-Präsentation</vt:lpstr>
      <vt:lpstr>Personalwirtschaftliche Kennzahlen Sage HR Suite</vt:lpstr>
      <vt:lpstr>Modulare HR-Lösung </vt:lpstr>
      <vt:lpstr>Mitarbeiter - Lebenszyklus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Bewerbermanagement</vt:lpstr>
      <vt:lpstr>Mitarbeiter - Lebenszyklus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Personalmanagement</vt:lpstr>
      <vt:lpstr>Mitarbeiter - Lebenszyklus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Sage HR Zeitmanagement</vt:lpstr>
      <vt:lpstr>PowerPoint-Präsentation</vt:lpstr>
      <vt:lpstr>PowerPoint-Präsentation</vt:lpstr>
      <vt:lpstr>PowerPoint-Präsentation</vt:lpstr>
      <vt:lpstr>Zeitmanagement</vt:lpstr>
      <vt:lpstr>Mitarbeiter - Lebenszyklus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Ihre aktuelle Personalabrechnung</vt:lpstr>
      <vt:lpstr>Sage HR Personalabrechnung</vt:lpstr>
      <vt:lpstr>PowerPoint-Präsentation</vt:lpstr>
      <vt:lpstr>PowerPoint-Präsentation</vt:lpstr>
      <vt:lpstr>PowerPoint-Präsentation</vt:lpstr>
      <vt:lpstr>PowerPoint-Präsentation</vt:lpstr>
      <vt:lpstr>PowerPoint-Präsentation</vt:lpstr>
      <vt:lpstr>PowerPoint-Präsentation</vt:lpstr>
      <vt:lpstr>Sage HR Serviceportfolio</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Personalabrechnung</vt:lpstr>
      <vt:lpstr>Sage HR Suite</vt:lpstr>
      <vt:lpstr>PowerPoint-Präsentation</vt:lpstr>
      <vt:lpstr>Gemeinsame nächste Schritte</vt:lpstr>
      <vt:lpstr>Gemeinsame nächste Schritte</vt:lpstr>
      <vt:lpstr>Möglicher Projektverlauf</vt:lpstr>
      <vt:lpstr>Neutrale Marktbetrachtung</vt:lpstr>
      <vt:lpstr>Referenzen</vt:lpstr>
      <vt:lpstr>    Referenz</vt:lpstr>
      <vt:lpstr>    Referenz</vt:lpstr>
      <vt:lpstr>    Referenz</vt:lpstr>
      <vt:lpstr>    Referenz</vt:lpstr>
      <vt:lpstr>    Referenz</vt:lpstr>
      <vt:lpstr>    Referenz</vt:lpstr>
      <vt:lpstr>    Referenz</vt:lpstr>
      <vt:lpstr>    Referenz</vt:lpstr>
      <vt:lpstr>Vielen Dank!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Sage HR Suite Cloud Plus</dc:title>
  <dc:creator>Schuhegger, Kristin</dc:creator>
  <cp:lastModifiedBy>Sascha Breithecker</cp:lastModifiedBy>
  <cp:revision>19</cp:revision>
  <dcterms:created xsi:type="dcterms:W3CDTF">2020-01-03T14:51:19Z</dcterms:created>
  <dcterms:modified xsi:type="dcterms:W3CDTF">2021-08-09T06:57:05Z</dcterms:modified>
</cp:coreProperties>
</file>